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67" r:id="rId3"/>
  </p:sldMasterIdLst>
  <p:notesMasterIdLst>
    <p:notesMasterId r:id="rId31"/>
  </p:notesMasterIdLst>
  <p:sldIdLst>
    <p:sldId id="1768" r:id="rId4"/>
    <p:sldId id="1696" r:id="rId5"/>
    <p:sldId id="263" r:id="rId6"/>
    <p:sldId id="1740" r:id="rId7"/>
    <p:sldId id="1757" r:id="rId8"/>
    <p:sldId id="1758" r:id="rId9"/>
    <p:sldId id="1759" r:id="rId10"/>
    <p:sldId id="1754" r:id="rId11"/>
    <p:sldId id="1753" r:id="rId12"/>
    <p:sldId id="1760" r:id="rId13"/>
    <p:sldId id="1695" r:id="rId14"/>
    <p:sldId id="256" r:id="rId15"/>
    <p:sldId id="1744" r:id="rId16"/>
    <p:sldId id="1743" r:id="rId17"/>
    <p:sldId id="1770" r:id="rId18"/>
    <p:sldId id="1761" r:id="rId19"/>
    <p:sldId id="1762" r:id="rId20"/>
    <p:sldId id="1694" r:id="rId21"/>
    <p:sldId id="1732" r:id="rId22"/>
    <p:sldId id="1721" r:id="rId23"/>
    <p:sldId id="1764" r:id="rId24"/>
    <p:sldId id="1749" r:id="rId25"/>
    <p:sldId id="1765" r:id="rId26"/>
    <p:sldId id="1766" r:id="rId27"/>
    <p:sldId id="1763" r:id="rId28"/>
    <p:sldId id="1731" r:id="rId29"/>
    <p:sldId id="1769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4AC"/>
    <a:srgbClr val="F2F2F2"/>
    <a:srgbClr val="FFCC66"/>
    <a:srgbClr val="768395"/>
    <a:srgbClr val="4276AA"/>
    <a:srgbClr val="2E313E"/>
    <a:srgbClr val="454A5D"/>
    <a:srgbClr val="CEE7FC"/>
    <a:srgbClr val="5C627C"/>
    <a:srgbClr val="F66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8" autoAdjust="0"/>
    <p:restoredTop sz="76140" autoAdjust="0"/>
  </p:normalViewPr>
  <p:slideViewPr>
    <p:cSldViewPr snapToGrid="0">
      <p:cViewPr varScale="1">
        <p:scale>
          <a:sx n="85" d="100"/>
          <a:sy n="85" d="100"/>
        </p:scale>
        <p:origin x="600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1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7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4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8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3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3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51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7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7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1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1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67F787D-6393-4058-AC60-5E747A6B1949}"/>
              </a:ext>
            </a:extLst>
          </p:cNvPr>
          <p:cNvGrpSpPr/>
          <p:nvPr userDrawn="1"/>
        </p:nvGrpSpPr>
        <p:grpSpPr>
          <a:xfrm>
            <a:off x="4225592" y="3060130"/>
            <a:ext cx="4124125" cy="3555280"/>
            <a:chOff x="4315861" y="1186154"/>
            <a:chExt cx="4973801" cy="428772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9E7344-4DDF-4D60-A28A-001B7648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162590"/>
              <a:ext cx="377052" cy="412438"/>
            </a:xfrm>
            <a:prstGeom prst="rect">
              <a:avLst/>
            </a:pr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E914212-84B4-43FF-98E4-81C8862A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162590"/>
              <a:ext cx="377052" cy="41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2554759-7045-4D03-BC34-D8736B69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2253320"/>
              <a:ext cx="668347" cy="1395212"/>
            </a:xfrm>
            <a:custGeom>
              <a:avLst/>
              <a:gdLst>
                <a:gd name="T0" fmla="*/ 364 w 491"/>
                <a:gd name="T1" fmla="*/ 0 h 1025"/>
                <a:gd name="T2" fmla="*/ 23 w 491"/>
                <a:gd name="T3" fmla="*/ 0 h 1025"/>
                <a:gd name="T4" fmla="*/ 23 w 491"/>
                <a:gd name="T5" fmla="*/ 141 h 1025"/>
                <a:gd name="T6" fmla="*/ 0 w 491"/>
                <a:gd name="T7" fmla="*/ 141 h 1025"/>
                <a:gd name="T8" fmla="*/ 0 w 491"/>
                <a:gd name="T9" fmla="*/ 1025 h 1025"/>
                <a:gd name="T10" fmla="*/ 165 w 491"/>
                <a:gd name="T11" fmla="*/ 1025 h 1025"/>
                <a:gd name="T12" fmla="*/ 165 w 491"/>
                <a:gd name="T13" fmla="*/ 334 h 1025"/>
                <a:gd name="T14" fmla="*/ 491 w 491"/>
                <a:gd name="T15" fmla="*/ 334 h 1025"/>
                <a:gd name="T16" fmla="*/ 491 w 491"/>
                <a:gd name="T17" fmla="*/ 141 h 1025"/>
                <a:gd name="T18" fmla="*/ 364 w 491"/>
                <a:gd name="T19" fmla="*/ 141 h 1025"/>
                <a:gd name="T20" fmla="*/ 364 w 491"/>
                <a:gd name="T2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1025">
                  <a:moveTo>
                    <a:pt x="364" y="0"/>
                  </a:moveTo>
                  <a:lnTo>
                    <a:pt x="23" y="0"/>
                  </a:lnTo>
                  <a:lnTo>
                    <a:pt x="23" y="141"/>
                  </a:lnTo>
                  <a:lnTo>
                    <a:pt x="0" y="141"/>
                  </a:lnTo>
                  <a:lnTo>
                    <a:pt x="0" y="1025"/>
                  </a:lnTo>
                  <a:lnTo>
                    <a:pt x="165" y="1025"/>
                  </a:lnTo>
                  <a:lnTo>
                    <a:pt x="165" y="334"/>
                  </a:lnTo>
                  <a:lnTo>
                    <a:pt x="491" y="334"/>
                  </a:lnTo>
                  <a:lnTo>
                    <a:pt x="491" y="141"/>
                  </a:lnTo>
                  <a:lnTo>
                    <a:pt x="364" y="141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A6D3624-EB77-474E-90B4-1AA81FA15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2253320"/>
              <a:ext cx="668347" cy="1395212"/>
            </a:xfrm>
            <a:custGeom>
              <a:avLst/>
              <a:gdLst>
                <a:gd name="T0" fmla="*/ 364 w 491"/>
                <a:gd name="T1" fmla="*/ 0 h 1025"/>
                <a:gd name="T2" fmla="*/ 23 w 491"/>
                <a:gd name="T3" fmla="*/ 0 h 1025"/>
                <a:gd name="T4" fmla="*/ 23 w 491"/>
                <a:gd name="T5" fmla="*/ 141 h 1025"/>
                <a:gd name="T6" fmla="*/ 0 w 491"/>
                <a:gd name="T7" fmla="*/ 141 h 1025"/>
                <a:gd name="T8" fmla="*/ 0 w 491"/>
                <a:gd name="T9" fmla="*/ 1025 h 1025"/>
                <a:gd name="T10" fmla="*/ 165 w 491"/>
                <a:gd name="T11" fmla="*/ 1025 h 1025"/>
                <a:gd name="T12" fmla="*/ 165 w 491"/>
                <a:gd name="T13" fmla="*/ 334 h 1025"/>
                <a:gd name="T14" fmla="*/ 491 w 491"/>
                <a:gd name="T15" fmla="*/ 334 h 1025"/>
                <a:gd name="T16" fmla="*/ 491 w 491"/>
                <a:gd name="T17" fmla="*/ 141 h 1025"/>
                <a:gd name="T18" fmla="*/ 364 w 491"/>
                <a:gd name="T19" fmla="*/ 141 h 1025"/>
                <a:gd name="T20" fmla="*/ 364 w 491"/>
                <a:gd name="T2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1025">
                  <a:moveTo>
                    <a:pt x="364" y="0"/>
                  </a:moveTo>
                  <a:lnTo>
                    <a:pt x="23" y="0"/>
                  </a:lnTo>
                  <a:lnTo>
                    <a:pt x="23" y="141"/>
                  </a:lnTo>
                  <a:lnTo>
                    <a:pt x="0" y="141"/>
                  </a:lnTo>
                  <a:lnTo>
                    <a:pt x="0" y="1025"/>
                  </a:lnTo>
                  <a:lnTo>
                    <a:pt x="165" y="1025"/>
                  </a:lnTo>
                  <a:lnTo>
                    <a:pt x="165" y="334"/>
                  </a:lnTo>
                  <a:lnTo>
                    <a:pt x="491" y="334"/>
                  </a:lnTo>
                  <a:lnTo>
                    <a:pt x="491" y="141"/>
                  </a:lnTo>
                  <a:lnTo>
                    <a:pt x="364" y="141"/>
                  </a:lnTo>
                  <a:lnTo>
                    <a:pt x="3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20B6573-FE90-4F59-B13D-78D585206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3238817"/>
              <a:ext cx="735045" cy="1621168"/>
            </a:xfrm>
            <a:custGeom>
              <a:avLst/>
              <a:gdLst>
                <a:gd name="T0" fmla="*/ 540 w 540"/>
                <a:gd name="T1" fmla="*/ 0 h 1191"/>
                <a:gd name="T2" fmla="*/ 0 w 540"/>
                <a:gd name="T3" fmla="*/ 0 h 1191"/>
                <a:gd name="T4" fmla="*/ 0 w 540"/>
                <a:gd name="T5" fmla="*/ 473 h 1191"/>
                <a:gd name="T6" fmla="*/ 507 w 540"/>
                <a:gd name="T7" fmla="*/ 473 h 1191"/>
                <a:gd name="T8" fmla="*/ 507 w 540"/>
                <a:gd name="T9" fmla="*/ 534 h 1191"/>
                <a:gd name="T10" fmla="*/ 484 w 540"/>
                <a:gd name="T11" fmla="*/ 534 h 1191"/>
                <a:gd name="T12" fmla="*/ 484 w 540"/>
                <a:gd name="T13" fmla="*/ 1191 h 1191"/>
                <a:gd name="T14" fmla="*/ 540 w 540"/>
                <a:gd name="T15" fmla="*/ 1191 h 1191"/>
                <a:gd name="T16" fmla="*/ 540 w 540"/>
                <a:gd name="T17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1191">
                  <a:moveTo>
                    <a:pt x="540" y="0"/>
                  </a:moveTo>
                  <a:lnTo>
                    <a:pt x="0" y="0"/>
                  </a:lnTo>
                  <a:lnTo>
                    <a:pt x="0" y="473"/>
                  </a:lnTo>
                  <a:lnTo>
                    <a:pt x="507" y="473"/>
                  </a:lnTo>
                  <a:lnTo>
                    <a:pt x="507" y="534"/>
                  </a:lnTo>
                  <a:lnTo>
                    <a:pt x="484" y="534"/>
                  </a:lnTo>
                  <a:lnTo>
                    <a:pt x="484" y="1191"/>
                  </a:lnTo>
                  <a:lnTo>
                    <a:pt x="540" y="119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0CEEBFF-93B3-4A9C-B7B0-A3F7227EA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3238817"/>
              <a:ext cx="735045" cy="1621168"/>
            </a:xfrm>
            <a:custGeom>
              <a:avLst/>
              <a:gdLst>
                <a:gd name="T0" fmla="*/ 540 w 540"/>
                <a:gd name="T1" fmla="*/ 0 h 1191"/>
                <a:gd name="T2" fmla="*/ 0 w 540"/>
                <a:gd name="T3" fmla="*/ 0 h 1191"/>
                <a:gd name="T4" fmla="*/ 0 w 540"/>
                <a:gd name="T5" fmla="*/ 473 h 1191"/>
                <a:gd name="T6" fmla="*/ 507 w 540"/>
                <a:gd name="T7" fmla="*/ 473 h 1191"/>
                <a:gd name="T8" fmla="*/ 507 w 540"/>
                <a:gd name="T9" fmla="*/ 534 h 1191"/>
                <a:gd name="T10" fmla="*/ 484 w 540"/>
                <a:gd name="T11" fmla="*/ 534 h 1191"/>
                <a:gd name="T12" fmla="*/ 484 w 540"/>
                <a:gd name="T13" fmla="*/ 1191 h 1191"/>
                <a:gd name="T14" fmla="*/ 540 w 540"/>
                <a:gd name="T15" fmla="*/ 1191 h 1191"/>
                <a:gd name="T16" fmla="*/ 540 w 540"/>
                <a:gd name="T17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1191">
                  <a:moveTo>
                    <a:pt x="540" y="0"/>
                  </a:moveTo>
                  <a:lnTo>
                    <a:pt x="0" y="0"/>
                  </a:lnTo>
                  <a:lnTo>
                    <a:pt x="0" y="473"/>
                  </a:lnTo>
                  <a:lnTo>
                    <a:pt x="507" y="473"/>
                  </a:lnTo>
                  <a:lnTo>
                    <a:pt x="507" y="534"/>
                  </a:lnTo>
                  <a:lnTo>
                    <a:pt x="484" y="534"/>
                  </a:lnTo>
                  <a:lnTo>
                    <a:pt x="484" y="1191"/>
                  </a:lnTo>
                  <a:lnTo>
                    <a:pt x="540" y="1191"/>
                  </a:lnTo>
                  <a:lnTo>
                    <a:pt x="5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E96EE1A-BC18-4EC1-97AE-1DDFF3C83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975" y="2423469"/>
              <a:ext cx="808550" cy="739122"/>
            </a:xfrm>
            <a:custGeom>
              <a:avLst/>
              <a:gdLst>
                <a:gd name="T0" fmla="*/ 104 w 594"/>
                <a:gd name="T1" fmla="*/ 16 h 543"/>
                <a:gd name="T2" fmla="*/ 0 w 594"/>
                <a:gd name="T3" fmla="*/ 16 h 543"/>
                <a:gd name="T4" fmla="*/ 0 w 594"/>
                <a:gd name="T5" fmla="*/ 209 h 543"/>
                <a:gd name="T6" fmla="*/ 104 w 594"/>
                <a:gd name="T7" fmla="*/ 209 h 543"/>
                <a:gd name="T8" fmla="*/ 104 w 594"/>
                <a:gd name="T9" fmla="*/ 16 h 543"/>
                <a:gd name="T10" fmla="*/ 594 w 594"/>
                <a:gd name="T11" fmla="*/ 0 h 543"/>
                <a:gd name="T12" fmla="*/ 239 w 594"/>
                <a:gd name="T13" fmla="*/ 0 h 543"/>
                <a:gd name="T14" fmla="*/ 239 w 594"/>
                <a:gd name="T15" fmla="*/ 543 h 543"/>
                <a:gd name="T16" fmla="*/ 594 w 594"/>
                <a:gd name="T17" fmla="*/ 543 h 543"/>
                <a:gd name="T18" fmla="*/ 594 w 594"/>
                <a:gd name="T1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43">
                  <a:moveTo>
                    <a:pt x="104" y="16"/>
                  </a:moveTo>
                  <a:lnTo>
                    <a:pt x="0" y="16"/>
                  </a:lnTo>
                  <a:lnTo>
                    <a:pt x="0" y="209"/>
                  </a:lnTo>
                  <a:lnTo>
                    <a:pt x="104" y="209"/>
                  </a:lnTo>
                  <a:lnTo>
                    <a:pt x="104" y="16"/>
                  </a:lnTo>
                  <a:close/>
                  <a:moveTo>
                    <a:pt x="594" y="0"/>
                  </a:moveTo>
                  <a:lnTo>
                    <a:pt x="239" y="0"/>
                  </a:lnTo>
                  <a:lnTo>
                    <a:pt x="239" y="543"/>
                  </a:lnTo>
                  <a:lnTo>
                    <a:pt x="594" y="54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4D24BEC-2158-469B-AB8E-BDD79DA7A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975" y="2423469"/>
              <a:ext cx="808550" cy="739122"/>
            </a:xfrm>
            <a:custGeom>
              <a:avLst/>
              <a:gdLst>
                <a:gd name="T0" fmla="*/ 104 w 594"/>
                <a:gd name="T1" fmla="*/ 16 h 543"/>
                <a:gd name="T2" fmla="*/ 0 w 594"/>
                <a:gd name="T3" fmla="*/ 16 h 543"/>
                <a:gd name="T4" fmla="*/ 0 w 594"/>
                <a:gd name="T5" fmla="*/ 209 h 543"/>
                <a:gd name="T6" fmla="*/ 104 w 594"/>
                <a:gd name="T7" fmla="*/ 209 h 543"/>
                <a:gd name="T8" fmla="*/ 104 w 594"/>
                <a:gd name="T9" fmla="*/ 16 h 543"/>
                <a:gd name="T10" fmla="*/ 594 w 594"/>
                <a:gd name="T11" fmla="*/ 0 h 543"/>
                <a:gd name="T12" fmla="*/ 239 w 594"/>
                <a:gd name="T13" fmla="*/ 0 h 543"/>
                <a:gd name="T14" fmla="*/ 239 w 594"/>
                <a:gd name="T15" fmla="*/ 543 h 543"/>
                <a:gd name="T16" fmla="*/ 594 w 594"/>
                <a:gd name="T17" fmla="*/ 543 h 543"/>
                <a:gd name="T18" fmla="*/ 594 w 594"/>
                <a:gd name="T1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43">
                  <a:moveTo>
                    <a:pt x="104" y="16"/>
                  </a:moveTo>
                  <a:lnTo>
                    <a:pt x="0" y="16"/>
                  </a:lnTo>
                  <a:lnTo>
                    <a:pt x="0" y="209"/>
                  </a:lnTo>
                  <a:lnTo>
                    <a:pt x="104" y="209"/>
                  </a:lnTo>
                  <a:lnTo>
                    <a:pt x="104" y="16"/>
                  </a:lnTo>
                  <a:moveTo>
                    <a:pt x="594" y="0"/>
                  </a:moveTo>
                  <a:lnTo>
                    <a:pt x="239" y="0"/>
                  </a:lnTo>
                  <a:lnTo>
                    <a:pt x="239" y="543"/>
                  </a:lnTo>
                  <a:lnTo>
                    <a:pt x="594" y="543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E08CCEF-BF31-4CF2-874B-5E8AA0B3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519" y="3162590"/>
              <a:ext cx="554006" cy="1400657"/>
            </a:xfrm>
            <a:custGeom>
              <a:avLst/>
              <a:gdLst>
                <a:gd name="T0" fmla="*/ 407 w 407"/>
                <a:gd name="T1" fmla="*/ 0 h 1029"/>
                <a:gd name="T2" fmla="*/ 52 w 407"/>
                <a:gd name="T3" fmla="*/ 0 h 1029"/>
                <a:gd name="T4" fmla="*/ 52 w 407"/>
                <a:gd name="T5" fmla="*/ 305 h 1029"/>
                <a:gd name="T6" fmla="*/ 0 w 407"/>
                <a:gd name="T7" fmla="*/ 305 h 1029"/>
                <a:gd name="T8" fmla="*/ 0 w 407"/>
                <a:gd name="T9" fmla="*/ 901 h 1029"/>
                <a:gd name="T10" fmla="*/ 110 w 407"/>
                <a:gd name="T11" fmla="*/ 901 h 1029"/>
                <a:gd name="T12" fmla="*/ 110 w 407"/>
                <a:gd name="T13" fmla="*/ 1029 h 1029"/>
                <a:gd name="T14" fmla="*/ 225 w 407"/>
                <a:gd name="T15" fmla="*/ 1029 h 1029"/>
                <a:gd name="T16" fmla="*/ 225 w 407"/>
                <a:gd name="T17" fmla="*/ 303 h 1029"/>
                <a:gd name="T18" fmla="*/ 407 w 407"/>
                <a:gd name="T19" fmla="*/ 303 h 1029"/>
                <a:gd name="T20" fmla="*/ 407 w 407"/>
                <a:gd name="T21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1029">
                  <a:moveTo>
                    <a:pt x="407" y="0"/>
                  </a:moveTo>
                  <a:lnTo>
                    <a:pt x="52" y="0"/>
                  </a:lnTo>
                  <a:lnTo>
                    <a:pt x="52" y="305"/>
                  </a:lnTo>
                  <a:lnTo>
                    <a:pt x="0" y="305"/>
                  </a:lnTo>
                  <a:lnTo>
                    <a:pt x="0" y="901"/>
                  </a:lnTo>
                  <a:lnTo>
                    <a:pt x="110" y="901"/>
                  </a:lnTo>
                  <a:lnTo>
                    <a:pt x="110" y="1029"/>
                  </a:lnTo>
                  <a:lnTo>
                    <a:pt x="225" y="1029"/>
                  </a:lnTo>
                  <a:lnTo>
                    <a:pt x="225" y="303"/>
                  </a:lnTo>
                  <a:lnTo>
                    <a:pt x="407" y="3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E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A73000F-E925-459A-9042-85CA958B3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519" y="3162590"/>
              <a:ext cx="554006" cy="1400657"/>
            </a:xfrm>
            <a:custGeom>
              <a:avLst/>
              <a:gdLst>
                <a:gd name="T0" fmla="*/ 407 w 407"/>
                <a:gd name="T1" fmla="*/ 0 h 1029"/>
                <a:gd name="T2" fmla="*/ 52 w 407"/>
                <a:gd name="T3" fmla="*/ 0 h 1029"/>
                <a:gd name="T4" fmla="*/ 52 w 407"/>
                <a:gd name="T5" fmla="*/ 305 h 1029"/>
                <a:gd name="T6" fmla="*/ 0 w 407"/>
                <a:gd name="T7" fmla="*/ 305 h 1029"/>
                <a:gd name="T8" fmla="*/ 0 w 407"/>
                <a:gd name="T9" fmla="*/ 901 h 1029"/>
                <a:gd name="T10" fmla="*/ 110 w 407"/>
                <a:gd name="T11" fmla="*/ 901 h 1029"/>
                <a:gd name="T12" fmla="*/ 110 w 407"/>
                <a:gd name="T13" fmla="*/ 1029 h 1029"/>
                <a:gd name="T14" fmla="*/ 225 w 407"/>
                <a:gd name="T15" fmla="*/ 1029 h 1029"/>
                <a:gd name="T16" fmla="*/ 225 w 407"/>
                <a:gd name="T17" fmla="*/ 303 h 1029"/>
                <a:gd name="T18" fmla="*/ 407 w 407"/>
                <a:gd name="T19" fmla="*/ 303 h 1029"/>
                <a:gd name="T20" fmla="*/ 407 w 407"/>
                <a:gd name="T21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1029">
                  <a:moveTo>
                    <a:pt x="407" y="0"/>
                  </a:moveTo>
                  <a:lnTo>
                    <a:pt x="52" y="0"/>
                  </a:lnTo>
                  <a:lnTo>
                    <a:pt x="52" y="305"/>
                  </a:lnTo>
                  <a:lnTo>
                    <a:pt x="0" y="305"/>
                  </a:lnTo>
                  <a:lnTo>
                    <a:pt x="0" y="901"/>
                  </a:lnTo>
                  <a:lnTo>
                    <a:pt x="110" y="901"/>
                  </a:lnTo>
                  <a:lnTo>
                    <a:pt x="110" y="1029"/>
                  </a:lnTo>
                  <a:lnTo>
                    <a:pt x="225" y="1029"/>
                  </a:lnTo>
                  <a:lnTo>
                    <a:pt x="225" y="303"/>
                  </a:lnTo>
                  <a:lnTo>
                    <a:pt x="407" y="303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E8AE6150-AD8C-4A0B-B507-BE6296B9E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1042" y="1504671"/>
              <a:ext cx="1338053" cy="3559491"/>
            </a:xfrm>
            <a:custGeom>
              <a:avLst/>
              <a:gdLst>
                <a:gd name="T0" fmla="*/ 96 w 983"/>
                <a:gd name="T1" fmla="*/ 1164 h 2615"/>
                <a:gd name="T2" fmla="*/ 86 w 983"/>
                <a:gd name="T3" fmla="*/ 1059 h 2615"/>
                <a:gd name="T4" fmla="*/ 86 w 983"/>
                <a:gd name="T5" fmla="*/ 936 h 2615"/>
                <a:gd name="T6" fmla="*/ 557 w 983"/>
                <a:gd name="T7" fmla="*/ 1828 h 2615"/>
                <a:gd name="T8" fmla="*/ 630 w 983"/>
                <a:gd name="T9" fmla="*/ 1828 h 2615"/>
                <a:gd name="T10" fmla="*/ 620 w 983"/>
                <a:gd name="T11" fmla="*/ 1849 h 2615"/>
                <a:gd name="T12" fmla="*/ 568 w 983"/>
                <a:gd name="T13" fmla="*/ 1743 h 2615"/>
                <a:gd name="T14" fmla="*/ 736 w 983"/>
                <a:gd name="T15" fmla="*/ 1667 h 2615"/>
                <a:gd name="T16" fmla="*/ 630 w 983"/>
                <a:gd name="T17" fmla="*/ 1725 h 2615"/>
                <a:gd name="T18" fmla="*/ 451 w 983"/>
                <a:gd name="T19" fmla="*/ 1640 h 2615"/>
                <a:gd name="T20" fmla="*/ 747 w 983"/>
                <a:gd name="T21" fmla="*/ 1621 h 2615"/>
                <a:gd name="T22" fmla="*/ 451 w 983"/>
                <a:gd name="T23" fmla="*/ 1432 h 2615"/>
                <a:gd name="T24" fmla="*/ 441 w 983"/>
                <a:gd name="T25" fmla="*/ 1488 h 2615"/>
                <a:gd name="T26" fmla="*/ 736 w 983"/>
                <a:gd name="T27" fmla="*/ 1507 h 2615"/>
                <a:gd name="T28" fmla="*/ 557 w 983"/>
                <a:gd name="T29" fmla="*/ 1382 h 2615"/>
                <a:gd name="T30" fmla="*/ 630 w 983"/>
                <a:gd name="T31" fmla="*/ 1382 h 2615"/>
                <a:gd name="T32" fmla="*/ 620 w 983"/>
                <a:gd name="T33" fmla="*/ 1401 h 2615"/>
                <a:gd name="T34" fmla="*/ 568 w 983"/>
                <a:gd name="T35" fmla="*/ 1299 h 2615"/>
                <a:gd name="T36" fmla="*/ 736 w 983"/>
                <a:gd name="T37" fmla="*/ 1223 h 2615"/>
                <a:gd name="T38" fmla="*/ 630 w 983"/>
                <a:gd name="T39" fmla="*/ 1279 h 2615"/>
                <a:gd name="T40" fmla="*/ 451 w 983"/>
                <a:gd name="T41" fmla="*/ 1164 h 2615"/>
                <a:gd name="T42" fmla="*/ 747 w 983"/>
                <a:gd name="T43" fmla="*/ 1146 h 2615"/>
                <a:gd name="T44" fmla="*/ 451 w 983"/>
                <a:gd name="T45" fmla="*/ 984 h 2615"/>
                <a:gd name="T46" fmla="*/ 441 w 983"/>
                <a:gd name="T47" fmla="*/ 1040 h 2615"/>
                <a:gd name="T48" fmla="*/ 736 w 983"/>
                <a:gd name="T49" fmla="*/ 1059 h 2615"/>
                <a:gd name="T50" fmla="*/ 557 w 983"/>
                <a:gd name="T51" fmla="*/ 936 h 2615"/>
                <a:gd name="T52" fmla="*/ 630 w 983"/>
                <a:gd name="T53" fmla="*/ 936 h 2615"/>
                <a:gd name="T54" fmla="*/ 620 w 983"/>
                <a:gd name="T55" fmla="*/ 957 h 2615"/>
                <a:gd name="T56" fmla="*/ 555 w 983"/>
                <a:gd name="T57" fmla="*/ 745 h 2615"/>
                <a:gd name="T58" fmla="*/ 707 w 983"/>
                <a:gd name="T59" fmla="*/ 675 h 2615"/>
                <a:gd name="T60" fmla="*/ 611 w 983"/>
                <a:gd name="T61" fmla="*/ 727 h 2615"/>
                <a:gd name="T62" fmla="*/ 449 w 983"/>
                <a:gd name="T63" fmla="*/ 648 h 2615"/>
                <a:gd name="T64" fmla="*/ 717 w 983"/>
                <a:gd name="T65" fmla="*/ 631 h 2615"/>
                <a:gd name="T66" fmla="*/ 449 w 983"/>
                <a:gd name="T67" fmla="*/ 484 h 2615"/>
                <a:gd name="T68" fmla="*/ 441 w 983"/>
                <a:gd name="T69" fmla="*/ 536 h 2615"/>
                <a:gd name="T70" fmla="*/ 707 w 983"/>
                <a:gd name="T71" fmla="*/ 554 h 2615"/>
                <a:gd name="T72" fmla="*/ 285 w 983"/>
                <a:gd name="T73" fmla="*/ 268 h 2615"/>
                <a:gd name="T74" fmla="*/ 381 w 983"/>
                <a:gd name="T75" fmla="*/ 554 h 2615"/>
                <a:gd name="T76" fmla="*/ 391 w 983"/>
                <a:gd name="T77" fmla="*/ 631 h 2615"/>
                <a:gd name="T78" fmla="*/ 381 w 983"/>
                <a:gd name="T79" fmla="*/ 675 h 2615"/>
                <a:gd name="T80" fmla="*/ 381 w 983"/>
                <a:gd name="T81" fmla="*/ 880 h 2615"/>
                <a:gd name="T82" fmla="*/ 381 w 983"/>
                <a:gd name="T83" fmla="*/ 1040 h 2615"/>
                <a:gd name="T84" fmla="*/ 391 w 983"/>
                <a:gd name="T85" fmla="*/ 1146 h 2615"/>
                <a:gd name="T86" fmla="*/ 391 w 983"/>
                <a:gd name="T87" fmla="*/ 1299 h 2615"/>
                <a:gd name="T88" fmla="*/ 381 w 983"/>
                <a:gd name="T89" fmla="*/ 1401 h 2615"/>
                <a:gd name="T90" fmla="*/ 285 w 983"/>
                <a:gd name="T91" fmla="*/ 1507 h 2615"/>
                <a:gd name="T92" fmla="*/ 285 w 983"/>
                <a:gd name="T93" fmla="*/ 1667 h 2615"/>
                <a:gd name="T94" fmla="*/ 381 w 983"/>
                <a:gd name="T95" fmla="*/ 1772 h 2615"/>
                <a:gd name="T96" fmla="*/ 275 w 983"/>
                <a:gd name="T97" fmla="*/ 1828 h 2615"/>
                <a:gd name="T98" fmla="*/ 223 w 983"/>
                <a:gd name="T99" fmla="*/ 2615 h 2615"/>
                <a:gd name="T100" fmla="*/ 796 w 983"/>
                <a:gd name="T101" fmla="*/ 1828 h 2615"/>
                <a:gd name="T102" fmla="*/ 807 w 983"/>
                <a:gd name="T103" fmla="*/ 1725 h 2615"/>
                <a:gd name="T104" fmla="*/ 807 w 983"/>
                <a:gd name="T105" fmla="*/ 1565 h 2615"/>
                <a:gd name="T106" fmla="*/ 880 w 983"/>
                <a:gd name="T107" fmla="*/ 1432 h 2615"/>
                <a:gd name="T108" fmla="*/ 880 w 983"/>
                <a:gd name="T109" fmla="*/ 1299 h 2615"/>
                <a:gd name="T110" fmla="*/ 807 w 983"/>
                <a:gd name="T111" fmla="*/ 1164 h 2615"/>
                <a:gd name="T112" fmla="*/ 796 w 983"/>
                <a:gd name="T113" fmla="*/ 1059 h 2615"/>
                <a:gd name="T114" fmla="*/ 796 w 983"/>
                <a:gd name="T115" fmla="*/ 936 h 2615"/>
                <a:gd name="T116" fmla="*/ 794 w 983"/>
                <a:gd name="T117" fmla="*/ 268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3" h="2615">
                  <a:moveTo>
                    <a:pt x="152" y="855"/>
                  </a:moveTo>
                  <a:lnTo>
                    <a:pt x="0" y="855"/>
                  </a:lnTo>
                  <a:lnTo>
                    <a:pt x="0" y="1274"/>
                  </a:lnTo>
                  <a:lnTo>
                    <a:pt x="96" y="1274"/>
                  </a:lnTo>
                  <a:lnTo>
                    <a:pt x="96" y="1223"/>
                  </a:lnTo>
                  <a:lnTo>
                    <a:pt x="152" y="1223"/>
                  </a:lnTo>
                  <a:lnTo>
                    <a:pt x="152" y="1164"/>
                  </a:lnTo>
                  <a:lnTo>
                    <a:pt x="96" y="1164"/>
                  </a:lnTo>
                  <a:lnTo>
                    <a:pt x="86" y="1164"/>
                  </a:lnTo>
                  <a:lnTo>
                    <a:pt x="86" y="1146"/>
                  </a:lnTo>
                  <a:lnTo>
                    <a:pt x="96" y="1146"/>
                  </a:lnTo>
                  <a:lnTo>
                    <a:pt x="96" y="1090"/>
                  </a:lnTo>
                  <a:lnTo>
                    <a:pt x="152" y="1090"/>
                  </a:lnTo>
                  <a:lnTo>
                    <a:pt x="152" y="1059"/>
                  </a:lnTo>
                  <a:lnTo>
                    <a:pt x="96" y="1059"/>
                  </a:lnTo>
                  <a:lnTo>
                    <a:pt x="86" y="1059"/>
                  </a:lnTo>
                  <a:lnTo>
                    <a:pt x="86" y="1040"/>
                  </a:lnTo>
                  <a:lnTo>
                    <a:pt x="96" y="1040"/>
                  </a:lnTo>
                  <a:lnTo>
                    <a:pt x="96" y="984"/>
                  </a:lnTo>
                  <a:lnTo>
                    <a:pt x="152" y="984"/>
                  </a:lnTo>
                  <a:lnTo>
                    <a:pt x="152" y="957"/>
                  </a:lnTo>
                  <a:lnTo>
                    <a:pt x="96" y="957"/>
                  </a:lnTo>
                  <a:lnTo>
                    <a:pt x="86" y="957"/>
                  </a:lnTo>
                  <a:lnTo>
                    <a:pt x="86" y="936"/>
                  </a:lnTo>
                  <a:lnTo>
                    <a:pt x="96" y="936"/>
                  </a:lnTo>
                  <a:lnTo>
                    <a:pt x="96" y="880"/>
                  </a:lnTo>
                  <a:lnTo>
                    <a:pt x="152" y="880"/>
                  </a:lnTo>
                  <a:lnTo>
                    <a:pt x="152" y="855"/>
                  </a:lnTo>
                  <a:close/>
                  <a:moveTo>
                    <a:pt x="451" y="1828"/>
                  </a:moveTo>
                  <a:lnTo>
                    <a:pt x="451" y="1772"/>
                  </a:lnTo>
                  <a:lnTo>
                    <a:pt x="557" y="1772"/>
                  </a:lnTo>
                  <a:lnTo>
                    <a:pt x="557" y="1828"/>
                  </a:lnTo>
                  <a:lnTo>
                    <a:pt x="568" y="1828"/>
                  </a:lnTo>
                  <a:lnTo>
                    <a:pt x="568" y="1849"/>
                  </a:lnTo>
                  <a:lnTo>
                    <a:pt x="557" y="1849"/>
                  </a:lnTo>
                  <a:lnTo>
                    <a:pt x="451" y="1849"/>
                  </a:lnTo>
                  <a:lnTo>
                    <a:pt x="441" y="1849"/>
                  </a:lnTo>
                  <a:lnTo>
                    <a:pt x="441" y="1828"/>
                  </a:lnTo>
                  <a:lnTo>
                    <a:pt x="451" y="1828"/>
                  </a:lnTo>
                  <a:close/>
                  <a:moveTo>
                    <a:pt x="630" y="1828"/>
                  </a:moveTo>
                  <a:lnTo>
                    <a:pt x="630" y="1772"/>
                  </a:lnTo>
                  <a:lnTo>
                    <a:pt x="736" y="1772"/>
                  </a:lnTo>
                  <a:lnTo>
                    <a:pt x="736" y="1828"/>
                  </a:lnTo>
                  <a:lnTo>
                    <a:pt x="747" y="1828"/>
                  </a:lnTo>
                  <a:lnTo>
                    <a:pt x="747" y="1849"/>
                  </a:lnTo>
                  <a:lnTo>
                    <a:pt x="736" y="1849"/>
                  </a:lnTo>
                  <a:lnTo>
                    <a:pt x="630" y="1849"/>
                  </a:lnTo>
                  <a:lnTo>
                    <a:pt x="620" y="1849"/>
                  </a:lnTo>
                  <a:lnTo>
                    <a:pt x="620" y="1828"/>
                  </a:lnTo>
                  <a:lnTo>
                    <a:pt x="630" y="1828"/>
                  </a:lnTo>
                  <a:close/>
                  <a:moveTo>
                    <a:pt x="451" y="1725"/>
                  </a:moveTo>
                  <a:lnTo>
                    <a:pt x="451" y="1667"/>
                  </a:lnTo>
                  <a:lnTo>
                    <a:pt x="557" y="1667"/>
                  </a:lnTo>
                  <a:lnTo>
                    <a:pt x="557" y="1725"/>
                  </a:lnTo>
                  <a:lnTo>
                    <a:pt x="568" y="1725"/>
                  </a:lnTo>
                  <a:lnTo>
                    <a:pt x="568" y="1743"/>
                  </a:lnTo>
                  <a:lnTo>
                    <a:pt x="557" y="1743"/>
                  </a:lnTo>
                  <a:lnTo>
                    <a:pt x="451" y="1743"/>
                  </a:lnTo>
                  <a:lnTo>
                    <a:pt x="441" y="1743"/>
                  </a:lnTo>
                  <a:lnTo>
                    <a:pt x="441" y="1725"/>
                  </a:lnTo>
                  <a:lnTo>
                    <a:pt x="451" y="1725"/>
                  </a:lnTo>
                  <a:close/>
                  <a:moveTo>
                    <a:pt x="630" y="1725"/>
                  </a:moveTo>
                  <a:lnTo>
                    <a:pt x="630" y="1667"/>
                  </a:lnTo>
                  <a:lnTo>
                    <a:pt x="736" y="1667"/>
                  </a:lnTo>
                  <a:lnTo>
                    <a:pt x="736" y="1725"/>
                  </a:lnTo>
                  <a:lnTo>
                    <a:pt x="747" y="1725"/>
                  </a:lnTo>
                  <a:lnTo>
                    <a:pt x="747" y="1743"/>
                  </a:lnTo>
                  <a:lnTo>
                    <a:pt x="736" y="1743"/>
                  </a:lnTo>
                  <a:lnTo>
                    <a:pt x="630" y="1743"/>
                  </a:lnTo>
                  <a:lnTo>
                    <a:pt x="620" y="1743"/>
                  </a:lnTo>
                  <a:lnTo>
                    <a:pt x="620" y="1725"/>
                  </a:lnTo>
                  <a:lnTo>
                    <a:pt x="630" y="1725"/>
                  </a:lnTo>
                  <a:close/>
                  <a:moveTo>
                    <a:pt x="451" y="1621"/>
                  </a:moveTo>
                  <a:lnTo>
                    <a:pt x="451" y="1565"/>
                  </a:lnTo>
                  <a:lnTo>
                    <a:pt x="557" y="1565"/>
                  </a:lnTo>
                  <a:lnTo>
                    <a:pt x="557" y="1621"/>
                  </a:lnTo>
                  <a:lnTo>
                    <a:pt x="568" y="1621"/>
                  </a:lnTo>
                  <a:lnTo>
                    <a:pt x="568" y="1640"/>
                  </a:lnTo>
                  <a:lnTo>
                    <a:pt x="557" y="1640"/>
                  </a:lnTo>
                  <a:lnTo>
                    <a:pt x="451" y="1640"/>
                  </a:lnTo>
                  <a:lnTo>
                    <a:pt x="441" y="1640"/>
                  </a:lnTo>
                  <a:lnTo>
                    <a:pt x="441" y="1621"/>
                  </a:lnTo>
                  <a:lnTo>
                    <a:pt x="451" y="1621"/>
                  </a:lnTo>
                  <a:close/>
                  <a:moveTo>
                    <a:pt x="630" y="1621"/>
                  </a:moveTo>
                  <a:lnTo>
                    <a:pt x="630" y="1565"/>
                  </a:lnTo>
                  <a:lnTo>
                    <a:pt x="736" y="1565"/>
                  </a:lnTo>
                  <a:lnTo>
                    <a:pt x="736" y="1621"/>
                  </a:lnTo>
                  <a:lnTo>
                    <a:pt x="747" y="1621"/>
                  </a:lnTo>
                  <a:lnTo>
                    <a:pt x="747" y="1640"/>
                  </a:lnTo>
                  <a:lnTo>
                    <a:pt x="736" y="1640"/>
                  </a:lnTo>
                  <a:lnTo>
                    <a:pt x="630" y="1640"/>
                  </a:lnTo>
                  <a:lnTo>
                    <a:pt x="620" y="1640"/>
                  </a:lnTo>
                  <a:lnTo>
                    <a:pt x="620" y="1621"/>
                  </a:lnTo>
                  <a:lnTo>
                    <a:pt x="630" y="1621"/>
                  </a:lnTo>
                  <a:close/>
                  <a:moveTo>
                    <a:pt x="451" y="1488"/>
                  </a:moveTo>
                  <a:lnTo>
                    <a:pt x="451" y="1432"/>
                  </a:lnTo>
                  <a:lnTo>
                    <a:pt x="557" y="1432"/>
                  </a:lnTo>
                  <a:lnTo>
                    <a:pt x="557" y="1488"/>
                  </a:lnTo>
                  <a:lnTo>
                    <a:pt x="568" y="1488"/>
                  </a:lnTo>
                  <a:lnTo>
                    <a:pt x="568" y="1507"/>
                  </a:lnTo>
                  <a:lnTo>
                    <a:pt x="557" y="1507"/>
                  </a:lnTo>
                  <a:lnTo>
                    <a:pt x="451" y="1507"/>
                  </a:lnTo>
                  <a:lnTo>
                    <a:pt x="441" y="1507"/>
                  </a:lnTo>
                  <a:lnTo>
                    <a:pt x="441" y="1488"/>
                  </a:lnTo>
                  <a:lnTo>
                    <a:pt x="451" y="1488"/>
                  </a:lnTo>
                  <a:close/>
                  <a:moveTo>
                    <a:pt x="630" y="1488"/>
                  </a:moveTo>
                  <a:lnTo>
                    <a:pt x="630" y="1432"/>
                  </a:lnTo>
                  <a:lnTo>
                    <a:pt x="736" y="1432"/>
                  </a:lnTo>
                  <a:lnTo>
                    <a:pt x="736" y="1488"/>
                  </a:lnTo>
                  <a:lnTo>
                    <a:pt x="747" y="1488"/>
                  </a:lnTo>
                  <a:lnTo>
                    <a:pt x="747" y="1507"/>
                  </a:lnTo>
                  <a:lnTo>
                    <a:pt x="736" y="1507"/>
                  </a:lnTo>
                  <a:lnTo>
                    <a:pt x="630" y="1507"/>
                  </a:lnTo>
                  <a:lnTo>
                    <a:pt x="620" y="1507"/>
                  </a:lnTo>
                  <a:lnTo>
                    <a:pt x="620" y="1488"/>
                  </a:lnTo>
                  <a:lnTo>
                    <a:pt x="630" y="1488"/>
                  </a:lnTo>
                  <a:close/>
                  <a:moveTo>
                    <a:pt x="451" y="1382"/>
                  </a:moveTo>
                  <a:lnTo>
                    <a:pt x="451" y="1324"/>
                  </a:lnTo>
                  <a:lnTo>
                    <a:pt x="557" y="1324"/>
                  </a:lnTo>
                  <a:lnTo>
                    <a:pt x="557" y="1382"/>
                  </a:lnTo>
                  <a:lnTo>
                    <a:pt x="568" y="1382"/>
                  </a:lnTo>
                  <a:lnTo>
                    <a:pt x="568" y="1401"/>
                  </a:lnTo>
                  <a:lnTo>
                    <a:pt x="557" y="1401"/>
                  </a:lnTo>
                  <a:lnTo>
                    <a:pt x="451" y="1401"/>
                  </a:lnTo>
                  <a:lnTo>
                    <a:pt x="441" y="1401"/>
                  </a:lnTo>
                  <a:lnTo>
                    <a:pt x="441" y="1382"/>
                  </a:lnTo>
                  <a:lnTo>
                    <a:pt x="451" y="1382"/>
                  </a:lnTo>
                  <a:close/>
                  <a:moveTo>
                    <a:pt x="630" y="1382"/>
                  </a:moveTo>
                  <a:lnTo>
                    <a:pt x="630" y="1324"/>
                  </a:lnTo>
                  <a:lnTo>
                    <a:pt x="736" y="1324"/>
                  </a:lnTo>
                  <a:lnTo>
                    <a:pt x="736" y="1382"/>
                  </a:lnTo>
                  <a:lnTo>
                    <a:pt x="747" y="1382"/>
                  </a:lnTo>
                  <a:lnTo>
                    <a:pt x="747" y="1401"/>
                  </a:lnTo>
                  <a:lnTo>
                    <a:pt x="736" y="1401"/>
                  </a:lnTo>
                  <a:lnTo>
                    <a:pt x="630" y="1401"/>
                  </a:lnTo>
                  <a:lnTo>
                    <a:pt x="620" y="1401"/>
                  </a:lnTo>
                  <a:lnTo>
                    <a:pt x="620" y="1382"/>
                  </a:lnTo>
                  <a:lnTo>
                    <a:pt x="630" y="1382"/>
                  </a:lnTo>
                  <a:close/>
                  <a:moveTo>
                    <a:pt x="451" y="1279"/>
                  </a:moveTo>
                  <a:lnTo>
                    <a:pt x="451" y="1223"/>
                  </a:lnTo>
                  <a:lnTo>
                    <a:pt x="557" y="1223"/>
                  </a:lnTo>
                  <a:lnTo>
                    <a:pt x="557" y="1279"/>
                  </a:lnTo>
                  <a:lnTo>
                    <a:pt x="568" y="1279"/>
                  </a:lnTo>
                  <a:lnTo>
                    <a:pt x="568" y="1299"/>
                  </a:lnTo>
                  <a:lnTo>
                    <a:pt x="557" y="1299"/>
                  </a:lnTo>
                  <a:lnTo>
                    <a:pt x="451" y="1299"/>
                  </a:lnTo>
                  <a:lnTo>
                    <a:pt x="441" y="1299"/>
                  </a:lnTo>
                  <a:lnTo>
                    <a:pt x="441" y="1279"/>
                  </a:lnTo>
                  <a:lnTo>
                    <a:pt x="451" y="1279"/>
                  </a:lnTo>
                  <a:close/>
                  <a:moveTo>
                    <a:pt x="630" y="1279"/>
                  </a:moveTo>
                  <a:lnTo>
                    <a:pt x="630" y="1223"/>
                  </a:lnTo>
                  <a:lnTo>
                    <a:pt x="736" y="1223"/>
                  </a:lnTo>
                  <a:lnTo>
                    <a:pt x="736" y="1279"/>
                  </a:lnTo>
                  <a:lnTo>
                    <a:pt x="747" y="1279"/>
                  </a:lnTo>
                  <a:lnTo>
                    <a:pt x="747" y="1299"/>
                  </a:lnTo>
                  <a:lnTo>
                    <a:pt x="736" y="1299"/>
                  </a:lnTo>
                  <a:lnTo>
                    <a:pt x="630" y="1299"/>
                  </a:lnTo>
                  <a:lnTo>
                    <a:pt x="620" y="1299"/>
                  </a:lnTo>
                  <a:lnTo>
                    <a:pt x="620" y="1279"/>
                  </a:lnTo>
                  <a:lnTo>
                    <a:pt x="630" y="1279"/>
                  </a:lnTo>
                  <a:close/>
                  <a:moveTo>
                    <a:pt x="451" y="1146"/>
                  </a:moveTo>
                  <a:lnTo>
                    <a:pt x="451" y="1090"/>
                  </a:lnTo>
                  <a:lnTo>
                    <a:pt x="557" y="1090"/>
                  </a:lnTo>
                  <a:lnTo>
                    <a:pt x="557" y="1146"/>
                  </a:lnTo>
                  <a:lnTo>
                    <a:pt x="568" y="1146"/>
                  </a:lnTo>
                  <a:lnTo>
                    <a:pt x="568" y="1164"/>
                  </a:lnTo>
                  <a:lnTo>
                    <a:pt x="557" y="1164"/>
                  </a:lnTo>
                  <a:lnTo>
                    <a:pt x="451" y="1164"/>
                  </a:lnTo>
                  <a:lnTo>
                    <a:pt x="441" y="1164"/>
                  </a:lnTo>
                  <a:lnTo>
                    <a:pt x="441" y="1146"/>
                  </a:lnTo>
                  <a:lnTo>
                    <a:pt x="451" y="1146"/>
                  </a:lnTo>
                  <a:close/>
                  <a:moveTo>
                    <a:pt x="630" y="1146"/>
                  </a:moveTo>
                  <a:lnTo>
                    <a:pt x="630" y="1090"/>
                  </a:lnTo>
                  <a:lnTo>
                    <a:pt x="736" y="1090"/>
                  </a:lnTo>
                  <a:lnTo>
                    <a:pt x="736" y="1146"/>
                  </a:lnTo>
                  <a:lnTo>
                    <a:pt x="747" y="1146"/>
                  </a:lnTo>
                  <a:lnTo>
                    <a:pt x="747" y="1164"/>
                  </a:lnTo>
                  <a:lnTo>
                    <a:pt x="736" y="1164"/>
                  </a:lnTo>
                  <a:lnTo>
                    <a:pt x="630" y="1164"/>
                  </a:lnTo>
                  <a:lnTo>
                    <a:pt x="620" y="1164"/>
                  </a:lnTo>
                  <a:lnTo>
                    <a:pt x="620" y="1146"/>
                  </a:lnTo>
                  <a:lnTo>
                    <a:pt x="630" y="1146"/>
                  </a:lnTo>
                  <a:close/>
                  <a:moveTo>
                    <a:pt x="451" y="1040"/>
                  </a:moveTo>
                  <a:lnTo>
                    <a:pt x="451" y="984"/>
                  </a:lnTo>
                  <a:lnTo>
                    <a:pt x="557" y="984"/>
                  </a:lnTo>
                  <a:lnTo>
                    <a:pt x="557" y="1040"/>
                  </a:lnTo>
                  <a:lnTo>
                    <a:pt x="568" y="1040"/>
                  </a:lnTo>
                  <a:lnTo>
                    <a:pt x="568" y="1059"/>
                  </a:lnTo>
                  <a:lnTo>
                    <a:pt x="557" y="1059"/>
                  </a:lnTo>
                  <a:lnTo>
                    <a:pt x="451" y="1059"/>
                  </a:lnTo>
                  <a:lnTo>
                    <a:pt x="441" y="1059"/>
                  </a:lnTo>
                  <a:lnTo>
                    <a:pt x="441" y="1040"/>
                  </a:lnTo>
                  <a:lnTo>
                    <a:pt x="451" y="1040"/>
                  </a:lnTo>
                  <a:close/>
                  <a:moveTo>
                    <a:pt x="630" y="1040"/>
                  </a:moveTo>
                  <a:lnTo>
                    <a:pt x="630" y="984"/>
                  </a:lnTo>
                  <a:lnTo>
                    <a:pt x="736" y="984"/>
                  </a:lnTo>
                  <a:lnTo>
                    <a:pt x="736" y="1040"/>
                  </a:lnTo>
                  <a:lnTo>
                    <a:pt x="747" y="1040"/>
                  </a:lnTo>
                  <a:lnTo>
                    <a:pt x="747" y="1059"/>
                  </a:lnTo>
                  <a:lnTo>
                    <a:pt x="736" y="1059"/>
                  </a:lnTo>
                  <a:lnTo>
                    <a:pt x="630" y="1059"/>
                  </a:lnTo>
                  <a:lnTo>
                    <a:pt x="620" y="1059"/>
                  </a:lnTo>
                  <a:lnTo>
                    <a:pt x="620" y="1040"/>
                  </a:lnTo>
                  <a:lnTo>
                    <a:pt x="630" y="1040"/>
                  </a:lnTo>
                  <a:close/>
                  <a:moveTo>
                    <a:pt x="451" y="936"/>
                  </a:moveTo>
                  <a:lnTo>
                    <a:pt x="451" y="880"/>
                  </a:lnTo>
                  <a:lnTo>
                    <a:pt x="557" y="880"/>
                  </a:lnTo>
                  <a:lnTo>
                    <a:pt x="557" y="936"/>
                  </a:lnTo>
                  <a:lnTo>
                    <a:pt x="568" y="936"/>
                  </a:lnTo>
                  <a:lnTo>
                    <a:pt x="568" y="957"/>
                  </a:lnTo>
                  <a:lnTo>
                    <a:pt x="557" y="957"/>
                  </a:lnTo>
                  <a:lnTo>
                    <a:pt x="451" y="957"/>
                  </a:lnTo>
                  <a:lnTo>
                    <a:pt x="441" y="957"/>
                  </a:lnTo>
                  <a:lnTo>
                    <a:pt x="441" y="936"/>
                  </a:lnTo>
                  <a:lnTo>
                    <a:pt x="451" y="936"/>
                  </a:lnTo>
                  <a:close/>
                  <a:moveTo>
                    <a:pt x="630" y="936"/>
                  </a:moveTo>
                  <a:lnTo>
                    <a:pt x="630" y="880"/>
                  </a:lnTo>
                  <a:lnTo>
                    <a:pt x="736" y="880"/>
                  </a:lnTo>
                  <a:lnTo>
                    <a:pt x="736" y="936"/>
                  </a:lnTo>
                  <a:lnTo>
                    <a:pt x="747" y="936"/>
                  </a:lnTo>
                  <a:lnTo>
                    <a:pt x="747" y="957"/>
                  </a:lnTo>
                  <a:lnTo>
                    <a:pt x="736" y="957"/>
                  </a:lnTo>
                  <a:lnTo>
                    <a:pt x="630" y="957"/>
                  </a:lnTo>
                  <a:lnTo>
                    <a:pt x="620" y="957"/>
                  </a:lnTo>
                  <a:lnTo>
                    <a:pt x="620" y="936"/>
                  </a:lnTo>
                  <a:lnTo>
                    <a:pt x="630" y="936"/>
                  </a:lnTo>
                  <a:close/>
                  <a:moveTo>
                    <a:pt x="449" y="727"/>
                  </a:moveTo>
                  <a:lnTo>
                    <a:pt x="449" y="675"/>
                  </a:lnTo>
                  <a:lnTo>
                    <a:pt x="545" y="675"/>
                  </a:lnTo>
                  <a:lnTo>
                    <a:pt x="545" y="727"/>
                  </a:lnTo>
                  <a:lnTo>
                    <a:pt x="555" y="727"/>
                  </a:lnTo>
                  <a:lnTo>
                    <a:pt x="555" y="745"/>
                  </a:lnTo>
                  <a:lnTo>
                    <a:pt x="545" y="745"/>
                  </a:lnTo>
                  <a:lnTo>
                    <a:pt x="449" y="745"/>
                  </a:lnTo>
                  <a:lnTo>
                    <a:pt x="441" y="745"/>
                  </a:lnTo>
                  <a:lnTo>
                    <a:pt x="441" y="727"/>
                  </a:lnTo>
                  <a:lnTo>
                    <a:pt x="449" y="727"/>
                  </a:lnTo>
                  <a:close/>
                  <a:moveTo>
                    <a:pt x="611" y="727"/>
                  </a:moveTo>
                  <a:lnTo>
                    <a:pt x="611" y="675"/>
                  </a:lnTo>
                  <a:lnTo>
                    <a:pt x="707" y="675"/>
                  </a:lnTo>
                  <a:lnTo>
                    <a:pt x="707" y="727"/>
                  </a:lnTo>
                  <a:lnTo>
                    <a:pt x="717" y="727"/>
                  </a:lnTo>
                  <a:lnTo>
                    <a:pt x="717" y="745"/>
                  </a:lnTo>
                  <a:lnTo>
                    <a:pt x="707" y="745"/>
                  </a:lnTo>
                  <a:lnTo>
                    <a:pt x="611" y="745"/>
                  </a:lnTo>
                  <a:lnTo>
                    <a:pt x="601" y="745"/>
                  </a:lnTo>
                  <a:lnTo>
                    <a:pt x="601" y="727"/>
                  </a:lnTo>
                  <a:lnTo>
                    <a:pt x="611" y="727"/>
                  </a:lnTo>
                  <a:close/>
                  <a:moveTo>
                    <a:pt x="449" y="631"/>
                  </a:moveTo>
                  <a:lnTo>
                    <a:pt x="449" y="577"/>
                  </a:lnTo>
                  <a:lnTo>
                    <a:pt x="545" y="577"/>
                  </a:lnTo>
                  <a:lnTo>
                    <a:pt x="545" y="631"/>
                  </a:lnTo>
                  <a:lnTo>
                    <a:pt x="555" y="631"/>
                  </a:lnTo>
                  <a:lnTo>
                    <a:pt x="555" y="648"/>
                  </a:lnTo>
                  <a:lnTo>
                    <a:pt x="545" y="648"/>
                  </a:lnTo>
                  <a:lnTo>
                    <a:pt x="449" y="648"/>
                  </a:lnTo>
                  <a:lnTo>
                    <a:pt x="441" y="648"/>
                  </a:lnTo>
                  <a:lnTo>
                    <a:pt x="441" y="631"/>
                  </a:lnTo>
                  <a:lnTo>
                    <a:pt x="449" y="631"/>
                  </a:lnTo>
                  <a:close/>
                  <a:moveTo>
                    <a:pt x="611" y="631"/>
                  </a:moveTo>
                  <a:lnTo>
                    <a:pt x="611" y="577"/>
                  </a:lnTo>
                  <a:lnTo>
                    <a:pt x="707" y="577"/>
                  </a:lnTo>
                  <a:lnTo>
                    <a:pt x="707" y="631"/>
                  </a:lnTo>
                  <a:lnTo>
                    <a:pt x="717" y="631"/>
                  </a:lnTo>
                  <a:lnTo>
                    <a:pt x="717" y="648"/>
                  </a:lnTo>
                  <a:lnTo>
                    <a:pt x="707" y="648"/>
                  </a:lnTo>
                  <a:lnTo>
                    <a:pt x="611" y="648"/>
                  </a:lnTo>
                  <a:lnTo>
                    <a:pt x="601" y="648"/>
                  </a:lnTo>
                  <a:lnTo>
                    <a:pt x="601" y="631"/>
                  </a:lnTo>
                  <a:lnTo>
                    <a:pt x="611" y="631"/>
                  </a:lnTo>
                  <a:close/>
                  <a:moveTo>
                    <a:pt x="449" y="536"/>
                  </a:moveTo>
                  <a:lnTo>
                    <a:pt x="449" y="484"/>
                  </a:lnTo>
                  <a:lnTo>
                    <a:pt x="545" y="484"/>
                  </a:lnTo>
                  <a:lnTo>
                    <a:pt x="545" y="536"/>
                  </a:lnTo>
                  <a:lnTo>
                    <a:pt x="555" y="536"/>
                  </a:lnTo>
                  <a:lnTo>
                    <a:pt x="555" y="554"/>
                  </a:lnTo>
                  <a:lnTo>
                    <a:pt x="545" y="554"/>
                  </a:lnTo>
                  <a:lnTo>
                    <a:pt x="449" y="554"/>
                  </a:lnTo>
                  <a:lnTo>
                    <a:pt x="441" y="554"/>
                  </a:lnTo>
                  <a:lnTo>
                    <a:pt x="441" y="536"/>
                  </a:lnTo>
                  <a:lnTo>
                    <a:pt x="449" y="536"/>
                  </a:lnTo>
                  <a:close/>
                  <a:moveTo>
                    <a:pt x="611" y="536"/>
                  </a:moveTo>
                  <a:lnTo>
                    <a:pt x="611" y="484"/>
                  </a:lnTo>
                  <a:lnTo>
                    <a:pt x="707" y="484"/>
                  </a:lnTo>
                  <a:lnTo>
                    <a:pt x="707" y="536"/>
                  </a:lnTo>
                  <a:lnTo>
                    <a:pt x="717" y="536"/>
                  </a:lnTo>
                  <a:lnTo>
                    <a:pt x="717" y="554"/>
                  </a:lnTo>
                  <a:lnTo>
                    <a:pt x="707" y="554"/>
                  </a:lnTo>
                  <a:lnTo>
                    <a:pt x="611" y="554"/>
                  </a:lnTo>
                  <a:lnTo>
                    <a:pt x="601" y="554"/>
                  </a:lnTo>
                  <a:lnTo>
                    <a:pt x="601" y="536"/>
                  </a:lnTo>
                  <a:lnTo>
                    <a:pt x="611" y="536"/>
                  </a:lnTo>
                  <a:close/>
                  <a:moveTo>
                    <a:pt x="657" y="0"/>
                  </a:moveTo>
                  <a:lnTo>
                    <a:pt x="325" y="0"/>
                  </a:lnTo>
                  <a:lnTo>
                    <a:pt x="325" y="268"/>
                  </a:lnTo>
                  <a:lnTo>
                    <a:pt x="285" y="268"/>
                  </a:lnTo>
                  <a:lnTo>
                    <a:pt x="285" y="536"/>
                  </a:lnTo>
                  <a:lnTo>
                    <a:pt x="285" y="536"/>
                  </a:lnTo>
                  <a:lnTo>
                    <a:pt x="285" y="484"/>
                  </a:lnTo>
                  <a:lnTo>
                    <a:pt x="381" y="484"/>
                  </a:lnTo>
                  <a:lnTo>
                    <a:pt x="381" y="536"/>
                  </a:lnTo>
                  <a:lnTo>
                    <a:pt x="391" y="536"/>
                  </a:lnTo>
                  <a:lnTo>
                    <a:pt x="391" y="554"/>
                  </a:lnTo>
                  <a:lnTo>
                    <a:pt x="381" y="554"/>
                  </a:lnTo>
                  <a:lnTo>
                    <a:pt x="285" y="554"/>
                  </a:lnTo>
                  <a:lnTo>
                    <a:pt x="285" y="554"/>
                  </a:lnTo>
                  <a:lnTo>
                    <a:pt x="285" y="631"/>
                  </a:lnTo>
                  <a:lnTo>
                    <a:pt x="285" y="631"/>
                  </a:lnTo>
                  <a:lnTo>
                    <a:pt x="285" y="577"/>
                  </a:lnTo>
                  <a:lnTo>
                    <a:pt x="381" y="577"/>
                  </a:lnTo>
                  <a:lnTo>
                    <a:pt x="381" y="631"/>
                  </a:lnTo>
                  <a:lnTo>
                    <a:pt x="391" y="631"/>
                  </a:lnTo>
                  <a:lnTo>
                    <a:pt x="391" y="648"/>
                  </a:lnTo>
                  <a:lnTo>
                    <a:pt x="381" y="648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285" y="727"/>
                  </a:lnTo>
                  <a:lnTo>
                    <a:pt x="285" y="727"/>
                  </a:lnTo>
                  <a:lnTo>
                    <a:pt x="285" y="675"/>
                  </a:lnTo>
                  <a:lnTo>
                    <a:pt x="381" y="675"/>
                  </a:lnTo>
                  <a:lnTo>
                    <a:pt x="381" y="727"/>
                  </a:lnTo>
                  <a:lnTo>
                    <a:pt x="391" y="727"/>
                  </a:lnTo>
                  <a:lnTo>
                    <a:pt x="391" y="745"/>
                  </a:lnTo>
                  <a:lnTo>
                    <a:pt x="381" y="745"/>
                  </a:lnTo>
                  <a:lnTo>
                    <a:pt x="285" y="745"/>
                  </a:lnTo>
                  <a:lnTo>
                    <a:pt x="285" y="745"/>
                  </a:lnTo>
                  <a:lnTo>
                    <a:pt x="285" y="880"/>
                  </a:lnTo>
                  <a:lnTo>
                    <a:pt x="381" y="880"/>
                  </a:lnTo>
                  <a:lnTo>
                    <a:pt x="381" y="936"/>
                  </a:lnTo>
                  <a:lnTo>
                    <a:pt x="391" y="936"/>
                  </a:lnTo>
                  <a:lnTo>
                    <a:pt x="391" y="957"/>
                  </a:lnTo>
                  <a:lnTo>
                    <a:pt x="381" y="957"/>
                  </a:lnTo>
                  <a:lnTo>
                    <a:pt x="285" y="957"/>
                  </a:lnTo>
                  <a:lnTo>
                    <a:pt x="285" y="984"/>
                  </a:lnTo>
                  <a:lnTo>
                    <a:pt x="381" y="984"/>
                  </a:lnTo>
                  <a:lnTo>
                    <a:pt x="381" y="1040"/>
                  </a:lnTo>
                  <a:lnTo>
                    <a:pt x="391" y="1040"/>
                  </a:lnTo>
                  <a:lnTo>
                    <a:pt x="391" y="1059"/>
                  </a:lnTo>
                  <a:lnTo>
                    <a:pt x="381" y="1059"/>
                  </a:lnTo>
                  <a:lnTo>
                    <a:pt x="285" y="1059"/>
                  </a:lnTo>
                  <a:lnTo>
                    <a:pt x="285" y="1090"/>
                  </a:lnTo>
                  <a:lnTo>
                    <a:pt x="381" y="1090"/>
                  </a:lnTo>
                  <a:lnTo>
                    <a:pt x="381" y="1146"/>
                  </a:lnTo>
                  <a:lnTo>
                    <a:pt x="391" y="1146"/>
                  </a:lnTo>
                  <a:lnTo>
                    <a:pt x="391" y="1164"/>
                  </a:lnTo>
                  <a:lnTo>
                    <a:pt x="381" y="1164"/>
                  </a:lnTo>
                  <a:lnTo>
                    <a:pt x="285" y="1164"/>
                  </a:lnTo>
                  <a:lnTo>
                    <a:pt x="285" y="1223"/>
                  </a:lnTo>
                  <a:lnTo>
                    <a:pt x="381" y="1223"/>
                  </a:lnTo>
                  <a:lnTo>
                    <a:pt x="381" y="1279"/>
                  </a:lnTo>
                  <a:lnTo>
                    <a:pt x="391" y="1279"/>
                  </a:lnTo>
                  <a:lnTo>
                    <a:pt x="391" y="1299"/>
                  </a:lnTo>
                  <a:lnTo>
                    <a:pt x="381" y="1299"/>
                  </a:lnTo>
                  <a:lnTo>
                    <a:pt x="285" y="1299"/>
                  </a:lnTo>
                  <a:lnTo>
                    <a:pt x="285" y="1324"/>
                  </a:lnTo>
                  <a:lnTo>
                    <a:pt x="381" y="1324"/>
                  </a:lnTo>
                  <a:lnTo>
                    <a:pt x="381" y="1382"/>
                  </a:lnTo>
                  <a:lnTo>
                    <a:pt x="391" y="1382"/>
                  </a:lnTo>
                  <a:lnTo>
                    <a:pt x="391" y="1401"/>
                  </a:lnTo>
                  <a:lnTo>
                    <a:pt x="381" y="1401"/>
                  </a:lnTo>
                  <a:lnTo>
                    <a:pt x="285" y="1401"/>
                  </a:lnTo>
                  <a:lnTo>
                    <a:pt x="285" y="1432"/>
                  </a:lnTo>
                  <a:lnTo>
                    <a:pt x="381" y="1432"/>
                  </a:lnTo>
                  <a:lnTo>
                    <a:pt x="381" y="1488"/>
                  </a:lnTo>
                  <a:lnTo>
                    <a:pt x="391" y="1488"/>
                  </a:lnTo>
                  <a:lnTo>
                    <a:pt x="391" y="1507"/>
                  </a:lnTo>
                  <a:lnTo>
                    <a:pt x="381" y="1507"/>
                  </a:lnTo>
                  <a:lnTo>
                    <a:pt x="285" y="1507"/>
                  </a:lnTo>
                  <a:lnTo>
                    <a:pt x="285" y="1565"/>
                  </a:lnTo>
                  <a:lnTo>
                    <a:pt x="381" y="1565"/>
                  </a:lnTo>
                  <a:lnTo>
                    <a:pt x="381" y="1621"/>
                  </a:lnTo>
                  <a:lnTo>
                    <a:pt x="391" y="1621"/>
                  </a:lnTo>
                  <a:lnTo>
                    <a:pt x="391" y="1640"/>
                  </a:lnTo>
                  <a:lnTo>
                    <a:pt x="381" y="1640"/>
                  </a:lnTo>
                  <a:lnTo>
                    <a:pt x="285" y="1640"/>
                  </a:lnTo>
                  <a:lnTo>
                    <a:pt x="285" y="1667"/>
                  </a:lnTo>
                  <a:lnTo>
                    <a:pt x="381" y="1667"/>
                  </a:lnTo>
                  <a:lnTo>
                    <a:pt x="381" y="1725"/>
                  </a:lnTo>
                  <a:lnTo>
                    <a:pt x="391" y="1725"/>
                  </a:lnTo>
                  <a:lnTo>
                    <a:pt x="391" y="1743"/>
                  </a:lnTo>
                  <a:lnTo>
                    <a:pt x="381" y="1743"/>
                  </a:lnTo>
                  <a:lnTo>
                    <a:pt x="285" y="1743"/>
                  </a:lnTo>
                  <a:lnTo>
                    <a:pt x="285" y="1772"/>
                  </a:lnTo>
                  <a:lnTo>
                    <a:pt x="381" y="1772"/>
                  </a:lnTo>
                  <a:lnTo>
                    <a:pt x="381" y="1828"/>
                  </a:lnTo>
                  <a:lnTo>
                    <a:pt x="391" y="1828"/>
                  </a:lnTo>
                  <a:lnTo>
                    <a:pt x="391" y="1849"/>
                  </a:lnTo>
                  <a:lnTo>
                    <a:pt x="381" y="1849"/>
                  </a:lnTo>
                  <a:lnTo>
                    <a:pt x="275" y="1849"/>
                  </a:lnTo>
                  <a:lnTo>
                    <a:pt x="264" y="1849"/>
                  </a:lnTo>
                  <a:lnTo>
                    <a:pt x="264" y="1828"/>
                  </a:lnTo>
                  <a:lnTo>
                    <a:pt x="275" y="1828"/>
                  </a:lnTo>
                  <a:lnTo>
                    <a:pt x="275" y="1801"/>
                  </a:lnTo>
                  <a:lnTo>
                    <a:pt x="223" y="1801"/>
                  </a:lnTo>
                  <a:lnTo>
                    <a:pt x="223" y="2465"/>
                  </a:lnTo>
                  <a:lnTo>
                    <a:pt x="532" y="2465"/>
                  </a:lnTo>
                  <a:lnTo>
                    <a:pt x="532" y="2525"/>
                  </a:lnTo>
                  <a:lnTo>
                    <a:pt x="499" y="2525"/>
                  </a:lnTo>
                  <a:lnTo>
                    <a:pt x="499" y="2615"/>
                  </a:lnTo>
                  <a:lnTo>
                    <a:pt x="223" y="2615"/>
                  </a:lnTo>
                  <a:lnTo>
                    <a:pt x="983" y="2615"/>
                  </a:lnTo>
                  <a:lnTo>
                    <a:pt x="728" y="2615"/>
                  </a:lnTo>
                  <a:lnTo>
                    <a:pt x="728" y="2119"/>
                  </a:lnTo>
                  <a:lnTo>
                    <a:pt x="880" y="2119"/>
                  </a:lnTo>
                  <a:lnTo>
                    <a:pt x="880" y="1849"/>
                  </a:lnTo>
                  <a:lnTo>
                    <a:pt x="807" y="1849"/>
                  </a:lnTo>
                  <a:lnTo>
                    <a:pt x="796" y="1849"/>
                  </a:lnTo>
                  <a:lnTo>
                    <a:pt x="796" y="1828"/>
                  </a:lnTo>
                  <a:lnTo>
                    <a:pt x="807" y="1828"/>
                  </a:lnTo>
                  <a:lnTo>
                    <a:pt x="807" y="1772"/>
                  </a:lnTo>
                  <a:lnTo>
                    <a:pt x="880" y="1772"/>
                  </a:lnTo>
                  <a:lnTo>
                    <a:pt x="880" y="1743"/>
                  </a:lnTo>
                  <a:lnTo>
                    <a:pt x="807" y="1743"/>
                  </a:lnTo>
                  <a:lnTo>
                    <a:pt x="796" y="1743"/>
                  </a:lnTo>
                  <a:lnTo>
                    <a:pt x="796" y="1725"/>
                  </a:lnTo>
                  <a:lnTo>
                    <a:pt x="807" y="1725"/>
                  </a:lnTo>
                  <a:lnTo>
                    <a:pt x="807" y="1667"/>
                  </a:lnTo>
                  <a:lnTo>
                    <a:pt x="880" y="1667"/>
                  </a:lnTo>
                  <a:lnTo>
                    <a:pt x="880" y="1640"/>
                  </a:lnTo>
                  <a:lnTo>
                    <a:pt x="807" y="1640"/>
                  </a:lnTo>
                  <a:lnTo>
                    <a:pt x="796" y="1640"/>
                  </a:lnTo>
                  <a:lnTo>
                    <a:pt x="796" y="1621"/>
                  </a:lnTo>
                  <a:lnTo>
                    <a:pt x="807" y="1621"/>
                  </a:lnTo>
                  <a:lnTo>
                    <a:pt x="807" y="1565"/>
                  </a:lnTo>
                  <a:lnTo>
                    <a:pt x="880" y="1565"/>
                  </a:lnTo>
                  <a:lnTo>
                    <a:pt x="880" y="1507"/>
                  </a:lnTo>
                  <a:lnTo>
                    <a:pt x="807" y="1507"/>
                  </a:lnTo>
                  <a:lnTo>
                    <a:pt x="796" y="1507"/>
                  </a:lnTo>
                  <a:lnTo>
                    <a:pt x="796" y="1488"/>
                  </a:lnTo>
                  <a:lnTo>
                    <a:pt x="807" y="1488"/>
                  </a:lnTo>
                  <a:lnTo>
                    <a:pt x="807" y="1432"/>
                  </a:lnTo>
                  <a:lnTo>
                    <a:pt x="880" y="1432"/>
                  </a:lnTo>
                  <a:lnTo>
                    <a:pt x="880" y="1401"/>
                  </a:lnTo>
                  <a:lnTo>
                    <a:pt x="807" y="1401"/>
                  </a:lnTo>
                  <a:lnTo>
                    <a:pt x="796" y="1401"/>
                  </a:lnTo>
                  <a:lnTo>
                    <a:pt x="796" y="1382"/>
                  </a:lnTo>
                  <a:lnTo>
                    <a:pt x="807" y="1382"/>
                  </a:lnTo>
                  <a:lnTo>
                    <a:pt x="807" y="1324"/>
                  </a:lnTo>
                  <a:lnTo>
                    <a:pt x="880" y="1324"/>
                  </a:lnTo>
                  <a:lnTo>
                    <a:pt x="880" y="1299"/>
                  </a:lnTo>
                  <a:lnTo>
                    <a:pt x="807" y="1299"/>
                  </a:lnTo>
                  <a:lnTo>
                    <a:pt x="796" y="1299"/>
                  </a:lnTo>
                  <a:lnTo>
                    <a:pt x="796" y="1279"/>
                  </a:lnTo>
                  <a:lnTo>
                    <a:pt x="807" y="1279"/>
                  </a:lnTo>
                  <a:lnTo>
                    <a:pt x="807" y="1223"/>
                  </a:lnTo>
                  <a:lnTo>
                    <a:pt x="880" y="1223"/>
                  </a:lnTo>
                  <a:lnTo>
                    <a:pt x="880" y="1164"/>
                  </a:lnTo>
                  <a:lnTo>
                    <a:pt x="807" y="1164"/>
                  </a:lnTo>
                  <a:lnTo>
                    <a:pt x="796" y="1164"/>
                  </a:lnTo>
                  <a:lnTo>
                    <a:pt x="796" y="1146"/>
                  </a:lnTo>
                  <a:lnTo>
                    <a:pt x="807" y="1146"/>
                  </a:lnTo>
                  <a:lnTo>
                    <a:pt x="807" y="1090"/>
                  </a:lnTo>
                  <a:lnTo>
                    <a:pt x="880" y="1090"/>
                  </a:lnTo>
                  <a:lnTo>
                    <a:pt x="880" y="1059"/>
                  </a:lnTo>
                  <a:lnTo>
                    <a:pt x="807" y="1059"/>
                  </a:lnTo>
                  <a:lnTo>
                    <a:pt x="796" y="1059"/>
                  </a:lnTo>
                  <a:lnTo>
                    <a:pt x="796" y="1040"/>
                  </a:lnTo>
                  <a:lnTo>
                    <a:pt x="807" y="1040"/>
                  </a:lnTo>
                  <a:lnTo>
                    <a:pt x="807" y="984"/>
                  </a:lnTo>
                  <a:lnTo>
                    <a:pt x="880" y="984"/>
                  </a:lnTo>
                  <a:lnTo>
                    <a:pt x="880" y="957"/>
                  </a:lnTo>
                  <a:lnTo>
                    <a:pt x="807" y="957"/>
                  </a:lnTo>
                  <a:lnTo>
                    <a:pt x="796" y="957"/>
                  </a:lnTo>
                  <a:lnTo>
                    <a:pt x="796" y="936"/>
                  </a:lnTo>
                  <a:lnTo>
                    <a:pt x="807" y="936"/>
                  </a:lnTo>
                  <a:lnTo>
                    <a:pt x="807" y="880"/>
                  </a:lnTo>
                  <a:lnTo>
                    <a:pt x="880" y="880"/>
                  </a:lnTo>
                  <a:lnTo>
                    <a:pt x="880" y="691"/>
                  </a:lnTo>
                  <a:lnTo>
                    <a:pt x="983" y="691"/>
                  </a:lnTo>
                  <a:lnTo>
                    <a:pt x="983" y="563"/>
                  </a:lnTo>
                  <a:lnTo>
                    <a:pt x="794" y="563"/>
                  </a:lnTo>
                  <a:lnTo>
                    <a:pt x="794" y="268"/>
                  </a:lnTo>
                  <a:lnTo>
                    <a:pt x="657" y="268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1090B57A-F212-4651-8D7D-746BECE97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1042" y="1504671"/>
              <a:ext cx="1338053" cy="3559491"/>
            </a:xfrm>
            <a:custGeom>
              <a:avLst/>
              <a:gdLst>
                <a:gd name="T0" fmla="*/ 96 w 983"/>
                <a:gd name="T1" fmla="*/ 1164 h 2615"/>
                <a:gd name="T2" fmla="*/ 86 w 983"/>
                <a:gd name="T3" fmla="*/ 1059 h 2615"/>
                <a:gd name="T4" fmla="*/ 86 w 983"/>
                <a:gd name="T5" fmla="*/ 936 h 2615"/>
                <a:gd name="T6" fmla="*/ 557 w 983"/>
                <a:gd name="T7" fmla="*/ 1828 h 2615"/>
                <a:gd name="T8" fmla="*/ 630 w 983"/>
                <a:gd name="T9" fmla="*/ 1828 h 2615"/>
                <a:gd name="T10" fmla="*/ 620 w 983"/>
                <a:gd name="T11" fmla="*/ 1849 h 2615"/>
                <a:gd name="T12" fmla="*/ 568 w 983"/>
                <a:gd name="T13" fmla="*/ 1743 h 2615"/>
                <a:gd name="T14" fmla="*/ 736 w 983"/>
                <a:gd name="T15" fmla="*/ 1667 h 2615"/>
                <a:gd name="T16" fmla="*/ 630 w 983"/>
                <a:gd name="T17" fmla="*/ 1725 h 2615"/>
                <a:gd name="T18" fmla="*/ 451 w 983"/>
                <a:gd name="T19" fmla="*/ 1640 h 2615"/>
                <a:gd name="T20" fmla="*/ 747 w 983"/>
                <a:gd name="T21" fmla="*/ 1621 h 2615"/>
                <a:gd name="T22" fmla="*/ 451 w 983"/>
                <a:gd name="T23" fmla="*/ 1432 h 2615"/>
                <a:gd name="T24" fmla="*/ 441 w 983"/>
                <a:gd name="T25" fmla="*/ 1488 h 2615"/>
                <a:gd name="T26" fmla="*/ 736 w 983"/>
                <a:gd name="T27" fmla="*/ 1507 h 2615"/>
                <a:gd name="T28" fmla="*/ 557 w 983"/>
                <a:gd name="T29" fmla="*/ 1382 h 2615"/>
                <a:gd name="T30" fmla="*/ 630 w 983"/>
                <a:gd name="T31" fmla="*/ 1382 h 2615"/>
                <a:gd name="T32" fmla="*/ 620 w 983"/>
                <a:gd name="T33" fmla="*/ 1401 h 2615"/>
                <a:gd name="T34" fmla="*/ 568 w 983"/>
                <a:gd name="T35" fmla="*/ 1299 h 2615"/>
                <a:gd name="T36" fmla="*/ 736 w 983"/>
                <a:gd name="T37" fmla="*/ 1223 h 2615"/>
                <a:gd name="T38" fmla="*/ 630 w 983"/>
                <a:gd name="T39" fmla="*/ 1279 h 2615"/>
                <a:gd name="T40" fmla="*/ 451 w 983"/>
                <a:gd name="T41" fmla="*/ 1164 h 2615"/>
                <a:gd name="T42" fmla="*/ 747 w 983"/>
                <a:gd name="T43" fmla="*/ 1146 h 2615"/>
                <a:gd name="T44" fmla="*/ 451 w 983"/>
                <a:gd name="T45" fmla="*/ 984 h 2615"/>
                <a:gd name="T46" fmla="*/ 441 w 983"/>
                <a:gd name="T47" fmla="*/ 1040 h 2615"/>
                <a:gd name="T48" fmla="*/ 736 w 983"/>
                <a:gd name="T49" fmla="*/ 1059 h 2615"/>
                <a:gd name="T50" fmla="*/ 557 w 983"/>
                <a:gd name="T51" fmla="*/ 936 h 2615"/>
                <a:gd name="T52" fmla="*/ 630 w 983"/>
                <a:gd name="T53" fmla="*/ 936 h 2615"/>
                <a:gd name="T54" fmla="*/ 620 w 983"/>
                <a:gd name="T55" fmla="*/ 957 h 2615"/>
                <a:gd name="T56" fmla="*/ 555 w 983"/>
                <a:gd name="T57" fmla="*/ 745 h 2615"/>
                <a:gd name="T58" fmla="*/ 707 w 983"/>
                <a:gd name="T59" fmla="*/ 675 h 2615"/>
                <a:gd name="T60" fmla="*/ 611 w 983"/>
                <a:gd name="T61" fmla="*/ 727 h 2615"/>
                <a:gd name="T62" fmla="*/ 449 w 983"/>
                <a:gd name="T63" fmla="*/ 648 h 2615"/>
                <a:gd name="T64" fmla="*/ 717 w 983"/>
                <a:gd name="T65" fmla="*/ 631 h 2615"/>
                <a:gd name="T66" fmla="*/ 449 w 983"/>
                <a:gd name="T67" fmla="*/ 484 h 2615"/>
                <a:gd name="T68" fmla="*/ 441 w 983"/>
                <a:gd name="T69" fmla="*/ 536 h 2615"/>
                <a:gd name="T70" fmla="*/ 707 w 983"/>
                <a:gd name="T71" fmla="*/ 554 h 2615"/>
                <a:gd name="T72" fmla="*/ 285 w 983"/>
                <a:gd name="T73" fmla="*/ 268 h 2615"/>
                <a:gd name="T74" fmla="*/ 381 w 983"/>
                <a:gd name="T75" fmla="*/ 554 h 2615"/>
                <a:gd name="T76" fmla="*/ 391 w 983"/>
                <a:gd name="T77" fmla="*/ 631 h 2615"/>
                <a:gd name="T78" fmla="*/ 381 w 983"/>
                <a:gd name="T79" fmla="*/ 675 h 2615"/>
                <a:gd name="T80" fmla="*/ 381 w 983"/>
                <a:gd name="T81" fmla="*/ 880 h 2615"/>
                <a:gd name="T82" fmla="*/ 381 w 983"/>
                <a:gd name="T83" fmla="*/ 1040 h 2615"/>
                <a:gd name="T84" fmla="*/ 391 w 983"/>
                <a:gd name="T85" fmla="*/ 1146 h 2615"/>
                <a:gd name="T86" fmla="*/ 391 w 983"/>
                <a:gd name="T87" fmla="*/ 1299 h 2615"/>
                <a:gd name="T88" fmla="*/ 381 w 983"/>
                <a:gd name="T89" fmla="*/ 1401 h 2615"/>
                <a:gd name="T90" fmla="*/ 285 w 983"/>
                <a:gd name="T91" fmla="*/ 1507 h 2615"/>
                <a:gd name="T92" fmla="*/ 285 w 983"/>
                <a:gd name="T93" fmla="*/ 1667 h 2615"/>
                <a:gd name="T94" fmla="*/ 381 w 983"/>
                <a:gd name="T95" fmla="*/ 1772 h 2615"/>
                <a:gd name="T96" fmla="*/ 275 w 983"/>
                <a:gd name="T97" fmla="*/ 1828 h 2615"/>
                <a:gd name="T98" fmla="*/ 223 w 983"/>
                <a:gd name="T99" fmla="*/ 2615 h 2615"/>
                <a:gd name="T100" fmla="*/ 796 w 983"/>
                <a:gd name="T101" fmla="*/ 1828 h 2615"/>
                <a:gd name="T102" fmla="*/ 807 w 983"/>
                <a:gd name="T103" fmla="*/ 1725 h 2615"/>
                <a:gd name="T104" fmla="*/ 807 w 983"/>
                <a:gd name="T105" fmla="*/ 1565 h 2615"/>
                <a:gd name="T106" fmla="*/ 880 w 983"/>
                <a:gd name="T107" fmla="*/ 1432 h 2615"/>
                <a:gd name="T108" fmla="*/ 880 w 983"/>
                <a:gd name="T109" fmla="*/ 1299 h 2615"/>
                <a:gd name="T110" fmla="*/ 807 w 983"/>
                <a:gd name="T111" fmla="*/ 1164 h 2615"/>
                <a:gd name="T112" fmla="*/ 796 w 983"/>
                <a:gd name="T113" fmla="*/ 1059 h 2615"/>
                <a:gd name="T114" fmla="*/ 796 w 983"/>
                <a:gd name="T115" fmla="*/ 936 h 2615"/>
                <a:gd name="T116" fmla="*/ 794 w 983"/>
                <a:gd name="T117" fmla="*/ 268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3" h="2615">
                  <a:moveTo>
                    <a:pt x="152" y="855"/>
                  </a:moveTo>
                  <a:lnTo>
                    <a:pt x="0" y="855"/>
                  </a:lnTo>
                  <a:lnTo>
                    <a:pt x="0" y="1274"/>
                  </a:lnTo>
                  <a:lnTo>
                    <a:pt x="96" y="1274"/>
                  </a:lnTo>
                  <a:lnTo>
                    <a:pt x="96" y="1223"/>
                  </a:lnTo>
                  <a:lnTo>
                    <a:pt x="152" y="1223"/>
                  </a:lnTo>
                  <a:lnTo>
                    <a:pt x="152" y="1164"/>
                  </a:lnTo>
                  <a:lnTo>
                    <a:pt x="96" y="1164"/>
                  </a:lnTo>
                  <a:lnTo>
                    <a:pt x="86" y="1164"/>
                  </a:lnTo>
                  <a:lnTo>
                    <a:pt x="86" y="1146"/>
                  </a:lnTo>
                  <a:lnTo>
                    <a:pt x="96" y="1146"/>
                  </a:lnTo>
                  <a:lnTo>
                    <a:pt x="96" y="1090"/>
                  </a:lnTo>
                  <a:lnTo>
                    <a:pt x="152" y="1090"/>
                  </a:lnTo>
                  <a:lnTo>
                    <a:pt x="152" y="1059"/>
                  </a:lnTo>
                  <a:lnTo>
                    <a:pt x="96" y="1059"/>
                  </a:lnTo>
                  <a:lnTo>
                    <a:pt x="86" y="1059"/>
                  </a:lnTo>
                  <a:lnTo>
                    <a:pt x="86" y="1040"/>
                  </a:lnTo>
                  <a:lnTo>
                    <a:pt x="96" y="1040"/>
                  </a:lnTo>
                  <a:lnTo>
                    <a:pt x="96" y="984"/>
                  </a:lnTo>
                  <a:lnTo>
                    <a:pt x="152" y="984"/>
                  </a:lnTo>
                  <a:lnTo>
                    <a:pt x="152" y="957"/>
                  </a:lnTo>
                  <a:lnTo>
                    <a:pt x="96" y="957"/>
                  </a:lnTo>
                  <a:lnTo>
                    <a:pt x="86" y="957"/>
                  </a:lnTo>
                  <a:lnTo>
                    <a:pt x="86" y="936"/>
                  </a:lnTo>
                  <a:lnTo>
                    <a:pt x="96" y="936"/>
                  </a:lnTo>
                  <a:lnTo>
                    <a:pt x="96" y="880"/>
                  </a:lnTo>
                  <a:lnTo>
                    <a:pt x="152" y="880"/>
                  </a:lnTo>
                  <a:lnTo>
                    <a:pt x="152" y="855"/>
                  </a:lnTo>
                  <a:moveTo>
                    <a:pt x="451" y="1828"/>
                  </a:moveTo>
                  <a:lnTo>
                    <a:pt x="451" y="1772"/>
                  </a:lnTo>
                  <a:lnTo>
                    <a:pt x="557" y="1772"/>
                  </a:lnTo>
                  <a:lnTo>
                    <a:pt x="557" y="1828"/>
                  </a:lnTo>
                  <a:lnTo>
                    <a:pt x="568" y="1828"/>
                  </a:lnTo>
                  <a:lnTo>
                    <a:pt x="568" y="1849"/>
                  </a:lnTo>
                  <a:lnTo>
                    <a:pt x="557" y="1849"/>
                  </a:lnTo>
                  <a:lnTo>
                    <a:pt x="451" y="1849"/>
                  </a:lnTo>
                  <a:lnTo>
                    <a:pt x="441" y="1849"/>
                  </a:lnTo>
                  <a:lnTo>
                    <a:pt x="441" y="1828"/>
                  </a:lnTo>
                  <a:lnTo>
                    <a:pt x="451" y="1828"/>
                  </a:lnTo>
                  <a:moveTo>
                    <a:pt x="630" y="1828"/>
                  </a:moveTo>
                  <a:lnTo>
                    <a:pt x="630" y="1772"/>
                  </a:lnTo>
                  <a:lnTo>
                    <a:pt x="736" y="1772"/>
                  </a:lnTo>
                  <a:lnTo>
                    <a:pt x="736" y="1828"/>
                  </a:lnTo>
                  <a:lnTo>
                    <a:pt x="747" y="1828"/>
                  </a:lnTo>
                  <a:lnTo>
                    <a:pt x="747" y="1849"/>
                  </a:lnTo>
                  <a:lnTo>
                    <a:pt x="736" y="1849"/>
                  </a:lnTo>
                  <a:lnTo>
                    <a:pt x="630" y="1849"/>
                  </a:lnTo>
                  <a:lnTo>
                    <a:pt x="620" y="1849"/>
                  </a:lnTo>
                  <a:lnTo>
                    <a:pt x="620" y="1828"/>
                  </a:lnTo>
                  <a:lnTo>
                    <a:pt x="630" y="1828"/>
                  </a:lnTo>
                  <a:moveTo>
                    <a:pt x="451" y="1725"/>
                  </a:moveTo>
                  <a:lnTo>
                    <a:pt x="451" y="1667"/>
                  </a:lnTo>
                  <a:lnTo>
                    <a:pt x="557" y="1667"/>
                  </a:lnTo>
                  <a:lnTo>
                    <a:pt x="557" y="1725"/>
                  </a:lnTo>
                  <a:lnTo>
                    <a:pt x="568" y="1725"/>
                  </a:lnTo>
                  <a:lnTo>
                    <a:pt x="568" y="1743"/>
                  </a:lnTo>
                  <a:lnTo>
                    <a:pt x="557" y="1743"/>
                  </a:lnTo>
                  <a:lnTo>
                    <a:pt x="451" y="1743"/>
                  </a:lnTo>
                  <a:lnTo>
                    <a:pt x="441" y="1743"/>
                  </a:lnTo>
                  <a:lnTo>
                    <a:pt x="441" y="1725"/>
                  </a:lnTo>
                  <a:lnTo>
                    <a:pt x="451" y="1725"/>
                  </a:lnTo>
                  <a:moveTo>
                    <a:pt x="630" y="1725"/>
                  </a:moveTo>
                  <a:lnTo>
                    <a:pt x="630" y="1667"/>
                  </a:lnTo>
                  <a:lnTo>
                    <a:pt x="736" y="1667"/>
                  </a:lnTo>
                  <a:lnTo>
                    <a:pt x="736" y="1725"/>
                  </a:lnTo>
                  <a:lnTo>
                    <a:pt x="747" y="1725"/>
                  </a:lnTo>
                  <a:lnTo>
                    <a:pt x="747" y="1743"/>
                  </a:lnTo>
                  <a:lnTo>
                    <a:pt x="736" y="1743"/>
                  </a:lnTo>
                  <a:lnTo>
                    <a:pt x="630" y="1743"/>
                  </a:lnTo>
                  <a:lnTo>
                    <a:pt x="620" y="1743"/>
                  </a:lnTo>
                  <a:lnTo>
                    <a:pt x="620" y="1725"/>
                  </a:lnTo>
                  <a:lnTo>
                    <a:pt x="630" y="1725"/>
                  </a:lnTo>
                  <a:moveTo>
                    <a:pt x="451" y="1621"/>
                  </a:moveTo>
                  <a:lnTo>
                    <a:pt x="451" y="1565"/>
                  </a:lnTo>
                  <a:lnTo>
                    <a:pt x="557" y="1565"/>
                  </a:lnTo>
                  <a:lnTo>
                    <a:pt x="557" y="1621"/>
                  </a:lnTo>
                  <a:lnTo>
                    <a:pt x="568" y="1621"/>
                  </a:lnTo>
                  <a:lnTo>
                    <a:pt x="568" y="1640"/>
                  </a:lnTo>
                  <a:lnTo>
                    <a:pt x="557" y="1640"/>
                  </a:lnTo>
                  <a:lnTo>
                    <a:pt x="451" y="1640"/>
                  </a:lnTo>
                  <a:lnTo>
                    <a:pt x="441" y="1640"/>
                  </a:lnTo>
                  <a:lnTo>
                    <a:pt x="441" y="1621"/>
                  </a:lnTo>
                  <a:lnTo>
                    <a:pt x="451" y="1621"/>
                  </a:lnTo>
                  <a:moveTo>
                    <a:pt x="630" y="1621"/>
                  </a:moveTo>
                  <a:lnTo>
                    <a:pt x="630" y="1565"/>
                  </a:lnTo>
                  <a:lnTo>
                    <a:pt x="736" y="1565"/>
                  </a:lnTo>
                  <a:lnTo>
                    <a:pt x="736" y="1621"/>
                  </a:lnTo>
                  <a:lnTo>
                    <a:pt x="747" y="1621"/>
                  </a:lnTo>
                  <a:lnTo>
                    <a:pt x="747" y="1640"/>
                  </a:lnTo>
                  <a:lnTo>
                    <a:pt x="736" y="1640"/>
                  </a:lnTo>
                  <a:lnTo>
                    <a:pt x="630" y="1640"/>
                  </a:lnTo>
                  <a:lnTo>
                    <a:pt x="620" y="1640"/>
                  </a:lnTo>
                  <a:lnTo>
                    <a:pt x="620" y="1621"/>
                  </a:lnTo>
                  <a:lnTo>
                    <a:pt x="630" y="1621"/>
                  </a:lnTo>
                  <a:moveTo>
                    <a:pt x="451" y="1488"/>
                  </a:moveTo>
                  <a:lnTo>
                    <a:pt x="451" y="1432"/>
                  </a:lnTo>
                  <a:lnTo>
                    <a:pt x="557" y="1432"/>
                  </a:lnTo>
                  <a:lnTo>
                    <a:pt x="557" y="1488"/>
                  </a:lnTo>
                  <a:lnTo>
                    <a:pt x="568" y="1488"/>
                  </a:lnTo>
                  <a:lnTo>
                    <a:pt x="568" y="1507"/>
                  </a:lnTo>
                  <a:lnTo>
                    <a:pt x="557" y="1507"/>
                  </a:lnTo>
                  <a:lnTo>
                    <a:pt x="451" y="1507"/>
                  </a:lnTo>
                  <a:lnTo>
                    <a:pt x="441" y="1507"/>
                  </a:lnTo>
                  <a:lnTo>
                    <a:pt x="441" y="1488"/>
                  </a:lnTo>
                  <a:lnTo>
                    <a:pt x="451" y="1488"/>
                  </a:lnTo>
                  <a:moveTo>
                    <a:pt x="630" y="1488"/>
                  </a:moveTo>
                  <a:lnTo>
                    <a:pt x="630" y="1432"/>
                  </a:lnTo>
                  <a:lnTo>
                    <a:pt x="736" y="1432"/>
                  </a:lnTo>
                  <a:lnTo>
                    <a:pt x="736" y="1488"/>
                  </a:lnTo>
                  <a:lnTo>
                    <a:pt x="747" y="1488"/>
                  </a:lnTo>
                  <a:lnTo>
                    <a:pt x="747" y="1507"/>
                  </a:lnTo>
                  <a:lnTo>
                    <a:pt x="736" y="1507"/>
                  </a:lnTo>
                  <a:lnTo>
                    <a:pt x="630" y="1507"/>
                  </a:lnTo>
                  <a:lnTo>
                    <a:pt x="620" y="1507"/>
                  </a:lnTo>
                  <a:lnTo>
                    <a:pt x="620" y="1488"/>
                  </a:lnTo>
                  <a:lnTo>
                    <a:pt x="630" y="1488"/>
                  </a:lnTo>
                  <a:moveTo>
                    <a:pt x="451" y="1382"/>
                  </a:moveTo>
                  <a:lnTo>
                    <a:pt x="451" y="1324"/>
                  </a:lnTo>
                  <a:lnTo>
                    <a:pt x="557" y="1324"/>
                  </a:lnTo>
                  <a:lnTo>
                    <a:pt x="557" y="1382"/>
                  </a:lnTo>
                  <a:lnTo>
                    <a:pt x="568" y="1382"/>
                  </a:lnTo>
                  <a:lnTo>
                    <a:pt x="568" y="1401"/>
                  </a:lnTo>
                  <a:lnTo>
                    <a:pt x="557" y="1401"/>
                  </a:lnTo>
                  <a:lnTo>
                    <a:pt x="451" y="1401"/>
                  </a:lnTo>
                  <a:lnTo>
                    <a:pt x="441" y="1401"/>
                  </a:lnTo>
                  <a:lnTo>
                    <a:pt x="441" y="1382"/>
                  </a:lnTo>
                  <a:lnTo>
                    <a:pt x="451" y="1382"/>
                  </a:lnTo>
                  <a:moveTo>
                    <a:pt x="630" y="1382"/>
                  </a:moveTo>
                  <a:lnTo>
                    <a:pt x="630" y="1324"/>
                  </a:lnTo>
                  <a:lnTo>
                    <a:pt x="736" y="1324"/>
                  </a:lnTo>
                  <a:lnTo>
                    <a:pt x="736" y="1382"/>
                  </a:lnTo>
                  <a:lnTo>
                    <a:pt x="747" y="1382"/>
                  </a:lnTo>
                  <a:lnTo>
                    <a:pt x="747" y="1401"/>
                  </a:lnTo>
                  <a:lnTo>
                    <a:pt x="736" y="1401"/>
                  </a:lnTo>
                  <a:lnTo>
                    <a:pt x="630" y="1401"/>
                  </a:lnTo>
                  <a:lnTo>
                    <a:pt x="620" y="1401"/>
                  </a:lnTo>
                  <a:lnTo>
                    <a:pt x="620" y="1382"/>
                  </a:lnTo>
                  <a:lnTo>
                    <a:pt x="630" y="1382"/>
                  </a:lnTo>
                  <a:moveTo>
                    <a:pt x="451" y="1279"/>
                  </a:moveTo>
                  <a:lnTo>
                    <a:pt x="451" y="1223"/>
                  </a:lnTo>
                  <a:lnTo>
                    <a:pt x="557" y="1223"/>
                  </a:lnTo>
                  <a:lnTo>
                    <a:pt x="557" y="1279"/>
                  </a:lnTo>
                  <a:lnTo>
                    <a:pt x="568" y="1279"/>
                  </a:lnTo>
                  <a:lnTo>
                    <a:pt x="568" y="1299"/>
                  </a:lnTo>
                  <a:lnTo>
                    <a:pt x="557" y="1299"/>
                  </a:lnTo>
                  <a:lnTo>
                    <a:pt x="451" y="1299"/>
                  </a:lnTo>
                  <a:lnTo>
                    <a:pt x="441" y="1299"/>
                  </a:lnTo>
                  <a:lnTo>
                    <a:pt x="441" y="1279"/>
                  </a:lnTo>
                  <a:lnTo>
                    <a:pt x="451" y="1279"/>
                  </a:lnTo>
                  <a:moveTo>
                    <a:pt x="630" y="1279"/>
                  </a:moveTo>
                  <a:lnTo>
                    <a:pt x="630" y="1223"/>
                  </a:lnTo>
                  <a:lnTo>
                    <a:pt x="736" y="1223"/>
                  </a:lnTo>
                  <a:lnTo>
                    <a:pt x="736" y="1279"/>
                  </a:lnTo>
                  <a:lnTo>
                    <a:pt x="747" y="1279"/>
                  </a:lnTo>
                  <a:lnTo>
                    <a:pt x="747" y="1299"/>
                  </a:lnTo>
                  <a:lnTo>
                    <a:pt x="736" y="1299"/>
                  </a:lnTo>
                  <a:lnTo>
                    <a:pt x="630" y="1299"/>
                  </a:lnTo>
                  <a:lnTo>
                    <a:pt x="620" y="1299"/>
                  </a:lnTo>
                  <a:lnTo>
                    <a:pt x="620" y="1279"/>
                  </a:lnTo>
                  <a:lnTo>
                    <a:pt x="630" y="1279"/>
                  </a:lnTo>
                  <a:moveTo>
                    <a:pt x="451" y="1146"/>
                  </a:moveTo>
                  <a:lnTo>
                    <a:pt x="451" y="1090"/>
                  </a:lnTo>
                  <a:lnTo>
                    <a:pt x="557" y="1090"/>
                  </a:lnTo>
                  <a:lnTo>
                    <a:pt x="557" y="1146"/>
                  </a:lnTo>
                  <a:lnTo>
                    <a:pt x="568" y="1146"/>
                  </a:lnTo>
                  <a:lnTo>
                    <a:pt x="568" y="1164"/>
                  </a:lnTo>
                  <a:lnTo>
                    <a:pt x="557" y="1164"/>
                  </a:lnTo>
                  <a:lnTo>
                    <a:pt x="451" y="1164"/>
                  </a:lnTo>
                  <a:lnTo>
                    <a:pt x="441" y="1164"/>
                  </a:lnTo>
                  <a:lnTo>
                    <a:pt x="441" y="1146"/>
                  </a:lnTo>
                  <a:lnTo>
                    <a:pt x="451" y="1146"/>
                  </a:lnTo>
                  <a:moveTo>
                    <a:pt x="630" y="1146"/>
                  </a:moveTo>
                  <a:lnTo>
                    <a:pt x="630" y="1090"/>
                  </a:lnTo>
                  <a:lnTo>
                    <a:pt x="736" y="1090"/>
                  </a:lnTo>
                  <a:lnTo>
                    <a:pt x="736" y="1146"/>
                  </a:lnTo>
                  <a:lnTo>
                    <a:pt x="747" y="1146"/>
                  </a:lnTo>
                  <a:lnTo>
                    <a:pt x="747" y="1164"/>
                  </a:lnTo>
                  <a:lnTo>
                    <a:pt x="736" y="1164"/>
                  </a:lnTo>
                  <a:lnTo>
                    <a:pt x="630" y="1164"/>
                  </a:lnTo>
                  <a:lnTo>
                    <a:pt x="620" y="1164"/>
                  </a:lnTo>
                  <a:lnTo>
                    <a:pt x="620" y="1146"/>
                  </a:lnTo>
                  <a:lnTo>
                    <a:pt x="630" y="1146"/>
                  </a:lnTo>
                  <a:moveTo>
                    <a:pt x="451" y="1040"/>
                  </a:moveTo>
                  <a:lnTo>
                    <a:pt x="451" y="984"/>
                  </a:lnTo>
                  <a:lnTo>
                    <a:pt x="557" y="984"/>
                  </a:lnTo>
                  <a:lnTo>
                    <a:pt x="557" y="1040"/>
                  </a:lnTo>
                  <a:lnTo>
                    <a:pt x="568" y="1040"/>
                  </a:lnTo>
                  <a:lnTo>
                    <a:pt x="568" y="1059"/>
                  </a:lnTo>
                  <a:lnTo>
                    <a:pt x="557" y="1059"/>
                  </a:lnTo>
                  <a:lnTo>
                    <a:pt x="451" y="1059"/>
                  </a:lnTo>
                  <a:lnTo>
                    <a:pt x="441" y="1059"/>
                  </a:lnTo>
                  <a:lnTo>
                    <a:pt x="441" y="1040"/>
                  </a:lnTo>
                  <a:lnTo>
                    <a:pt x="451" y="1040"/>
                  </a:lnTo>
                  <a:moveTo>
                    <a:pt x="630" y="1040"/>
                  </a:moveTo>
                  <a:lnTo>
                    <a:pt x="630" y="984"/>
                  </a:lnTo>
                  <a:lnTo>
                    <a:pt x="736" y="984"/>
                  </a:lnTo>
                  <a:lnTo>
                    <a:pt x="736" y="1040"/>
                  </a:lnTo>
                  <a:lnTo>
                    <a:pt x="747" y="1040"/>
                  </a:lnTo>
                  <a:lnTo>
                    <a:pt x="747" y="1059"/>
                  </a:lnTo>
                  <a:lnTo>
                    <a:pt x="736" y="1059"/>
                  </a:lnTo>
                  <a:lnTo>
                    <a:pt x="630" y="1059"/>
                  </a:lnTo>
                  <a:lnTo>
                    <a:pt x="620" y="1059"/>
                  </a:lnTo>
                  <a:lnTo>
                    <a:pt x="620" y="1040"/>
                  </a:lnTo>
                  <a:lnTo>
                    <a:pt x="630" y="1040"/>
                  </a:lnTo>
                  <a:moveTo>
                    <a:pt x="451" y="936"/>
                  </a:moveTo>
                  <a:lnTo>
                    <a:pt x="451" y="880"/>
                  </a:lnTo>
                  <a:lnTo>
                    <a:pt x="557" y="880"/>
                  </a:lnTo>
                  <a:lnTo>
                    <a:pt x="557" y="936"/>
                  </a:lnTo>
                  <a:lnTo>
                    <a:pt x="568" y="936"/>
                  </a:lnTo>
                  <a:lnTo>
                    <a:pt x="568" y="957"/>
                  </a:lnTo>
                  <a:lnTo>
                    <a:pt x="557" y="957"/>
                  </a:lnTo>
                  <a:lnTo>
                    <a:pt x="451" y="957"/>
                  </a:lnTo>
                  <a:lnTo>
                    <a:pt x="441" y="957"/>
                  </a:lnTo>
                  <a:lnTo>
                    <a:pt x="441" y="936"/>
                  </a:lnTo>
                  <a:lnTo>
                    <a:pt x="451" y="936"/>
                  </a:lnTo>
                  <a:moveTo>
                    <a:pt x="630" y="936"/>
                  </a:moveTo>
                  <a:lnTo>
                    <a:pt x="630" y="880"/>
                  </a:lnTo>
                  <a:lnTo>
                    <a:pt x="736" y="880"/>
                  </a:lnTo>
                  <a:lnTo>
                    <a:pt x="736" y="936"/>
                  </a:lnTo>
                  <a:lnTo>
                    <a:pt x="747" y="936"/>
                  </a:lnTo>
                  <a:lnTo>
                    <a:pt x="747" y="957"/>
                  </a:lnTo>
                  <a:lnTo>
                    <a:pt x="736" y="957"/>
                  </a:lnTo>
                  <a:lnTo>
                    <a:pt x="630" y="957"/>
                  </a:lnTo>
                  <a:lnTo>
                    <a:pt x="620" y="957"/>
                  </a:lnTo>
                  <a:lnTo>
                    <a:pt x="620" y="936"/>
                  </a:lnTo>
                  <a:lnTo>
                    <a:pt x="630" y="936"/>
                  </a:lnTo>
                  <a:moveTo>
                    <a:pt x="449" y="727"/>
                  </a:moveTo>
                  <a:lnTo>
                    <a:pt x="449" y="675"/>
                  </a:lnTo>
                  <a:lnTo>
                    <a:pt x="545" y="675"/>
                  </a:lnTo>
                  <a:lnTo>
                    <a:pt x="545" y="727"/>
                  </a:lnTo>
                  <a:lnTo>
                    <a:pt x="555" y="727"/>
                  </a:lnTo>
                  <a:lnTo>
                    <a:pt x="555" y="745"/>
                  </a:lnTo>
                  <a:lnTo>
                    <a:pt x="545" y="745"/>
                  </a:lnTo>
                  <a:lnTo>
                    <a:pt x="449" y="745"/>
                  </a:lnTo>
                  <a:lnTo>
                    <a:pt x="441" y="745"/>
                  </a:lnTo>
                  <a:lnTo>
                    <a:pt x="441" y="727"/>
                  </a:lnTo>
                  <a:lnTo>
                    <a:pt x="449" y="727"/>
                  </a:lnTo>
                  <a:moveTo>
                    <a:pt x="611" y="727"/>
                  </a:moveTo>
                  <a:lnTo>
                    <a:pt x="611" y="675"/>
                  </a:lnTo>
                  <a:lnTo>
                    <a:pt x="707" y="675"/>
                  </a:lnTo>
                  <a:lnTo>
                    <a:pt x="707" y="727"/>
                  </a:lnTo>
                  <a:lnTo>
                    <a:pt x="717" y="727"/>
                  </a:lnTo>
                  <a:lnTo>
                    <a:pt x="717" y="745"/>
                  </a:lnTo>
                  <a:lnTo>
                    <a:pt x="707" y="745"/>
                  </a:lnTo>
                  <a:lnTo>
                    <a:pt x="611" y="745"/>
                  </a:lnTo>
                  <a:lnTo>
                    <a:pt x="601" y="745"/>
                  </a:lnTo>
                  <a:lnTo>
                    <a:pt x="601" y="727"/>
                  </a:lnTo>
                  <a:lnTo>
                    <a:pt x="611" y="727"/>
                  </a:lnTo>
                  <a:moveTo>
                    <a:pt x="449" y="631"/>
                  </a:moveTo>
                  <a:lnTo>
                    <a:pt x="449" y="577"/>
                  </a:lnTo>
                  <a:lnTo>
                    <a:pt x="545" y="577"/>
                  </a:lnTo>
                  <a:lnTo>
                    <a:pt x="545" y="631"/>
                  </a:lnTo>
                  <a:lnTo>
                    <a:pt x="555" y="631"/>
                  </a:lnTo>
                  <a:lnTo>
                    <a:pt x="555" y="648"/>
                  </a:lnTo>
                  <a:lnTo>
                    <a:pt x="545" y="648"/>
                  </a:lnTo>
                  <a:lnTo>
                    <a:pt x="449" y="648"/>
                  </a:lnTo>
                  <a:lnTo>
                    <a:pt x="441" y="648"/>
                  </a:lnTo>
                  <a:lnTo>
                    <a:pt x="441" y="631"/>
                  </a:lnTo>
                  <a:lnTo>
                    <a:pt x="449" y="631"/>
                  </a:lnTo>
                  <a:moveTo>
                    <a:pt x="611" y="631"/>
                  </a:moveTo>
                  <a:lnTo>
                    <a:pt x="611" y="577"/>
                  </a:lnTo>
                  <a:lnTo>
                    <a:pt x="707" y="577"/>
                  </a:lnTo>
                  <a:lnTo>
                    <a:pt x="707" y="631"/>
                  </a:lnTo>
                  <a:lnTo>
                    <a:pt x="717" y="631"/>
                  </a:lnTo>
                  <a:lnTo>
                    <a:pt x="717" y="648"/>
                  </a:lnTo>
                  <a:lnTo>
                    <a:pt x="707" y="648"/>
                  </a:lnTo>
                  <a:lnTo>
                    <a:pt x="611" y="648"/>
                  </a:lnTo>
                  <a:lnTo>
                    <a:pt x="601" y="648"/>
                  </a:lnTo>
                  <a:lnTo>
                    <a:pt x="601" y="631"/>
                  </a:lnTo>
                  <a:lnTo>
                    <a:pt x="611" y="631"/>
                  </a:lnTo>
                  <a:moveTo>
                    <a:pt x="449" y="536"/>
                  </a:moveTo>
                  <a:lnTo>
                    <a:pt x="449" y="484"/>
                  </a:lnTo>
                  <a:lnTo>
                    <a:pt x="545" y="484"/>
                  </a:lnTo>
                  <a:lnTo>
                    <a:pt x="545" y="536"/>
                  </a:lnTo>
                  <a:lnTo>
                    <a:pt x="555" y="536"/>
                  </a:lnTo>
                  <a:lnTo>
                    <a:pt x="555" y="554"/>
                  </a:lnTo>
                  <a:lnTo>
                    <a:pt x="545" y="554"/>
                  </a:lnTo>
                  <a:lnTo>
                    <a:pt x="449" y="554"/>
                  </a:lnTo>
                  <a:lnTo>
                    <a:pt x="441" y="554"/>
                  </a:lnTo>
                  <a:lnTo>
                    <a:pt x="441" y="536"/>
                  </a:lnTo>
                  <a:lnTo>
                    <a:pt x="449" y="536"/>
                  </a:lnTo>
                  <a:moveTo>
                    <a:pt x="611" y="536"/>
                  </a:moveTo>
                  <a:lnTo>
                    <a:pt x="611" y="484"/>
                  </a:lnTo>
                  <a:lnTo>
                    <a:pt x="707" y="484"/>
                  </a:lnTo>
                  <a:lnTo>
                    <a:pt x="707" y="536"/>
                  </a:lnTo>
                  <a:lnTo>
                    <a:pt x="717" y="536"/>
                  </a:lnTo>
                  <a:lnTo>
                    <a:pt x="717" y="554"/>
                  </a:lnTo>
                  <a:lnTo>
                    <a:pt x="707" y="554"/>
                  </a:lnTo>
                  <a:lnTo>
                    <a:pt x="611" y="554"/>
                  </a:lnTo>
                  <a:lnTo>
                    <a:pt x="601" y="554"/>
                  </a:lnTo>
                  <a:lnTo>
                    <a:pt x="601" y="536"/>
                  </a:lnTo>
                  <a:lnTo>
                    <a:pt x="611" y="536"/>
                  </a:lnTo>
                  <a:moveTo>
                    <a:pt x="657" y="0"/>
                  </a:moveTo>
                  <a:lnTo>
                    <a:pt x="325" y="0"/>
                  </a:lnTo>
                  <a:lnTo>
                    <a:pt x="325" y="268"/>
                  </a:lnTo>
                  <a:lnTo>
                    <a:pt x="285" y="268"/>
                  </a:lnTo>
                  <a:lnTo>
                    <a:pt x="285" y="536"/>
                  </a:lnTo>
                  <a:lnTo>
                    <a:pt x="285" y="536"/>
                  </a:lnTo>
                  <a:lnTo>
                    <a:pt x="285" y="484"/>
                  </a:lnTo>
                  <a:lnTo>
                    <a:pt x="381" y="484"/>
                  </a:lnTo>
                  <a:lnTo>
                    <a:pt x="381" y="536"/>
                  </a:lnTo>
                  <a:lnTo>
                    <a:pt x="391" y="536"/>
                  </a:lnTo>
                  <a:lnTo>
                    <a:pt x="391" y="554"/>
                  </a:lnTo>
                  <a:lnTo>
                    <a:pt x="381" y="554"/>
                  </a:lnTo>
                  <a:lnTo>
                    <a:pt x="285" y="554"/>
                  </a:lnTo>
                  <a:lnTo>
                    <a:pt x="285" y="554"/>
                  </a:lnTo>
                  <a:lnTo>
                    <a:pt x="285" y="631"/>
                  </a:lnTo>
                  <a:lnTo>
                    <a:pt x="285" y="631"/>
                  </a:lnTo>
                  <a:lnTo>
                    <a:pt x="285" y="577"/>
                  </a:lnTo>
                  <a:lnTo>
                    <a:pt x="381" y="577"/>
                  </a:lnTo>
                  <a:lnTo>
                    <a:pt x="381" y="631"/>
                  </a:lnTo>
                  <a:lnTo>
                    <a:pt x="391" y="631"/>
                  </a:lnTo>
                  <a:lnTo>
                    <a:pt x="391" y="648"/>
                  </a:lnTo>
                  <a:lnTo>
                    <a:pt x="381" y="648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285" y="727"/>
                  </a:lnTo>
                  <a:lnTo>
                    <a:pt x="285" y="727"/>
                  </a:lnTo>
                  <a:lnTo>
                    <a:pt x="285" y="675"/>
                  </a:lnTo>
                  <a:lnTo>
                    <a:pt x="381" y="675"/>
                  </a:lnTo>
                  <a:lnTo>
                    <a:pt x="381" y="727"/>
                  </a:lnTo>
                  <a:lnTo>
                    <a:pt x="391" y="727"/>
                  </a:lnTo>
                  <a:lnTo>
                    <a:pt x="391" y="745"/>
                  </a:lnTo>
                  <a:lnTo>
                    <a:pt x="381" y="745"/>
                  </a:lnTo>
                  <a:lnTo>
                    <a:pt x="285" y="745"/>
                  </a:lnTo>
                  <a:lnTo>
                    <a:pt x="285" y="745"/>
                  </a:lnTo>
                  <a:lnTo>
                    <a:pt x="285" y="880"/>
                  </a:lnTo>
                  <a:lnTo>
                    <a:pt x="381" y="880"/>
                  </a:lnTo>
                  <a:lnTo>
                    <a:pt x="381" y="936"/>
                  </a:lnTo>
                  <a:lnTo>
                    <a:pt x="391" y="936"/>
                  </a:lnTo>
                  <a:lnTo>
                    <a:pt x="391" y="957"/>
                  </a:lnTo>
                  <a:lnTo>
                    <a:pt x="381" y="957"/>
                  </a:lnTo>
                  <a:lnTo>
                    <a:pt x="285" y="957"/>
                  </a:lnTo>
                  <a:lnTo>
                    <a:pt x="285" y="984"/>
                  </a:lnTo>
                  <a:lnTo>
                    <a:pt x="381" y="984"/>
                  </a:lnTo>
                  <a:lnTo>
                    <a:pt x="381" y="1040"/>
                  </a:lnTo>
                  <a:lnTo>
                    <a:pt x="391" y="1040"/>
                  </a:lnTo>
                  <a:lnTo>
                    <a:pt x="391" y="1059"/>
                  </a:lnTo>
                  <a:lnTo>
                    <a:pt x="381" y="1059"/>
                  </a:lnTo>
                  <a:lnTo>
                    <a:pt x="285" y="1059"/>
                  </a:lnTo>
                  <a:lnTo>
                    <a:pt x="285" y="1090"/>
                  </a:lnTo>
                  <a:lnTo>
                    <a:pt x="381" y="1090"/>
                  </a:lnTo>
                  <a:lnTo>
                    <a:pt x="381" y="1146"/>
                  </a:lnTo>
                  <a:lnTo>
                    <a:pt x="391" y="1146"/>
                  </a:lnTo>
                  <a:lnTo>
                    <a:pt x="391" y="1164"/>
                  </a:lnTo>
                  <a:lnTo>
                    <a:pt x="381" y="1164"/>
                  </a:lnTo>
                  <a:lnTo>
                    <a:pt x="285" y="1164"/>
                  </a:lnTo>
                  <a:lnTo>
                    <a:pt x="285" y="1223"/>
                  </a:lnTo>
                  <a:lnTo>
                    <a:pt x="381" y="1223"/>
                  </a:lnTo>
                  <a:lnTo>
                    <a:pt x="381" y="1279"/>
                  </a:lnTo>
                  <a:lnTo>
                    <a:pt x="391" y="1279"/>
                  </a:lnTo>
                  <a:lnTo>
                    <a:pt x="391" y="1299"/>
                  </a:lnTo>
                  <a:lnTo>
                    <a:pt x="381" y="1299"/>
                  </a:lnTo>
                  <a:lnTo>
                    <a:pt x="285" y="1299"/>
                  </a:lnTo>
                  <a:lnTo>
                    <a:pt x="285" y="1324"/>
                  </a:lnTo>
                  <a:lnTo>
                    <a:pt x="381" y="1324"/>
                  </a:lnTo>
                  <a:lnTo>
                    <a:pt x="381" y="1382"/>
                  </a:lnTo>
                  <a:lnTo>
                    <a:pt x="391" y="1382"/>
                  </a:lnTo>
                  <a:lnTo>
                    <a:pt x="391" y="1401"/>
                  </a:lnTo>
                  <a:lnTo>
                    <a:pt x="381" y="1401"/>
                  </a:lnTo>
                  <a:lnTo>
                    <a:pt x="285" y="1401"/>
                  </a:lnTo>
                  <a:lnTo>
                    <a:pt x="285" y="1432"/>
                  </a:lnTo>
                  <a:lnTo>
                    <a:pt x="381" y="1432"/>
                  </a:lnTo>
                  <a:lnTo>
                    <a:pt x="381" y="1488"/>
                  </a:lnTo>
                  <a:lnTo>
                    <a:pt x="391" y="1488"/>
                  </a:lnTo>
                  <a:lnTo>
                    <a:pt x="391" y="1507"/>
                  </a:lnTo>
                  <a:lnTo>
                    <a:pt x="381" y="1507"/>
                  </a:lnTo>
                  <a:lnTo>
                    <a:pt x="285" y="1507"/>
                  </a:lnTo>
                  <a:lnTo>
                    <a:pt x="285" y="1565"/>
                  </a:lnTo>
                  <a:lnTo>
                    <a:pt x="381" y="1565"/>
                  </a:lnTo>
                  <a:lnTo>
                    <a:pt x="381" y="1621"/>
                  </a:lnTo>
                  <a:lnTo>
                    <a:pt x="391" y="1621"/>
                  </a:lnTo>
                  <a:lnTo>
                    <a:pt x="391" y="1640"/>
                  </a:lnTo>
                  <a:lnTo>
                    <a:pt x="381" y="1640"/>
                  </a:lnTo>
                  <a:lnTo>
                    <a:pt x="285" y="1640"/>
                  </a:lnTo>
                  <a:lnTo>
                    <a:pt x="285" y="1667"/>
                  </a:lnTo>
                  <a:lnTo>
                    <a:pt x="381" y="1667"/>
                  </a:lnTo>
                  <a:lnTo>
                    <a:pt x="381" y="1725"/>
                  </a:lnTo>
                  <a:lnTo>
                    <a:pt x="391" y="1725"/>
                  </a:lnTo>
                  <a:lnTo>
                    <a:pt x="391" y="1743"/>
                  </a:lnTo>
                  <a:lnTo>
                    <a:pt x="381" y="1743"/>
                  </a:lnTo>
                  <a:lnTo>
                    <a:pt x="285" y="1743"/>
                  </a:lnTo>
                  <a:lnTo>
                    <a:pt x="285" y="1772"/>
                  </a:lnTo>
                  <a:lnTo>
                    <a:pt x="381" y="1772"/>
                  </a:lnTo>
                  <a:lnTo>
                    <a:pt x="381" y="1828"/>
                  </a:lnTo>
                  <a:lnTo>
                    <a:pt x="391" y="1828"/>
                  </a:lnTo>
                  <a:lnTo>
                    <a:pt x="391" y="1849"/>
                  </a:lnTo>
                  <a:lnTo>
                    <a:pt x="381" y="1849"/>
                  </a:lnTo>
                  <a:lnTo>
                    <a:pt x="275" y="1849"/>
                  </a:lnTo>
                  <a:lnTo>
                    <a:pt x="264" y="1849"/>
                  </a:lnTo>
                  <a:lnTo>
                    <a:pt x="264" y="1828"/>
                  </a:lnTo>
                  <a:lnTo>
                    <a:pt x="275" y="1828"/>
                  </a:lnTo>
                  <a:lnTo>
                    <a:pt x="275" y="1801"/>
                  </a:lnTo>
                  <a:lnTo>
                    <a:pt x="223" y="1801"/>
                  </a:lnTo>
                  <a:lnTo>
                    <a:pt x="223" y="2465"/>
                  </a:lnTo>
                  <a:lnTo>
                    <a:pt x="532" y="2465"/>
                  </a:lnTo>
                  <a:lnTo>
                    <a:pt x="532" y="2525"/>
                  </a:lnTo>
                  <a:lnTo>
                    <a:pt x="499" y="2525"/>
                  </a:lnTo>
                  <a:lnTo>
                    <a:pt x="499" y="2615"/>
                  </a:lnTo>
                  <a:lnTo>
                    <a:pt x="223" y="2615"/>
                  </a:lnTo>
                  <a:lnTo>
                    <a:pt x="983" y="2615"/>
                  </a:lnTo>
                  <a:lnTo>
                    <a:pt x="728" y="2615"/>
                  </a:lnTo>
                  <a:lnTo>
                    <a:pt x="728" y="2119"/>
                  </a:lnTo>
                  <a:lnTo>
                    <a:pt x="880" y="2119"/>
                  </a:lnTo>
                  <a:lnTo>
                    <a:pt x="880" y="1849"/>
                  </a:lnTo>
                  <a:lnTo>
                    <a:pt x="807" y="1849"/>
                  </a:lnTo>
                  <a:lnTo>
                    <a:pt x="796" y="1849"/>
                  </a:lnTo>
                  <a:lnTo>
                    <a:pt x="796" y="1828"/>
                  </a:lnTo>
                  <a:lnTo>
                    <a:pt x="807" y="1828"/>
                  </a:lnTo>
                  <a:lnTo>
                    <a:pt x="807" y="1772"/>
                  </a:lnTo>
                  <a:lnTo>
                    <a:pt x="880" y="1772"/>
                  </a:lnTo>
                  <a:lnTo>
                    <a:pt x="880" y="1743"/>
                  </a:lnTo>
                  <a:lnTo>
                    <a:pt x="807" y="1743"/>
                  </a:lnTo>
                  <a:lnTo>
                    <a:pt x="796" y="1743"/>
                  </a:lnTo>
                  <a:lnTo>
                    <a:pt x="796" y="1725"/>
                  </a:lnTo>
                  <a:lnTo>
                    <a:pt x="807" y="1725"/>
                  </a:lnTo>
                  <a:lnTo>
                    <a:pt x="807" y="1667"/>
                  </a:lnTo>
                  <a:lnTo>
                    <a:pt x="880" y="1667"/>
                  </a:lnTo>
                  <a:lnTo>
                    <a:pt x="880" y="1640"/>
                  </a:lnTo>
                  <a:lnTo>
                    <a:pt x="807" y="1640"/>
                  </a:lnTo>
                  <a:lnTo>
                    <a:pt x="796" y="1640"/>
                  </a:lnTo>
                  <a:lnTo>
                    <a:pt x="796" y="1621"/>
                  </a:lnTo>
                  <a:lnTo>
                    <a:pt x="807" y="1621"/>
                  </a:lnTo>
                  <a:lnTo>
                    <a:pt x="807" y="1565"/>
                  </a:lnTo>
                  <a:lnTo>
                    <a:pt x="880" y="1565"/>
                  </a:lnTo>
                  <a:lnTo>
                    <a:pt x="880" y="1507"/>
                  </a:lnTo>
                  <a:lnTo>
                    <a:pt x="807" y="1507"/>
                  </a:lnTo>
                  <a:lnTo>
                    <a:pt x="796" y="1507"/>
                  </a:lnTo>
                  <a:lnTo>
                    <a:pt x="796" y="1488"/>
                  </a:lnTo>
                  <a:lnTo>
                    <a:pt x="807" y="1488"/>
                  </a:lnTo>
                  <a:lnTo>
                    <a:pt x="807" y="1432"/>
                  </a:lnTo>
                  <a:lnTo>
                    <a:pt x="880" y="1432"/>
                  </a:lnTo>
                  <a:lnTo>
                    <a:pt x="880" y="1401"/>
                  </a:lnTo>
                  <a:lnTo>
                    <a:pt x="807" y="1401"/>
                  </a:lnTo>
                  <a:lnTo>
                    <a:pt x="796" y="1401"/>
                  </a:lnTo>
                  <a:lnTo>
                    <a:pt x="796" y="1382"/>
                  </a:lnTo>
                  <a:lnTo>
                    <a:pt x="807" y="1382"/>
                  </a:lnTo>
                  <a:lnTo>
                    <a:pt x="807" y="1324"/>
                  </a:lnTo>
                  <a:lnTo>
                    <a:pt x="880" y="1324"/>
                  </a:lnTo>
                  <a:lnTo>
                    <a:pt x="880" y="1299"/>
                  </a:lnTo>
                  <a:lnTo>
                    <a:pt x="807" y="1299"/>
                  </a:lnTo>
                  <a:lnTo>
                    <a:pt x="796" y="1299"/>
                  </a:lnTo>
                  <a:lnTo>
                    <a:pt x="796" y="1279"/>
                  </a:lnTo>
                  <a:lnTo>
                    <a:pt x="807" y="1279"/>
                  </a:lnTo>
                  <a:lnTo>
                    <a:pt x="807" y="1223"/>
                  </a:lnTo>
                  <a:lnTo>
                    <a:pt x="880" y="1223"/>
                  </a:lnTo>
                  <a:lnTo>
                    <a:pt x="880" y="1164"/>
                  </a:lnTo>
                  <a:lnTo>
                    <a:pt x="807" y="1164"/>
                  </a:lnTo>
                  <a:lnTo>
                    <a:pt x="796" y="1164"/>
                  </a:lnTo>
                  <a:lnTo>
                    <a:pt x="796" y="1146"/>
                  </a:lnTo>
                  <a:lnTo>
                    <a:pt x="807" y="1146"/>
                  </a:lnTo>
                  <a:lnTo>
                    <a:pt x="807" y="1090"/>
                  </a:lnTo>
                  <a:lnTo>
                    <a:pt x="880" y="1090"/>
                  </a:lnTo>
                  <a:lnTo>
                    <a:pt x="880" y="1059"/>
                  </a:lnTo>
                  <a:lnTo>
                    <a:pt x="807" y="1059"/>
                  </a:lnTo>
                  <a:lnTo>
                    <a:pt x="796" y="1059"/>
                  </a:lnTo>
                  <a:lnTo>
                    <a:pt x="796" y="1040"/>
                  </a:lnTo>
                  <a:lnTo>
                    <a:pt x="807" y="1040"/>
                  </a:lnTo>
                  <a:lnTo>
                    <a:pt x="807" y="984"/>
                  </a:lnTo>
                  <a:lnTo>
                    <a:pt x="880" y="984"/>
                  </a:lnTo>
                  <a:lnTo>
                    <a:pt x="880" y="957"/>
                  </a:lnTo>
                  <a:lnTo>
                    <a:pt x="807" y="957"/>
                  </a:lnTo>
                  <a:lnTo>
                    <a:pt x="796" y="957"/>
                  </a:lnTo>
                  <a:lnTo>
                    <a:pt x="796" y="936"/>
                  </a:lnTo>
                  <a:lnTo>
                    <a:pt x="807" y="936"/>
                  </a:lnTo>
                  <a:lnTo>
                    <a:pt x="807" y="880"/>
                  </a:lnTo>
                  <a:lnTo>
                    <a:pt x="880" y="880"/>
                  </a:lnTo>
                  <a:lnTo>
                    <a:pt x="880" y="691"/>
                  </a:lnTo>
                  <a:lnTo>
                    <a:pt x="983" y="691"/>
                  </a:lnTo>
                  <a:lnTo>
                    <a:pt x="983" y="563"/>
                  </a:lnTo>
                  <a:lnTo>
                    <a:pt x="794" y="563"/>
                  </a:lnTo>
                  <a:lnTo>
                    <a:pt x="794" y="268"/>
                  </a:lnTo>
                  <a:lnTo>
                    <a:pt x="657" y="268"/>
                  </a:lnTo>
                  <a:lnTo>
                    <a:pt x="6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F0477F9-E483-4356-92E5-6A7BD46D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445248"/>
              <a:ext cx="140204" cy="1943767"/>
            </a:xfrm>
            <a:custGeom>
              <a:avLst/>
              <a:gdLst>
                <a:gd name="T0" fmla="*/ 0 w 103"/>
                <a:gd name="T1" fmla="*/ 0 h 1428"/>
                <a:gd name="T2" fmla="*/ 33 w 103"/>
                <a:gd name="T3" fmla="*/ 189 h 1428"/>
                <a:gd name="T4" fmla="*/ 43 w 103"/>
                <a:gd name="T5" fmla="*/ 245 h 1428"/>
                <a:gd name="T6" fmla="*/ 33 w 103"/>
                <a:gd name="T7" fmla="*/ 266 h 1428"/>
                <a:gd name="T8" fmla="*/ 0 w 103"/>
                <a:gd name="T9" fmla="*/ 293 h 1428"/>
                <a:gd name="T10" fmla="*/ 33 w 103"/>
                <a:gd name="T11" fmla="*/ 349 h 1428"/>
                <a:gd name="T12" fmla="*/ 43 w 103"/>
                <a:gd name="T13" fmla="*/ 368 h 1428"/>
                <a:gd name="T14" fmla="*/ 0 w 103"/>
                <a:gd name="T15" fmla="*/ 368 h 1428"/>
                <a:gd name="T16" fmla="*/ 33 w 103"/>
                <a:gd name="T17" fmla="*/ 399 h 1428"/>
                <a:gd name="T18" fmla="*/ 43 w 103"/>
                <a:gd name="T19" fmla="*/ 455 h 1428"/>
                <a:gd name="T20" fmla="*/ 33 w 103"/>
                <a:gd name="T21" fmla="*/ 473 h 1428"/>
                <a:gd name="T22" fmla="*/ 0 w 103"/>
                <a:gd name="T23" fmla="*/ 532 h 1428"/>
                <a:gd name="T24" fmla="*/ 33 w 103"/>
                <a:gd name="T25" fmla="*/ 588 h 1428"/>
                <a:gd name="T26" fmla="*/ 43 w 103"/>
                <a:gd name="T27" fmla="*/ 608 h 1428"/>
                <a:gd name="T28" fmla="*/ 0 w 103"/>
                <a:gd name="T29" fmla="*/ 608 h 1428"/>
                <a:gd name="T30" fmla="*/ 33 w 103"/>
                <a:gd name="T31" fmla="*/ 633 h 1428"/>
                <a:gd name="T32" fmla="*/ 43 w 103"/>
                <a:gd name="T33" fmla="*/ 691 h 1428"/>
                <a:gd name="T34" fmla="*/ 33 w 103"/>
                <a:gd name="T35" fmla="*/ 710 h 1428"/>
                <a:gd name="T36" fmla="*/ 0 w 103"/>
                <a:gd name="T37" fmla="*/ 741 h 1428"/>
                <a:gd name="T38" fmla="*/ 33 w 103"/>
                <a:gd name="T39" fmla="*/ 797 h 1428"/>
                <a:gd name="T40" fmla="*/ 43 w 103"/>
                <a:gd name="T41" fmla="*/ 816 h 1428"/>
                <a:gd name="T42" fmla="*/ 0 w 103"/>
                <a:gd name="T43" fmla="*/ 816 h 1428"/>
                <a:gd name="T44" fmla="*/ 33 w 103"/>
                <a:gd name="T45" fmla="*/ 874 h 1428"/>
                <a:gd name="T46" fmla="*/ 43 w 103"/>
                <a:gd name="T47" fmla="*/ 930 h 1428"/>
                <a:gd name="T48" fmla="*/ 33 w 103"/>
                <a:gd name="T49" fmla="*/ 949 h 1428"/>
                <a:gd name="T50" fmla="*/ 0 w 103"/>
                <a:gd name="T51" fmla="*/ 976 h 1428"/>
                <a:gd name="T52" fmla="*/ 33 w 103"/>
                <a:gd name="T53" fmla="*/ 1034 h 1428"/>
                <a:gd name="T54" fmla="*/ 43 w 103"/>
                <a:gd name="T55" fmla="*/ 1052 h 1428"/>
                <a:gd name="T56" fmla="*/ 0 w 103"/>
                <a:gd name="T57" fmla="*/ 1052 h 1428"/>
                <a:gd name="T58" fmla="*/ 33 w 103"/>
                <a:gd name="T59" fmla="*/ 1081 h 1428"/>
                <a:gd name="T60" fmla="*/ 43 w 103"/>
                <a:gd name="T61" fmla="*/ 1137 h 1428"/>
                <a:gd name="T62" fmla="*/ 33 w 103"/>
                <a:gd name="T63" fmla="*/ 1158 h 1428"/>
                <a:gd name="T64" fmla="*/ 0 w 103"/>
                <a:gd name="T65" fmla="*/ 1428 h 1428"/>
                <a:gd name="T66" fmla="*/ 101 w 103"/>
                <a:gd name="T67" fmla="*/ 884 h 1428"/>
                <a:gd name="T68" fmla="*/ 103 w 103"/>
                <a:gd name="T69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428">
                  <a:moveTo>
                    <a:pt x="103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33" y="189"/>
                  </a:lnTo>
                  <a:lnTo>
                    <a:pt x="33" y="245"/>
                  </a:lnTo>
                  <a:lnTo>
                    <a:pt x="43" y="245"/>
                  </a:lnTo>
                  <a:lnTo>
                    <a:pt x="43" y="266"/>
                  </a:lnTo>
                  <a:lnTo>
                    <a:pt x="33" y="266"/>
                  </a:lnTo>
                  <a:lnTo>
                    <a:pt x="0" y="266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33" y="349"/>
                  </a:lnTo>
                  <a:lnTo>
                    <a:pt x="43" y="349"/>
                  </a:lnTo>
                  <a:lnTo>
                    <a:pt x="43" y="368"/>
                  </a:lnTo>
                  <a:lnTo>
                    <a:pt x="33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3" y="399"/>
                  </a:lnTo>
                  <a:lnTo>
                    <a:pt x="33" y="455"/>
                  </a:lnTo>
                  <a:lnTo>
                    <a:pt x="43" y="455"/>
                  </a:lnTo>
                  <a:lnTo>
                    <a:pt x="43" y="473"/>
                  </a:lnTo>
                  <a:lnTo>
                    <a:pt x="33" y="473"/>
                  </a:lnTo>
                  <a:lnTo>
                    <a:pt x="0" y="473"/>
                  </a:lnTo>
                  <a:lnTo>
                    <a:pt x="0" y="532"/>
                  </a:lnTo>
                  <a:lnTo>
                    <a:pt x="33" y="532"/>
                  </a:lnTo>
                  <a:lnTo>
                    <a:pt x="33" y="588"/>
                  </a:lnTo>
                  <a:lnTo>
                    <a:pt x="43" y="588"/>
                  </a:lnTo>
                  <a:lnTo>
                    <a:pt x="43" y="608"/>
                  </a:lnTo>
                  <a:lnTo>
                    <a:pt x="33" y="608"/>
                  </a:lnTo>
                  <a:lnTo>
                    <a:pt x="0" y="608"/>
                  </a:lnTo>
                  <a:lnTo>
                    <a:pt x="0" y="633"/>
                  </a:lnTo>
                  <a:lnTo>
                    <a:pt x="33" y="633"/>
                  </a:lnTo>
                  <a:lnTo>
                    <a:pt x="33" y="691"/>
                  </a:lnTo>
                  <a:lnTo>
                    <a:pt x="43" y="691"/>
                  </a:lnTo>
                  <a:lnTo>
                    <a:pt x="43" y="710"/>
                  </a:lnTo>
                  <a:lnTo>
                    <a:pt x="33" y="710"/>
                  </a:lnTo>
                  <a:lnTo>
                    <a:pt x="0" y="710"/>
                  </a:lnTo>
                  <a:lnTo>
                    <a:pt x="0" y="741"/>
                  </a:lnTo>
                  <a:lnTo>
                    <a:pt x="33" y="741"/>
                  </a:lnTo>
                  <a:lnTo>
                    <a:pt x="33" y="797"/>
                  </a:lnTo>
                  <a:lnTo>
                    <a:pt x="43" y="797"/>
                  </a:lnTo>
                  <a:lnTo>
                    <a:pt x="43" y="816"/>
                  </a:lnTo>
                  <a:lnTo>
                    <a:pt x="33" y="816"/>
                  </a:lnTo>
                  <a:lnTo>
                    <a:pt x="0" y="816"/>
                  </a:lnTo>
                  <a:lnTo>
                    <a:pt x="0" y="874"/>
                  </a:lnTo>
                  <a:lnTo>
                    <a:pt x="33" y="874"/>
                  </a:lnTo>
                  <a:lnTo>
                    <a:pt x="33" y="930"/>
                  </a:lnTo>
                  <a:lnTo>
                    <a:pt x="43" y="930"/>
                  </a:lnTo>
                  <a:lnTo>
                    <a:pt x="43" y="949"/>
                  </a:lnTo>
                  <a:lnTo>
                    <a:pt x="33" y="949"/>
                  </a:lnTo>
                  <a:lnTo>
                    <a:pt x="0" y="949"/>
                  </a:lnTo>
                  <a:lnTo>
                    <a:pt x="0" y="976"/>
                  </a:lnTo>
                  <a:lnTo>
                    <a:pt x="33" y="976"/>
                  </a:lnTo>
                  <a:lnTo>
                    <a:pt x="33" y="1034"/>
                  </a:lnTo>
                  <a:lnTo>
                    <a:pt x="43" y="1034"/>
                  </a:lnTo>
                  <a:lnTo>
                    <a:pt x="43" y="1052"/>
                  </a:lnTo>
                  <a:lnTo>
                    <a:pt x="33" y="1052"/>
                  </a:lnTo>
                  <a:lnTo>
                    <a:pt x="0" y="1052"/>
                  </a:lnTo>
                  <a:lnTo>
                    <a:pt x="0" y="1081"/>
                  </a:lnTo>
                  <a:lnTo>
                    <a:pt x="33" y="1081"/>
                  </a:lnTo>
                  <a:lnTo>
                    <a:pt x="33" y="1137"/>
                  </a:lnTo>
                  <a:lnTo>
                    <a:pt x="43" y="1137"/>
                  </a:lnTo>
                  <a:lnTo>
                    <a:pt x="43" y="1158"/>
                  </a:lnTo>
                  <a:lnTo>
                    <a:pt x="33" y="1158"/>
                  </a:lnTo>
                  <a:lnTo>
                    <a:pt x="0" y="1158"/>
                  </a:lnTo>
                  <a:lnTo>
                    <a:pt x="0" y="1428"/>
                  </a:lnTo>
                  <a:lnTo>
                    <a:pt x="101" y="1428"/>
                  </a:lnTo>
                  <a:lnTo>
                    <a:pt x="101" y="884"/>
                  </a:lnTo>
                  <a:lnTo>
                    <a:pt x="103" y="88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3C8F996-6A92-4403-93D3-B06CBB08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445248"/>
              <a:ext cx="140204" cy="1943767"/>
            </a:xfrm>
            <a:custGeom>
              <a:avLst/>
              <a:gdLst>
                <a:gd name="T0" fmla="*/ 0 w 103"/>
                <a:gd name="T1" fmla="*/ 0 h 1428"/>
                <a:gd name="T2" fmla="*/ 33 w 103"/>
                <a:gd name="T3" fmla="*/ 189 h 1428"/>
                <a:gd name="T4" fmla="*/ 43 w 103"/>
                <a:gd name="T5" fmla="*/ 245 h 1428"/>
                <a:gd name="T6" fmla="*/ 33 w 103"/>
                <a:gd name="T7" fmla="*/ 266 h 1428"/>
                <a:gd name="T8" fmla="*/ 0 w 103"/>
                <a:gd name="T9" fmla="*/ 293 h 1428"/>
                <a:gd name="T10" fmla="*/ 33 w 103"/>
                <a:gd name="T11" fmla="*/ 349 h 1428"/>
                <a:gd name="T12" fmla="*/ 43 w 103"/>
                <a:gd name="T13" fmla="*/ 368 h 1428"/>
                <a:gd name="T14" fmla="*/ 0 w 103"/>
                <a:gd name="T15" fmla="*/ 368 h 1428"/>
                <a:gd name="T16" fmla="*/ 33 w 103"/>
                <a:gd name="T17" fmla="*/ 399 h 1428"/>
                <a:gd name="T18" fmla="*/ 43 w 103"/>
                <a:gd name="T19" fmla="*/ 455 h 1428"/>
                <a:gd name="T20" fmla="*/ 33 w 103"/>
                <a:gd name="T21" fmla="*/ 473 h 1428"/>
                <a:gd name="T22" fmla="*/ 0 w 103"/>
                <a:gd name="T23" fmla="*/ 532 h 1428"/>
                <a:gd name="T24" fmla="*/ 33 w 103"/>
                <a:gd name="T25" fmla="*/ 588 h 1428"/>
                <a:gd name="T26" fmla="*/ 43 w 103"/>
                <a:gd name="T27" fmla="*/ 608 h 1428"/>
                <a:gd name="T28" fmla="*/ 0 w 103"/>
                <a:gd name="T29" fmla="*/ 608 h 1428"/>
                <a:gd name="T30" fmla="*/ 33 w 103"/>
                <a:gd name="T31" fmla="*/ 633 h 1428"/>
                <a:gd name="T32" fmla="*/ 43 w 103"/>
                <a:gd name="T33" fmla="*/ 691 h 1428"/>
                <a:gd name="T34" fmla="*/ 33 w 103"/>
                <a:gd name="T35" fmla="*/ 710 h 1428"/>
                <a:gd name="T36" fmla="*/ 0 w 103"/>
                <a:gd name="T37" fmla="*/ 741 h 1428"/>
                <a:gd name="T38" fmla="*/ 33 w 103"/>
                <a:gd name="T39" fmla="*/ 797 h 1428"/>
                <a:gd name="T40" fmla="*/ 43 w 103"/>
                <a:gd name="T41" fmla="*/ 816 h 1428"/>
                <a:gd name="T42" fmla="*/ 0 w 103"/>
                <a:gd name="T43" fmla="*/ 816 h 1428"/>
                <a:gd name="T44" fmla="*/ 33 w 103"/>
                <a:gd name="T45" fmla="*/ 874 h 1428"/>
                <a:gd name="T46" fmla="*/ 43 w 103"/>
                <a:gd name="T47" fmla="*/ 930 h 1428"/>
                <a:gd name="T48" fmla="*/ 33 w 103"/>
                <a:gd name="T49" fmla="*/ 949 h 1428"/>
                <a:gd name="T50" fmla="*/ 0 w 103"/>
                <a:gd name="T51" fmla="*/ 976 h 1428"/>
                <a:gd name="T52" fmla="*/ 33 w 103"/>
                <a:gd name="T53" fmla="*/ 1034 h 1428"/>
                <a:gd name="T54" fmla="*/ 43 w 103"/>
                <a:gd name="T55" fmla="*/ 1052 h 1428"/>
                <a:gd name="T56" fmla="*/ 0 w 103"/>
                <a:gd name="T57" fmla="*/ 1052 h 1428"/>
                <a:gd name="T58" fmla="*/ 33 w 103"/>
                <a:gd name="T59" fmla="*/ 1081 h 1428"/>
                <a:gd name="T60" fmla="*/ 43 w 103"/>
                <a:gd name="T61" fmla="*/ 1137 h 1428"/>
                <a:gd name="T62" fmla="*/ 33 w 103"/>
                <a:gd name="T63" fmla="*/ 1158 h 1428"/>
                <a:gd name="T64" fmla="*/ 0 w 103"/>
                <a:gd name="T65" fmla="*/ 1428 h 1428"/>
                <a:gd name="T66" fmla="*/ 101 w 103"/>
                <a:gd name="T67" fmla="*/ 884 h 1428"/>
                <a:gd name="T68" fmla="*/ 103 w 103"/>
                <a:gd name="T69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428">
                  <a:moveTo>
                    <a:pt x="103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33" y="189"/>
                  </a:lnTo>
                  <a:lnTo>
                    <a:pt x="33" y="245"/>
                  </a:lnTo>
                  <a:lnTo>
                    <a:pt x="43" y="245"/>
                  </a:lnTo>
                  <a:lnTo>
                    <a:pt x="43" y="266"/>
                  </a:lnTo>
                  <a:lnTo>
                    <a:pt x="33" y="266"/>
                  </a:lnTo>
                  <a:lnTo>
                    <a:pt x="0" y="266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33" y="349"/>
                  </a:lnTo>
                  <a:lnTo>
                    <a:pt x="43" y="349"/>
                  </a:lnTo>
                  <a:lnTo>
                    <a:pt x="43" y="368"/>
                  </a:lnTo>
                  <a:lnTo>
                    <a:pt x="33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3" y="399"/>
                  </a:lnTo>
                  <a:lnTo>
                    <a:pt x="33" y="455"/>
                  </a:lnTo>
                  <a:lnTo>
                    <a:pt x="43" y="455"/>
                  </a:lnTo>
                  <a:lnTo>
                    <a:pt x="43" y="473"/>
                  </a:lnTo>
                  <a:lnTo>
                    <a:pt x="33" y="473"/>
                  </a:lnTo>
                  <a:lnTo>
                    <a:pt x="0" y="473"/>
                  </a:lnTo>
                  <a:lnTo>
                    <a:pt x="0" y="532"/>
                  </a:lnTo>
                  <a:lnTo>
                    <a:pt x="33" y="532"/>
                  </a:lnTo>
                  <a:lnTo>
                    <a:pt x="33" y="588"/>
                  </a:lnTo>
                  <a:lnTo>
                    <a:pt x="43" y="588"/>
                  </a:lnTo>
                  <a:lnTo>
                    <a:pt x="43" y="608"/>
                  </a:lnTo>
                  <a:lnTo>
                    <a:pt x="33" y="608"/>
                  </a:lnTo>
                  <a:lnTo>
                    <a:pt x="0" y="608"/>
                  </a:lnTo>
                  <a:lnTo>
                    <a:pt x="0" y="633"/>
                  </a:lnTo>
                  <a:lnTo>
                    <a:pt x="33" y="633"/>
                  </a:lnTo>
                  <a:lnTo>
                    <a:pt x="33" y="691"/>
                  </a:lnTo>
                  <a:lnTo>
                    <a:pt x="43" y="691"/>
                  </a:lnTo>
                  <a:lnTo>
                    <a:pt x="43" y="710"/>
                  </a:lnTo>
                  <a:lnTo>
                    <a:pt x="33" y="710"/>
                  </a:lnTo>
                  <a:lnTo>
                    <a:pt x="0" y="710"/>
                  </a:lnTo>
                  <a:lnTo>
                    <a:pt x="0" y="741"/>
                  </a:lnTo>
                  <a:lnTo>
                    <a:pt x="33" y="741"/>
                  </a:lnTo>
                  <a:lnTo>
                    <a:pt x="33" y="797"/>
                  </a:lnTo>
                  <a:lnTo>
                    <a:pt x="43" y="797"/>
                  </a:lnTo>
                  <a:lnTo>
                    <a:pt x="43" y="816"/>
                  </a:lnTo>
                  <a:lnTo>
                    <a:pt x="33" y="816"/>
                  </a:lnTo>
                  <a:lnTo>
                    <a:pt x="0" y="816"/>
                  </a:lnTo>
                  <a:lnTo>
                    <a:pt x="0" y="874"/>
                  </a:lnTo>
                  <a:lnTo>
                    <a:pt x="33" y="874"/>
                  </a:lnTo>
                  <a:lnTo>
                    <a:pt x="33" y="930"/>
                  </a:lnTo>
                  <a:lnTo>
                    <a:pt x="43" y="930"/>
                  </a:lnTo>
                  <a:lnTo>
                    <a:pt x="43" y="949"/>
                  </a:lnTo>
                  <a:lnTo>
                    <a:pt x="33" y="949"/>
                  </a:lnTo>
                  <a:lnTo>
                    <a:pt x="0" y="949"/>
                  </a:lnTo>
                  <a:lnTo>
                    <a:pt x="0" y="976"/>
                  </a:lnTo>
                  <a:lnTo>
                    <a:pt x="33" y="976"/>
                  </a:lnTo>
                  <a:lnTo>
                    <a:pt x="33" y="1034"/>
                  </a:lnTo>
                  <a:lnTo>
                    <a:pt x="43" y="1034"/>
                  </a:lnTo>
                  <a:lnTo>
                    <a:pt x="43" y="1052"/>
                  </a:lnTo>
                  <a:lnTo>
                    <a:pt x="33" y="1052"/>
                  </a:lnTo>
                  <a:lnTo>
                    <a:pt x="0" y="1052"/>
                  </a:lnTo>
                  <a:lnTo>
                    <a:pt x="0" y="1081"/>
                  </a:lnTo>
                  <a:lnTo>
                    <a:pt x="33" y="1081"/>
                  </a:lnTo>
                  <a:lnTo>
                    <a:pt x="33" y="1137"/>
                  </a:lnTo>
                  <a:lnTo>
                    <a:pt x="43" y="1137"/>
                  </a:lnTo>
                  <a:lnTo>
                    <a:pt x="43" y="1158"/>
                  </a:lnTo>
                  <a:lnTo>
                    <a:pt x="33" y="1158"/>
                  </a:lnTo>
                  <a:lnTo>
                    <a:pt x="0" y="1158"/>
                  </a:lnTo>
                  <a:lnTo>
                    <a:pt x="0" y="1428"/>
                  </a:lnTo>
                  <a:lnTo>
                    <a:pt x="101" y="1428"/>
                  </a:lnTo>
                  <a:lnTo>
                    <a:pt x="101" y="884"/>
                  </a:lnTo>
                  <a:lnTo>
                    <a:pt x="103" y="884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AC383FD-9BA3-4010-A61F-EBEA8177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042" y="3238817"/>
              <a:ext cx="303547" cy="1621168"/>
            </a:xfrm>
            <a:custGeom>
              <a:avLst/>
              <a:gdLst>
                <a:gd name="T0" fmla="*/ 96 w 223"/>
                <a:gd name="T1" fmla="*/ 0 h 1191"/>
                <a:gd name="T2" fmla="*/ 0 w 223"/>
                <a:gd name="T3" fmla="*/ 0 h 1191"/>
                <a:gd name="T4" fmla="*/ 0 w 223"/>
                <a:gd name="T5" fmla="*/ 1191 h 1191"/>
                <a:gd name="T6" fmla="*/ 223 w 223"/>
                <a:gd name="T7" fmla="*/ 1191 h 1191"/>
                <a:gd name="T8" fmla="*/ 223 w 223"/>
                <a:gd name="T9" fmla="*/ 527 h 1191"/>
                <a:gd name="T10" fmla="*/ 200 w 223"/>
                <a:gd name="T11" fmla="*/ 527 h 1191"/>
                <a:gd name="T12" fmla="*/ 200 w 223"/>
                <a:gd name="T13" fmla="*/ 554 h 1191"/>
                <a:gd name="T14" fmla="*/ 212 w 223"/>
                <a:gd name="T15" fmla="*/ 554 h 1191"/>
                <a:gd name="T16" fmla="*/ 212 w 223"/>
                <a:gd name="T17" fmla="*/ 575 h 1191"/>
                <a:gd name="T18" fmla="*/ 200 w 223"/>
                <a:gd name="T19" fmla="*/ 575 h 1191"/>
                <a:gd name="T20" fmla="*/ 96 w 223"/>
                <a:gd name="T21" fmla="*/ 575 h 1191"/>
                <a:gd name="T22" fmla="*/ 86 w 223"/>
                <a:gd name="T23" fmla="*/ 575 h 1191"/>
                <a:gd name="T24" fmla="*/ 86 w 223"/>
                <a:gd name="T25" fmla="*/ 554 h 1191"/>
                <a:gd name="T26" fmla="*/ 96 w 223"/>
                <a:gd name="T27" fmla="*/ 554 h 1191"/>
                <a:gd name="T28" fmla="*/ 96 w 223"/>
                <a:gd name="T29" fmla="*/ 498 h 1191"/>
                <a:gd name="T30" fmla="*/ 152 w 223"/>
                <a:gd name="T31" fmla="*/ 498 h 1191"/>
                <a:gd name="T32" fmla="*/ 152 w 223"/>
                <a:gd name="T33" fmla="*/ 469 h 1191"/>
                <a:gd name="T34" fmla="*/ 96 w 223"/>
                <a:gd name="T35" fmla="*/ 469 h 1191"/>
                <a:gd name="T36" fmla="*/ 86 w 223"/>
                <a:gd name="T37" fmla="*/ 469 h 1191"/>
                <a:gd name="T38" fmla="*/ 86 w 223"/>
                <a:gd name="T39" fmla="*/ 451 h 1191"/>
                <a:gd name="T40" fmla="*/ 96 w 223"/>
                <a:gd name="T41" fmla="*/ 451 h 1191"/>
                <a:gd name="T42" fmla="*/ 96 w 223"/>
                <a:gd name="T43" fmla="*/ 393 h 1191"/>
                <a:gd name="T44" fmla="*/ 152 w 223"/>
                <a:gd name="T45" fmla="*/ 393 h 1191"/>
                <a:gd name="T46" fmla="*/ 152 w 223"/>
                <a:gd name="T47" fmla="*/ 366 h 1191"/>
                <a:gd name="T48" fmla="*/ 96 w 223"/>
                <a:gd name="T49" fmla="*/ 366 h 1191"/>
                <a:gd name="T50" fmla="*/ 86 w 223"/>
                <a:gd name="T51" fmla="*/ 366 h 1191"/>
                <a:gd name="T52" fmla="*/ 86 w 223"/>
                <a:gd name="T53" fmla="*/ 347 h 1191"/>
                <a:gd name="T54" fmla="*/ 96 w 223"/>
                <a:gd name="T55" fmla="*/ 347 h 1191"/>
                <a:gd name="T56" fmla="*/ 96 w 223"/>
                <a:gd name="T57" fmla="*/ 291 h 1191"/>
                <a:gd name="T58" fmla="*/ 152 w 223"/>
                <a:gd name="T59" fmla="*/ 291 h 1191"/>
                <a:gd name="T60" fmla="*/ 152 w 223"/>
                <a:gd name="T61" fmla="*/ 233 h 1191"/>
                <a:gd name="T62" fmla="*/ 96 w 223"/>
                <a:gd name="T63" fmla="*/ 233 h 1191"/>
                <a:gd name="T64" fmla="*/ 86 w 223"/>
                <a:gd name="T65" fmla="*/ 233 h 1191"/>
                <a:gd name="T66" fmla="*/ 86 w 223"/>
                <a:gd name="T67" fmla="*/ 214 h 1191"/>
                <a:gd name="T68" fmla="*/ 96 w 223"/>
                <a:gd name="T69" fmla="*/ 214 h 1191"/>
                <a:gd name="T70" fmla="*/ 96 w 223"/>
                <a:gd name="T71" fmla="*/ 158 h 1191"/>
                <a:gd name="T72" fmla="*/ 152 w 223"/>
                <a:gd name="T73" fmla="*/ 158 h 1191"/>
                <a:gd name="T74" fmla="*/ 152 w 223"/>
                <a:gd name="T75" fmla="*/ 127 h 1191"/>
                <a:gd name="T76" fmla="*/ 96 w 223"/>
                <a:gd name="T77" fmla="*/ 127 h 1191"/>
                <a:gd name="T78" fmla="*/ 86 w 223"/>
                <a:gd name="T79" fmla="*/ 127 h 1191"/>
                <a:gd name="T80" fmla="*/ 86 w 223"/>
                <a:gd name="T81" fmla="*/ 108 h 1191"/>
                <a:gd name="T82" fmla="*/ 96 w 223"/>
                <a:gd name="T83" fmla="*/ 108 h 1191"/>
                <a:gd name="T84" fmla="*/ 96 w 223"/>
                <a:gd name="T85" fmla="*/ 50 h 1191"/>
                <a:gd name="T86" fmla="*/ 152 w 223"/>
                <a:gd name="T87" fmla="*/ 50 h 1191"/>
                <a:gd name="T88" fmla="*/ 152 w 223"/>
                <a:gd name="T89" fmla="*/ 25 h 1191"/>
                <a:gd name="T90" fmla="*/ 96 w 223"/>
                <a:gd name="T91" fmla="*/ 25 h 1191"/>
                <a:gd name="T92" fmla="*/ 86 w 223"/>
                <a:gd name="T93" fmla="*/ 25 h 1191"/>
                <a:gd name="T94" fmla="*/ 86 w 223"/>
                <a:gd name="T95" fmla="*/ 5 h 1191"/>
                <a:gd name="T96" fmla="*/ 96 w 223"/>
                <a:gd name="T97" fmla="*/ 5 h 1191"/>
                <a:gd name="T98" fmla="*/ 96 w 223"/>
                <a:gd name="T9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1191">
                  <a:moveTo>
                    <a:pt x="96" y="0"/>
                  </a:moveTo>
                  <a:lnTo>
                    <a:pt x="0" y="0"/>
                  </a:lnTo>
                  <a:lnTo>
                    <a:pt x="0" y="1191"/>
                  </a:lnTo>
                  <a:lnTo>
                    <a:pt x="223" y="1191"/>
                  </a:lnTo>
                  <a:lnTo>
                    <a:pt x="223" y="527"/>
                  </a:lnTo>
                  <a:lnTo>
                    <a:pt x="200" y="527"/>
                  </a:lnTo>
                  <a:lnTo>
                    <a:pt x="200" y="554"/>
                  </a:lnTo>
                  <a:lnTo>
                    <a:pt x="212" y="554"/>
                  </a:lnTo>
                  <a:lnTo>
                    <a:pt x="212" y="575"/>
                  </a:lnTo>
                  <a:lnTo>
                    <a:pt x="200" y="575"/>
                  </a:lnTo>
                  <a:lnTo>
                    <a:pt x="96" y="575"/>
                  </a:lnTo>
                  <a:lnTo>
                    <a:pt x="86" y="575"/>
                  </a:lnTo>
                  <a:lnTo>
                    <a:pt x="86" y="554"/>
                  </a:lnTo>
                  <a:lnTo>
                    <a:pt x="96" y="554"/>
                  </a:lnTo>
                  <a:lnTo>
                    <a:pt x="96" y="498"/>
                  </a:lnTo>
                  <a:lnTo>
                    <a:pt x="152" y="498"/>
                  </a:lnTo>
                  <a:lnTo>
                    <a:pt x="152" y="469"/>
                  </a:lnTo>
                  <a:lnTo>
                    <a:pt x="96" y="469"/>
                  </a:lnTo>
                  <a:lnTo>
                    <a:pt x="86" y="469"/>
                  </a:lnTo>
                  <a:lnTo>
                    <a:pt x="86" y="451"/>
                  </a:lnTo>
                  <a:lnTo>
                    <a:pt x="96" y="451"/>
                  </a:lnTo>
                  <a:lnTo>
                    <a:pt x="96" y="393"/>
                  </a:lnTo>
                  <a:lnTo>
                    <a:pt x="152" y="393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86" y="366"/>
                  </a:lnTo>
                  <a:lnTo>
                    <a:pt x="86" y="347"/>
                  </a:lnTo>
                  <a:lnTo>
                    <a:pt x="96" y="347"/>
                  </a:lnTo>
                  <a:lnTo>
                    <a:pt x="96" y="291"/>
                  </a:lnTo>
                  <a:lnTo>
                    <a:pt x="152" y="291"/>
                  </a:lnTo>
                  <a:lnTo>
                    <a:pt x="152" y="233"/>
                  </a:lnTo>
                  <a:lnTo>
                    <a:pt x="96" y="233"/>
                  </a:lnTo>
                  <a:lnTo>
                    <a:pt x="86" y="233"/>
                  </a:lnTo>
                  <a:lnTo>
                    <a:pt x="86" y="214"/>
                  </a:lnTo>
                  <a:lnTo>
                    <a:pt x="96" y="214"/>
                  </a:lnTo>
                  <a:lnTo>
                    <a:pt x="96" y="158"/>
                  </a:lnTo>
                  <a:lnTo>
                    <a:pt x="152" y="158"/>
                  </a:lnTo>
                  <a:lnTo>
                    <a:pt x="152" y="127"/>
                  </a:lnTo>
                  <a:lnTo>
                    <a:pt x="96" y="127"/>
                  </a:lnTo>
                  <a:lnTo>
                    <a:pt x="86" y="127"/>
                  </a:lnTo>
                  <a:lnTo>
                    <a:pt x="86" y="108"/>
                  </a:lnTo>
                  <a:lnTo>
                    <a:pt x="96" y="108"/>
                  </a:lnTo>
                  <a:lnTo>
                    <a:pt x="96" y="50"/>
                  </a:lnTo>
                  <a:lnTo>
                    <a:pt x="152" y="50"/>
                  </a:lnTo>
                  <a:lnTo>
                    <a:pt x="152" y="25"/>
                  </a:lnTo>
                  <a:lnTo>
                    <a:pt x="96" y="25"/>
                  </a:lnTo>
                  <a:lnTo>
                    <a:pt x="86" y="25"/>
                  </a:lnTo>
                  <a:lnTo>
                    <a:pt x="86" y="5"/>
                  </a:lnTo>
                  <a:lnTo>
                    <a:pt x="96" y="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40CEAB8-4176-40A7-9CE7-16DFDF36F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042" y="3238817"/>
              <a:ext cx="303547" cy="1621168"/>
            </a:xfrm>
            <a:custGeom>
              <a:avLst/>
              <a:gdLst>
                <a:gd name="T0" fmla="*/ 96 w 223"/>
                <a:gd name="T1" fmla="*/ 0 h 1191"/>
                <a:gd name="T2" fmla="*/ 0 w 223"/>
                <a:gd name="T3" fmla="*/ 0 h 1191"/>
                <a:gd name="T4" fmla="*/ 0 w 223"/>
                <a:gd name="T5" fmla="*/ 1191 h 1191"/>
                <a:gd name="T6" fmla="*/ 223 w 223"/>
                <a:gd name="T7" fmla="*/ 1191 h 1191"/>
                <a:gd name="T8" fmla="*/ 223 w 223"/>
                <a:gd name="T9" fmla="*/ 527 h 1191"/>
                <a:gd name="T10" fmla="*/ 200 w 223"/>
                <a:gd name="T11" fmla="*/ 527 h 1191"/>
                <a:gd name="T12" fmla="*/ 200 w 223"/>
                <a:gd name="T13" fmla="*/ 554 h 1191"/>
                <a:gd name="T14" fmla="*/ 212 w 223"/>
                <a:gd name="T15" fmla="*/ 554 h 1191"/>
                <a:gd name="T16" fmla="*/ 212 w 223"/>
                <a:gd name="T17" fmla="*/ 575 h 1191"/>
                <a:gd name="T18" fmla="*/ 200 w 223"/>
                <a:gd name="T19" fmla="*/ 575 h 1191"/>
                <a:gd name="T20" fmla="*/ 96 w 223"/>
                <a:gd name="T21" fmla="*/ 575 h 1191"/>
                <a:gd name="T22" fmla="*/ 86 w 223"/>
                <a:gd name="T23" fmla="*/ 575 h 1191"/>
                <a:gd name="T24" fmla="*/ 86 w 223"/>
                <a:gd name="T25" fmla="*/ 554 h 1191"/>
                <a:gd name="T26" fmla="*/ 96 w 223"/>
                <a:gd name="T27" fmla="*/ 554 h 1191"/>
                <a:gd name="T28" fmla="*/ 96 w 223"/>
                <a:gd name="T29" fmla="*/ 498 h 1191"/>
                <a:gd name="T30" fmla="*/ 152 w 223"/>
                <a:gd name="T31" fmla="*/ 498 h 1191"/>
                <a:gd name="T32" fmla="*/ 152 w 223"/>
                <a:gd name="T33" fmla="*/ 469 h 1191"/>
                <a:gd name="T34" fmla="*/ 96 w 223"/>
                <a:gd name="T35" fmla="*/ 469 h 1191"/>
                <a:gd name="T36" fmla="*/ 86 w 223"/>
                <a:gd name="T37" fmla="*/ 469 h 1191"/>
                <a:gd name="T38" fmla="*/ 86 w 223"/>
                <a:gd name="T39" fmla="*/ 451 h 1191"/>
                <a:gd name="T40" fmla="*/ 96 w 223"/>
                <a:gd name="T41" fmla="*/ 451 h 1191"/>
                <a:gd name="T42" fmla="*/ 96 w 223"/>
                <a:gd name="T43" fmla="*/ 393 h 1191"/>
                <a:gd name="T44" fmla="*/ 152 w 223"/>
                <a:gd name="T45" fmla="*/ 393 h 1191"/>
                <a:gd name="T46" fmla="*/ 152 w 223"/>
                <a:gd name="T47" fmla="*/ 366 h 1191"/>
                <a:gd name="T48" fmla="*/ 96 w 223"/>
                <a:gd name="T49" fmla="*/ 366 h 1191"/>
                <a:gd name="T50" fmla="*/ 86 w 223"/>
                <a:gd name="T51" fmla="*/ 366 h 1191"/>
                <a:gd name="T52" fmla="*/ 86 w 223"/>
                <a:gd name="T53" fmla="*/ 347 h 1191"/>
                <a:gd name="T54" fmla="*/ 96 w 223"/>
                <a:gd name="T55" fmla="*/ 347 h 1191"/>
                <a:gd name="T56" fmla="*/ 96 w 223"/>
                <a:gd name="T57" fmla="*/ 291 h 1191"/>
                <a:gd name="T58" fmla="*/ 152 w 223"/>
                <a:gd name="T59" fmla="*/ 291 h 1191"/>
                <a:gd name="T60" fmla="*/ 152 w 223"/>
                <a:gd name="T61" fmla="*/ 233 h 1191"/>
                <a:gd name="T62" fmla="*/ 96 w 223"/>
                <a:gd name="T63" fmla="*/ 233 h 1191"/>
                <a:gd name="T64" fmla="*/ 86 w 223"/>
                <a:gd name="T65" fmla="*/ 233 h 1191"/>
                <a:gd name="T66" fmla="*/ 86 w 223"/>
                <a:gd name="T67" fmla="*/ 214 h 1191"/>
                <a:gd name="T68" fmla="*/ 96 w 223"/>
                <a:gd name="T69" fmla="*/ 214 h 1191"/>
                <a:gd name="T70" fmla="*/ 96 w 223"/>
                <a:gd name="T71" fmla="*/ 158 h 1191"/>
                <a:gd name="T72" fmla="*/ 152 w 223"/>
                <a:gd name="T73" fmla="*/ 158 h 1191"/>
                <a:gd name="T74" fmla="*/ 152 w 223"/>
                <a:gd name="T75" fmla="*/ 127 h 1191"/>
                <a:gd name="T76" fmla="*/ 96 w 223"/>
                <a:gd name="T77" fmla="*/ 127 h 1191"/>
                <a:gd name="T78" fmla="*/ 86 w 223"/>
                <a:gd name="T79" fmla="*/ 127 h 1191"/>
                <a:gd name="T80" fmla="*/ 86 w 223"/>
                <a:gd name="T81" fmla="*/ 108 h 1191"/>
                <a:gd name="T82" fmla="*/ 96 w 223"/>
                <a:gd name="T83" fmla="*/ 108 h 1191"/>
                <a:gd name="T84" fmla="*/ 96 w 223"/>
                <a:gd name="T85" fmla="*/ 50 h 1191"/>
                <a:gd name="T86" fmla="*/ 152 w 223"/>
                <a:gd name="T87" fmla="*/ 50 h 1191"/>
                <a:gd name="T88" fmla="*/ 152 w 223"/>
                <a:gd name="T89" fmla="*/ 25 h 1191"/>
                <a:gd name="T90" fmla="*/ 96 w 223"/>
                <a:gd name="T91" fmla="*/ 25 h 1191"/>
                <a:gd name="T92" fmla="*/ 86 w 223"/>
                <a:gd name="T93" fmla="*/ 25 h 1191"/>
                <a:gd name="T94" fmla="*/ 86 w 223"/>
                <a:gd name="T95" fmla="*/ 5 h 1191"/>
                <a:gd name="T96" fmla="*/ 96 w 223"/>
                <a:gd name="T97" fmla="*/ 5 h 1191"/>
                <a:gd name="T98" fmla="*/ 96 w 223"/>
                <a:gd name="T9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1191">
                  <a:moveTo>
                    <a:pt x="96" y="0"/>
                  </a:moveTo>
                  <a:lnTo>
                    <a:pt x="0" y="0"/>
                  </a:lnTo>
                  <a:lnTo>
                    <a:pt x="0" y="1191"/>
                  </a:lnTo>
                  <a:lnTo>
                    <a:pt x="223" y="1191"/>
                  </a:lnTo>
                  <a:lnTo>
                    <a:pt x="223" y="527"/>
                  </a:lnTo>
                  <a:lnTo>
                    <a:pt x="200" y="527"/>
                  </a:lnTo>
                  <a:lnTo>
                    <a:pt x="200" y="554"/>
                  </a:lnTo>
                  <a:lnTo>
                    <a:pt x="212" y="554"/>
                  </a:lnTo>
                  <a:lnTo>
                    <a:pt x="212" y="575"/>
                  </a:lnTo>
                  <a:lnTo>
                    <a:pt x="200" y="575"/>
                  </a:lnTo>
                  <a:lnTo>
                    <a:pt x="96" y="575"/>
                  </a:lnTo>
                  <a:lnTo>
                    <a:pt x="86" y="575"/>
                  </a:lnTo>
                  <a:lnTo>
                    <a:pt x="86" y="554"/>
                  </a:lnTo>
                  <a:lnTo>
                    <a:pt x="96" y="554"/>
                  </a:lnTo>
                  <a:lnTo>
                    <a:pt x="96" y="498"/>
                  </a:lnTo>
                  <a:lnTo>
                    <a:pt x="152" y="498"/>
                  </a:lnTo>
                  <a:lnTo>
                    <a:pt x="152" y="469"/>
                  </a:lnTo>
                  <a:lnTo>
                    <a:pt x="96" y="469"/>
                  </a:lnTo>
                  <a:lnTo>
                    <a:pt x="86" y="469"/>
                  </a:lnTo>
                  <a:lnTo>
                    <a:pt x="86" y="451"/>
                  </a:lnTo>
                  <a:lnTo>
                    <a:pt x="96" y="451"/>
                  </a:lnTo>
                  <a:lnTo>
                    <a:pt x="96" y="393"/>
                  </a:lnTo>
                  <a:lnTo>
                    <a:pt x="152" y="393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86" y="366"/>
                  </a:lnTo>
                  <a:lnTo>
                    <a:pt x="86" y="347"/>
                  </a:lnTo>
                  <a:lnTo>
                    <a:pt x="96" y="347"/>
                  </a:lnTo>
                  <a:lnTo>
                    <a:pt x="96" y="291"/>
                  </a:lnTo>
                  <a:lnTo>
                    <a:pt x="152" y="291"/>
                  </a:lnTo>
                  <a:lnTo>
                    <a:pt x="152" y="233"/>
                  </a:lnTo>
                  <a:lnTo>
                    <a:pt x="96" y="233"/>
                  </a:lnTo>
                  <a:lnTo>
                    <a:pt x="86" y="233"/>
                  </a:lnTo>
                  <a:lnTo>
                    <a:pt x="86" y="214"/>
                  </a:lnTo>
                  <a:lnTo>
                    <a:pt x="96" y="214"/>
                  </a:lnTo>
                  <a:lnTo>
                    <a:pt x="96" y="158"/>
                  </a:lnTo>
                  <a:lnTo>
                    <a:pt x="152" y="158"/>
                  </a:lnTo>
                  <a:lnTo>
                    <a:pt x="152" y="127"/>
                  </a:lnTo>
                  <a:lnTo>
                    <a:pt x="96" y="127"/>
                  </a:lnTo>
                  <a:lnTo>
                    <a:pt x="86" y="127"/>
                  </a:lnTo>
                  <a:lnTo>
                    <a:pt x="86" y="108"/>
                  </a:lnTo>
                  <a:lnTo>
                    <a:pt x="96" y="108"/>
                  </a:lnTo>
                  <a:lnTo>
                    <a:pt x="96" y="50"/>
                  </a:lnTo>
                  <a:lnTo>
                    <a:pt x="152" y="50"/>
                  </a:lnTo>
                  <a:lnTo>
                    <a:pt x="152" y="25"/>
                  </a:lnTo>
                  <a:lnTo>
                    <a:pt x="96" y="25"/>
                  </a:lnTo>
                  <a:lnTo>
                    <a:pt x="86" y="25"/>
                  </a:lnTo>
                  <a:lnTo>
                    <a:pt x="86" y="5"/>
                  </a:lnTo>
                  <a:lnTo>
                    <a:pt x="96" y="5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15F3DC40-B7E8-4847-A514-FCD3DFCC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702511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5FB03722-D1E8-43BA-BCAF-27E44E27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702511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54BF986F-CECF-4FC2-AB33-943FC1852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702511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0D8388D-094F-40A8-A282-737359043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702511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79BD1C63-38A2-4A98-8190-F845080B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702511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AB21BD11-BDD8-4EA8-B923-2B03CB4F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702511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B33513B-115A-42B1-8E22-B6CDAD23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702511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C041FA23-AE06-4A13-8AF6-5B5788FD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702511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61CC64A9-EE40-489C-94A5-9A323AC5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702511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F7A62679-BDB8-4F60-8C35-4E2616B47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702511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22C5B8BE-D2A2-4327-8596-FDB5DE3E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702511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FC6E3367-07A3-4CFA-BF1D-2EF864BC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702511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72B391C9-F1CD-4347-AAA9-C37874F1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844073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364C557C-BA27-4215-A924-030C4006D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844073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0037B0EF-9DA5-4C4C-92BA-1F7421DB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844073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4403303A-64FC-4069-8A66-3C7DF696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844073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895F948F-2DD7-432F-A060-DD76C3231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84407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0784144C-7F03-4942-AF3C-1EE4AC2B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84407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1E47DA8F-8C86-48DE-83B1-BCE41640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84407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36F48A53-A341-4D64-9A8F-F3FC580E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84407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92F7BA19-447F-481A-9422-11FF8714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844073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45AA1909-6B99-4440-943C-B8157856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844073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00A42F26-CAC3-453C-BD28-1A9359A1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844073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AEF76738-9EF4-4BA1-B1BC-1D00E40A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844073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52689CC9-F242-4DBC-A056-B4DEE640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988359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393DDE31-F5CF-45F4-8697-8ECE3E4C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988359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4EE1FF16-C6F3-428C-80C2-1FAB9F54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988359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452478D7-51F9-4DDC-AD6C-FBB5E7292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988359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EF07914B-A44B-42B3-A929-FCE7EFC47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988359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8F50090A-E8CE-4FD3-8482-E54336BA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988359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9BECFB21-DFE5-49A5-BF3E-EB1600A1D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988359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28EADB7D-FEB7-45D3-92AE-9D151626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988359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0596C11A-C799-4895-A5D3-4C4C9293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988359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1DBB3814-82B2-40A8-8075-80E8E164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988359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CBF3A29C-AFEE-40D0-8241-AFD1A790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988359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783F609-9EC7-4062-874C-B1A06F40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988359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AE771F61-C47C-4437-BF0B-5DB0A8A3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778737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029D965F-AAAC-4D18-AEE7-F3B4A5767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778737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FCFC1CCE-65E7-49BF-B6AD-BC4CA407E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778737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C967FCA5-6CC0-453D-81F3-63CE0ABD0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778737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DB86D8B4-F08D-4162-BA64-65E86AC4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92029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C091E01D-235D-4EE8-9CFC-62F55046C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92029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3289013A-AFE0-46EC-BC77-D824BA8C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92029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ACE39F8E-0AA7-4AAC-B693-BED9E2106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92029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5C3CDA32-F935-4007-807B-B243F543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064585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02FE2E2F-EB3E-4DE9-9BC6-AA5500D0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064585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358C9DCC-F827-473C-B590-019539032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064585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1F1B1F6B-A6F1-4561-BE8A-BFD5666B9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064585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01430655-3AEC-482B-B99F-A775E3C29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42F5EC4F-6DAD-43AD-A35B-E8B83E742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1766D8F1-7C55-4EB1-93B9-A2605391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63050CC0-6753-4D0C-AF48-2672AF246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E29DA7AB-E699-434B-9C15-0AA16D915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98B6D3A2-C2AA-486F-9623-04285B6EC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DADBD688-710D-4285-B972-6B183CBE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02DF5275-1D38-41D5-A9FA-4B232CB7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AEEB03B7-0D17-402B-A72E-DB7A5478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78530D17-A4B1-400B-B7EF-C07A0A10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53BE7E37-C2FA-4C00-8F83-2F2883259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A17788AA-2296-407C-A592-241B5E02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D6BB1F33-2469-46E3-87EE-3E3090F10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778737"/>
              <a:ext cx="144287" cy="28585"/>
            </a:xfrm>
            <a:custGeom>
              <a:avLst/>
              <a:gdLst>
                <a:gd name="T0" fmla="*/ 106 w 106"/>
                <a:gd name="T1" fmla="*/ 0 h 21"/>
                <a:gd name="T2" fmla="*/ 96 w 106"/>
                <a:gd name="T3" fmla="*/ 0 h 21"/>
                <a:gd name="T4" fmla="*/ 0 w 106"/>
                <a:gd name="T5" fmla="*/ 0 h 21"/>
                <a:gd name="T6" fmla="*/ 0 w 106"/>
                <a:gd name="T7" fmla="*/ 21 h 21"/>
                <a:gd name="T8" fmla="*/ 96 w 106"/>
                <a:gd name="T9" fmla="*/ 21 h 21"/>
                <a:gd name="T10" fmla="*/ 106 w 106"/>
                <a:gd name="T11" fmla="*/ 21 h 21"/>
                <a:gd name="T12" fmla="*/ 106 w 10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96" y="21"/>
                  </a:lnTo>
                  <a:lnTo>
                    <a:pt x="106" y="2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EC8C56C5-3B8C-436B-8768-3DB29383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778737"/>
              <a:ext cx="144287" cy="28585"/>
            </a:xfrm>
            <a:custGeom>
              <a:avLst/>
              <a:gdLst>
                <a:gd name="T0" fmla="*/ 106 w 106"/>
                <a:gd name="T1" fmla="*/ 0 h 21"/>
                <a:gd name="T2" fmla="*/ 96 w 106"/>
                <a:gd name="T3" fmla="*/ 0 h 21"/>
                <a:gd name="T4" fmla="*/ 0 w 106"/>
                <a:gd name="T5" fmla="*/ 0 h 21"/>
                <a:gd name="T6" fmla="*/ 0 w 106"/>
                <a:gd name="T7" fmla="*/ 21 h 21"/>
                <a:gd name="T8" fmla="*/ 96 w 106"/>
                <a:gd name="T9" fmla="*/ 21 h 21"/>
                <a:gd name="T10" fmla="*/ 106 w 106"/>
                <a:gd name="T11" fmla="*/ 21 h 21"/>
                <a:gd name="T12" fmla="*/ 106 w 10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96" y="21"/>
                  </a:lnTo>
                  <a:lnTo>
                    <a:pt x="106" y="21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2407445C-7164-48CE-9191-96E53E896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92029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6ECA67F6-F9FB-40B5-AEF4-CB9C422C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92029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C4BAF172-3F05-484A-BC50-51931581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06458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49CE1C17-1E6A-4C94-8AA4-F3DD0B77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06458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142CEE71-A13D-416F-813A-7750B160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778737"/>
              <a:ext cx="89839" cy="28585"/>
            </a:xfrm>
            <a:custGeom>
              <a:avLst/>
              <a:gdLst>
                <a:gd name="T0" fmla="*/ 66 w 66"/>
                <a:gd name="T1" fmla="*/ 0 h 21"/>
                <a:gd name="T2" fmla="*/ 10 w 66"/>
                <a:gd name="T3" fmla="*/ 0 h 21"/>
                <a:gd name="T4" fmla="*/ 0 w 66"/>
                <a:gd name="T5" fmla="*/ 0 h 21"/>
                <a:gd name="T6" fmla="*/ 0 w 66"/>
                <a:gd name="T7" fmla="*/ 21 h 21"/>
                <a:gd name="T8" fmla="*/ 10 w 66"/>
                <a:gd name="T9" fmla="*/ 21 h 21"/>
                <a:gd name="T10" fmla="*/ 66 w 66"/>
                <a:gd name="T11" fmla="*/ 21 h 21"/>
                <a:gd name="T12" fmla="*/ 66 w 6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1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66" y="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CF43886C-6C59-4487-B35C-53BEC2F9E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778737"/>
              <a:ext cx="89839" cy="28585"/>
            </a:xfrm>
            <a:custGeom>
              <a:avLst/>
              <a:gdLst>
                <a:gd name="T0" fmla="*/ 66 w 66"/>
                <a:gd name="T1" fmla="*/ 0 h 21"/>
                <a:gd name="T2" fmla="*/ 10 w 66"/>
                <a:gd name="T3" fmla="*/ 0 h 21"/>
                <a:gd name="T4" fmla="*/ 0 w 66"/>
                <a:gd name="T5" fmla="*/ 0 h 21"/>
                <a:gd name="T6" fmla="*/ 0 w 66"/>
                <a:gd name="T7" fmla="*/ 21 h 21"/>
                <a:gd name="T8" fmla="*/ 10 w 66"/>
                <a:gd name="T9" fmla="*/ 21 h 21"/>
                <a:gd name="T10" fmla="*/ 66 w 66"/>
                <a:gd name="T11" fmla="*/ 21 h 21"/>
                <a:gd name="T12" fmla="*/ 66 w 6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1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66" y="21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64DE6CF3-2188-473F-9509-1354ABEFF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92029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9F3DD31A-527C-485F-93B9-FFBD16AE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92029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33C3417C-8226-45CF-A4E1-2DCCCC387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064585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73FEE55F-4543-4834-9ABF-2E04C1068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064585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0F34556C-DE85-45D8-A06D-0F039FF2A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D4E681E4-BE4F-48A6-9674-2E458FA85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7AFCAF6B-7BC8-4286-BE10-0CE87EF73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EBC0D9CC-BE67-44A9-B93B-819B6E12E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3D605E9A-510F-4EB9-A770-C16FF00F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C47EB746-EA31-4C5D-B8C5-7BC02E94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A80E78F8-E26C-4E10-A9A7-5905F662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7C5C44A6-C472-4021-9282-E7286240C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3FC07C43-7CDB-491A-9045-3CF8AB2A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2">
              <a:extLst>
                <a:ext uri="{FF2B5EF4-FFF2-40B4-BE49-F238E27FC236}">
                  <a16:creationId xmlns:a16="http://schemas.microsoft.com/office/drawing/2014/main" id="{3F533F3F-5D14-4B19-AFC2-E0C7A2F8F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DA2BC147-CB7C-446A-A17D-373541B8D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4">
              <a:extLst>
                <a:ext uri="{FF2B5EF4-FFF2-40B4-BE49-F238E27FC236}">
                  <a16:creationId xmlns:a16="http://schemas.microsoft.com/office/drawing/2014/main" id="{96440CEE-E158-47BE-9C4B-86FEFA954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4823D60D-0729-44EB-A525-D8E9E111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6">
              <a:extLst>
                <a:ext uri="{FF2B5EF4-FFF2-40B4-BE49-F238E27FC236}">
                  <a16:creationId xmlns:a16="http://schemas.microsoft.com/office/drawing/2014/main" id="{0A380CCB-9EFD-4CD1-BB66-0CD8F5B5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633D421C-891F-415C-8CD1-D9F07C63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08">
              <a:extLst>
                <a:ext uri="{FF2B5EF4-FFF2-40B4-BE49-F238E27FC236}">
                  <a16:creationId xmlns:a16="http://schemas.microsoft.com/office/drawing/2014/main" id="{6607F5D5-ABD4-4B8A-98B0-F3AB5C3E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2593B77D-E52B-4604-9D07-AE42FB1C6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9CB75275-9230-4365-82D7-02E95D68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C19D6E26-8A14-4BEF-911D-B5A0915B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234265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4ECA774F-D294-45CC-9BB6-B530AEB7D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234265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60F883F-2B41-4D5B-966D-CB19AA42C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363576"/>
              <a:ext cx="157899" cy="23140"/>
            </a:xfrm>
            <a:custGeom>
              <a:avLst/>
              <a:gdLst>
                <a:gd name="T0" fmla="*/ 116 w 116"/>
                <a:gd name="T1" fmla="*/ 0 h 17"/>
                <a:gd name="T2" fmla="*/ 106 w 116"/>
                <a:gd name="T3" fmla="*/ 0 h 17"/>
                <a:gd name="T4" fmla="*/ 10 w 116"/>
                <a:gd name="T5" fmla="*/ 0 h 17"/>
                <a:gd name="T6" fmla="*/ 0 w 116"/>
                <a:gd name="T7" fmla="*/ 0 h 17"/>
                <a:gd name="T8" fmla="*/ 0 w 116"/>
                <a:gd name="T9" fmla="*/ 17 h 17"/>
                <a:gd name="T10" fmla="*/ 10 w 116"/>
                <a:gd name="T11" fmla="*/ 17 h 17"/>
                <a:gd name="T12" fmla="*/ 106 w 116"/>
                <a:gd name="T13" fmla="*/ 17 h 17"/>
                <a:gd name="T14" fmla="*/ 116 w 116"/>
                <a:gd name="T15" fmla="*/ 17 h 17"/>
                <a:gd name="T16" fmla="*/ 116 w 1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7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" y="17"/>
                  </a:lnTo>
                  <a:lnTo>
                    <a:pt x="106" y="17"/>
                  </a:lnTo>
                  <a:lnTo>
                    <a:pt x="116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E008BD6C-1817-447A-90E6-E0DA9D6BD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363576"/>
              <a:ext cx="157899" cy="23140"/>
            </a:xfrm>
            <a:custGeom>
              <a:avLst/>
              <a:gdLst>
                <a:gd name="T0" fmla="*/ 116 w 116"/>
                <a:gd name="T1" fmla="*/ 0 h 17"/>
                <a:gd name="T2" fmla="*/ 106 w 116"/>
                <a:gd name="T3" fmla="*/ 0 h 17"/>
                <a:gd name="T4" fmla="*/ 10 w 116"/>
                <a:gd name="T5" fmla="*/ 0 h 17"/>
                <a:gd name="T6" fmla="*/ 0 w 116"/>
                <a:gd name="T7" fmla="*/ 0 h 17"/>
                <a:gd name="T8" fmla="*/ 0 w 116"/>
                <a:gd name="T9" fmla="*/ 17 h 17"/>
                <a:gd name="T10" fmla="*/ 10 w 116"/>
                <a:gd name="T11" fmla="*/ 17 h 17"/>
                <a:gd name="T12" fmla="*/ 106 w 116"/>
                <a:gd name="T13" fmla="*/ 17 h 17"/>
                <a:gd name="T14" fmla="*/ 116 w 116"/>
                <a:gd name="T15" fmla="*/ 17 h 17"/>
                <a:gd name="T16" fmla="*/ 116 w 1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7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" y="17"/>
                  </a:lnTo>
                  <a:lnTo>
                    <a:pt x="106" y="17"/>
                  </a:lnTo>
                  <a:lnTo>
                    <a:pt x="116" y="17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228831D6-47F2-480E-BD16-5C2A259FB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494250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A633DB32-EE41-44CB-9C18-47C2B2251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494250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084444B6-F1C8-4AA2-A358-F325C273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234265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BF30C9E1-0C0C-4C55-8F9F-6EF34537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234265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AF3C4D6D-DFB8-4E2B-B74E-257B6646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363576"/>
              <a:ext cx="155176" cy="23140"/>
            </a:xfrm>
            <a:custGeom>
              <a:avLst/>
              <a:gdLst>
                <a:gd name="T0" fmla="*/ 114 w 114"/>
                <a:gd name="T1" fmla="*/ 0 h 17"/>
                <a:gd name="T2" fmla="*/ 104 w 114"/>
                <a:gd name="T3" fmla="*/ 0 h 17"/>
                <a:gd name="T4" fmla="*/ 8 w 114"/>
                <a:gd name="T5" fmla="*/ 0 h 17"/>
                <a:gd name="T6" fmla="*/ 0 w 114"/>
                <a:gd name="T7" fmla="*/ 0 h 17"/>
                <a:gd name="T8" fmla="*/ 0 w 114"/>
                <a:gd name="T9" fmla="*/ 17 h 17"/>
                <a:gd name="T10" fmla="*/ 8 w 114"/>
                <a:gd name="T11" fmla="*/ 17 h 17"/>
                <a:gd name="T12" fmla="*/ 104 w 114"/>
                <a:gd name="T13" fmla="*/ 17 h 17"/>
                <a:gd name="T14" fmla="*/ 114 w 114"/>
                <a:gd name="T15" fmla="*/ 17 h 17"/>
                <a:gd name="T16" fmla="*/ 114 w 1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7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04" y="17"/>
                  </a:lnTo>
                  <a:lnTo>
                    <a:pt x="114" y="1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EE51B1B4-D756-4DE2-A008-3D32C18A8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363576"/>
              <a:ext cx="155176" cy="23140"/>
            </a:xfrm>
            <a:custGeom>
              <a:avLst/>
              <a:gdLst>
                <a:gd name="T0" fmla="*/ 114 w 114"/>
                <a:gd name="T1" fmla="*/ 0 h 17"/>
                <a:gd name="T2" fmla="*/ 104 w 114"/>
                <a:gd name="T3" fmla="*/ 0 h 17"/>
                <a:gd name="T4" fmla="*/ 8 w 114"/>
                <a:gd name="T5" fmla="*/ 0 h 17"/>
                <a:gd name="T6" fmla="*/ 0 w 114"/>
                <a:gd name="T7" fmla="*/ 0 h 17"/>
                <a:gd name="T8" fmla="*/ 0 w 114"/>
                <a:gd name="T9" fmla="*/ 17 h 17"/>
                <a:gd name="T10" fmla="*/ 8 w 114"/>
                <a:gd name="T11" fmla="*/ 17 h 17"/>
                <a:gd name="T12" fmla="*/ 104 w 114"/>
                <a:gd name="T13" fmla="*/ 17 h 17"/>
                <a:gd name="T14" fmla="*/ 114 w 114"/>
                <a:gd name="T15" fmla="*/ 17 h 17"/>
                <a:gd name="T16" fmla="*/ 114 w 1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7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04" y="17"/>
                  </a:lnTo>
                  <a:lnTo>
                    <a:pt x="114" y="1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45F60C0D-2CAE-4337-9ADD-550340BB3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494250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FE625293-6E96-4D59-8922-0423E8033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494250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58EAA744-2F59-4CEA-BA06-A8792051E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23426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A403D1E5-8807-498F-A5E1-A285663B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23426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98024CAA-312E-4A9C-9806-80D01DFC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363576"/>
              <a:ext cx="144287" cy="23140"/>
            </a:xfrm>
            <a:custGeom>
              <a:avLst/>
              <a:gdLst>
                <a:gd name="T0" fmla="*/ 106 w 106"/>
                <a:gd name="T1" fmla="*/ 0 h 17"/>
                <a:gd name="T2" fmla="*/ 96 w 106"/>
                <a:gd name="T3" fmla="*/ 0 h 17"/>
                <a:gd name="T4" fmla="*/ 0 w 106"/>
                <a:gd name="T5" fmla="*/ 0 h 17"/>
                <a:gd name="T6" fmla="*/ 0 w 106"/>
                <a:gd name="T7" fmla="*/ 0 h 17"/>
                <a:gd name="T8" fmla="*/ 0 w 106"/>
                <a:gd name="T9" fmla="*/ 17 h 17"/>
                <a:gd name="T10" fmla="*/ 0 w 106"/>
                <a:gd name="T11" fmla="*/ 17 h 17"/>
                <a:gd name="T12" fmla="*/ 96 w 106"/>
                <a:gd name="T13" fmla="*/ 17 h 17"/>
                <a:gd name="T14" fmla="*/ 106 w 106"/>
                <a:gd name="T15" fmla="*/ 17 h 17"/>
                <a:gd name="T16" fmla="*/ 106 w 10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6" y="17"/>
                  </a:lnTo>
                  <a:lnTo>
                    <a:pt x="106" y="1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EC9E3E6C-8E66-49BD-A7A1-2619881A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363576"/>
              <a:ext cx="144287" cy="23140"/>
            </a:xfrm>
            <a:custGeom>
              <a:avLst/>
              <a:gdLst>
                <a:gd name="T0" fmla="*/ 106 w 106"/>
                <a:gd name="T1" fmla="*/ 0 h 17"/>
                <a:gd name="T2" fmla="*/ 96 w 106"/>
                <a:gd name="T3" fmla="*/ 0 h 17"/>
                <a:gd name="T4" fmla="*/ 0 w 106"/>
                <a:gd name="T5" fmla="*/ 0 h 17"/>
                <a:gd name="T6" fmla="*/ 0 w 106"/>
                <a:gd name="T7" fmla="*/ 0 h 17"/>
                <a:gd name="T8" fmla="*/ 0 w 106"/>
                <a:gd name="T9" fmla="*/ 17 h 17"/>
                <a:gd name="T10" fmla="*/ 0 w 106"/>
                <a:gd name="T11" fmla="*/ 17 h 17"/>
                <a:gd name="T12" fmla="*/ 96 w 106"/>
                <a:gd name="T13" fmla="*/ 17 h 17"/>
                <a:gd name="T14" fmla="*/ 106 w 106"/>
                <a:gd name="T15" fmla="*/ 17 h 17"/>
                <a:gd name="T16" fmla="*/ 106 w 10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6" y="17"/>
                  </a:lnTo>
                  <a:lnTo>
                    <a:pt x="106" y="17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FF617FE9-434E-4CC8-A297-6B6E5BF6C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494250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2F8EA31B-1CCF-4C5A-93BF-B87BA14EA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494250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6DA4DAC1-727E-46E8-9617-5CCA05D3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169396"/>
              <a:ext cx="76227" cy="6942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E4BCF088-B57C-498B-A80D-43C8CA378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169396"/>
              <a:ext cx="76227" cy="6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32C78426-AFDC-4C99-B00E-C5720C62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238817"/>
              <a:ext cx="76227" cy="680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32">
              <a:extLst>
                <a:ext uri="{FF2B5EF4-FFF2-40B4-BE49-F238E27FC236}">
                  <a16:creationId xmlns:a16="http://schemas.microsoft.com/office/drawing/2014/main" id="{8352BAAF-F8CE-4BE5-B99A-C0E78D7C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238817"/>
              <a:ext cx="76227" cy="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3">
              <a:extLst>
                <a:ext uri="{FF2B5EF4-FFF2-40B4-BE49-F238E27FC236}">
                  <a16:creationId xmlns:a16="http://schemas.microsoft.com/office/drawing/2014/main" id="{253CF2EC-1C9B-453C-ADD4-49066640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169396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34">
              <a:extLst>
                <a:ext uri="{FF2B5EF4-FFF2-40B4-BE49-F238E27FC236}">
                  <a16:creationId xmlns:a16="http://schemas.microsoft.com/office/drawing/2014/main" id="{A452B4AA-849E-4567-BB96-6BE0CFD0D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169396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35">
              <a:extLst>
                <a:ext uri="{FF2B5EF4-FFF2-40B4-BE49-F238E27FC236}">
                  <a16:creationId xmlns:a16="http://schemas.microsoft.com/office/drawing/2014/main" id="{4969E2BB-419F-48B8-B9DA-4F5BAE79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169396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36">
              <a:extLst>
                <a:ext uri="{FF2B5EF4-FFF2-40B4-BE49-F238E27FC236}">
                  <a16:creationId xmlns:a16="http://schemas.microsoft.com/office/drawing/2014/main" id="{041D671C-BF3A-40B6-B6F1-15703088A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169396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37">
              <a:extLst>
                <a:ext uri="{FF2B5EF4-FFF2-40B4-BE49-F238E27FC236}">
                  <a16:creationId xmlns:a16="http://schemas.microsoft.com/office/drawing/2014/main" id="{6C737D8F-0FEE-456C-97E6-C01BB864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169396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38">
              <a:extLst>
                <a:ext uri="{FF2B5EF4-FFF2-40B4-BE49-F238E27FC236}">
                  <a16:creationId xmlns:a16="http://schemas.microsoft.com/office/drawing/2014/main" id="{B4225C47-08D5-4600-9348-5B8BC8B8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169396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39">
              <a:extLst>
                <a:ext uri="{FF2B5EF4-FFF2-40B4-BE49-F238E27FC236}">
                  <a16:creationId xmlns:a16="http://schemas.microsoft.com/office/drawing/2014/main" id="{300DCFFE-7892-4CD6-A5F3-2B5E264F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169396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40">
              <a:extLst>
                <a:ext uri="{FF2B5EF4-FFF2-40B4-BE49-F238E27FC236}">
                  <a16:creationId xmlns:a16="http://schemas.microsoft.com/office/drawing/2014/main" id="{701D4ACB-05A0-4C00-AD9D-35769D51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169396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41">
              <a:extLst>
                <a:ext uri="{FF2B5EF4-FFF2-40B4-BE49-F238E27FC236}">
                  <a16:creationId xmlns:a16="http://schemas.microsoft.com/office/drawing/2014/main" id="{3725689F-1185-4B14-BBB8-3B8756B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169396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42">
              <a:extLst>
                <a:ext uri="{FF2B5EF4-FFF2-40B4-BE49-F238E27FC236}">
                  <a16:creationId xmlns:a16="http://schemas.microsoft.com/office/drawing/2014/main" id="{967EE8AA-07D9-400B-AA47-1A40EBFD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169396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3">
              <a:extLst>
                <a:ext uri="{FF2B5EF4-FFF2-40B4-BE49-F238E27FC236}">
                  <a16:creationId xmlns:a16="http://schemas.microsoft.com/office/drawing/2014/main" id="{C5FAA386-CE04-4ADE-A46C-0066DC65C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306876"/>
              <a:ext cx="76227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44">
              <a:extLst>
                <a:ext uri="{FF2B5EF4-FFF2-40B4-BE49-F238E27FC236}">
                  <a16:creationId xmlns:a16="http://schemas.microsoft.com/office/drawing/2014/main" id="{FDFA5961-F173-4840-9A22-DD52DFFE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306876"/>
              <a:ext cx="7622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45">
              <a:extLst>
                <a:ext uri="{FF2B5EF4-FFF2-40B4-BE49-F238E27FC236}">
                  <a16:creationId xmlns:a16="http://schemas.microsoft.com/office/drawing/2014/main" id="{F7CEC2E8-8F87-4118-BEB7-1C0C36B3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306876"/>
              <a:ext cx="130674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46">
              <a:extLst>
                <a:ext uri="{FF2B5EF4-FFF2-40B4-BE49-F238E27FC236}">
                  <a16:creationId xmlns:a16="http://schemas.microsoft.com/office/drawing/2014/main" id="{A2CF3AA7-7F8D-49BE-A305-8A6A59034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306876"/>
              <a:ext cx="130674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47">
              <a:extLst>
                <a:ext uri="{FF2B5EF4-FFF2-40B4-BE49-F238E27FC236}">
                  <a16:creationId xmlns:a16="http://schemas.microsoft.com/office/drawing/2014/main" id="{9C617CE1-BDAE-4AB0-BFF5-0C6E1715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306876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48">
              <a:extLst>
                <a:ext uri="{FF2B5EF4-FFF2-40B4-BE49-F238E27FC236}">
                  <a16:creationId xmlns:a16="http://schemas.microsoft.com/office/drawing/2014/main" id="{DD45A8CF-ECE2-4D0B-BBD6-CBD23B76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306876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49">
              <a:extLst>
                <a:ext uri="{FF2B5EF4-FFF2-40B4-BE49-F238E27FC236}">
                  <a16:creationId xmlns:a16="http://schemas.microsoft.com/office/drawing/2014/main" id="{A2FD05D5-01BB-40E4-AB42-EE4047320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306876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50">
              <a:extLst>
                <a:ext uri="{FF2B5EF4-FFF2-40B4-BE49-F238E27FC236}">
                  <a16:creationId xmlns:a16="http://schemas.microsoft.com/office/drawing/2014/main" id="{419ABB5E-12C0-40B6-A510-B2AB9841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306876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51">
              <a:extLst>
                <a:ext uri="{FF2B5EF4-FFF2-40B4-BE49-F238E27FC236}">
                  <a16:creationId xmlns:a16="http://schemas.microsoft.com/office/drawing/2014/main" id="{883C4CCE-5745-453E-B721-BF3459C5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306876"/>
              <a:ext cx="9936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52">
              <a:extLst>
                <a:ext uri="{FF2B5EF4-FFF2-40B4-BE49-F238E27FC236}">
                  <a16:creationId xmlns:a16="http://schemas.microsoft.com/office/drawing/2014/main" id="{A995DB42-BB08-4FEB-BDFE-2B992735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306876"/>
              <a:ext cx="9936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53">
              <a:extLst>
                <a:ext uri="{FF2B5EF4-FFF2-40B4-BE49-F238E27FC236}">
                  <a16:creationId xmlns:a16="http://schemas.microsoft.com/office/drawing/2014/main" id="{939FEE58-5682-4391-9FE6-0365AF3B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306876"/>
              <a:ext cx="44920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4">
              <a:extLst>
                <a:ext uri="{FF2B5EF4-FFF2-40B4-BE49-F238E27FC236}">
                  <a16:creationId xmlns:a16="http://schemas.microsoft.com/office/drawing/2014/main" id="{26768A23-BBDC-4BE3-9E88-DC264333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306876"/>
              <a:ext cx="44920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5">
              <a:extLst>
                <a:ext uri="{FF2B5EF4-FFF2-40B4-BE49-F238E27FC236}">
                  <a16:creationId xmlns:a16="http://schemas.microsoft.com/office/drawing/2014/main" id="{72B1934E-D302-44A4-B16F-D6CB9A3E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453883"/>
              <a:ext cx="76227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56">
              <a:extLst>
                <a:ext uri="{FF2B5EF4-FFF2-40B4-BE49-F238E27FC236}">
                  <a16:creationId xmlns:a16="http://schemas.microsoft.com/office/drawing/2014/main" id="{E1669A0F-2B8B-4167-8111-62DF46632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453883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57">
              <a:extLst>
                <a:ext uri="{FF2B5EF4-FFF2-40B4-BE49-F238E27FC236}">
                  <a16:creationId xmlns:a16="http://schemas.microsoft.com/office/drawing/2014/main" id="{68E0F854-4D34-4250-97D5-71B39BA1B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453883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58">
              <a:extLst>
                <a:ext uri="{FF2B5EF4-FFF2-40B4-BE49-F238E27FC236}">
                  <a16:creationId xmlns:a16="http://schemas.microsoft.com/office/drawing/2014/main" id="{8F3BA20B-A6CE-4B59-BF99-FD00EEDA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453883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2C10262C-526C-4EEB-AF25-F877D6EE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45388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60">
              <a:extLst>
                <a:ext uri="{FF2B5EF4-FFF2-40B4-BE49-F238E27FC236}">
                  <a16:creationId xmlns:a16="http://schemas.microsoft.com/office/drawing/2014/main" id="{E439BA62-1CA1-45CF-B94A-A14416AE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45388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61">
              <a:extLst>
                <a:ext uri="{FF2B5EF4-FFF2-40B4-BE49-F238E27FC236}">
                  <a16:creationId xmlns:a16="http://schemas.microsoft.com/office/drawing/2014/main" id="{D4CCA8CC-234F-4443-B1D4-176E5247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45388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62">
              <a:extLst>
                <a:ext uri="{FF2B5EF4-FFF2-40B4-BE49-F238E27FC236}">
                  <a16:creationId xmlns:a16="http://schemas.microsoft.com/office/drawing/2014/main" id="{562C8734-39D9-47CE-9CC7-A54541CB5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45388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63">
              <a:extLst>
                <a:ext uri="{FF2B5EF4-FFF2-40B4-BE49-F238E27FC236}">
                  <a16:creationId xmlns:a16="http://schemas.microsoft.com/office/drawing/2014/main" id="{AC9151A1-80EB-4B0C-A699-FFDF75D0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453883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4">
              <a:extLst>
                <a:ext uri="{FF2B5EF4-FFF2-40B4-BE49-F238E27FC236}">
                  <a16:creationId xmlns:a16="http://schemas.microsoft.com/office/drawing/2014/main" id="{20275182-3B9C-4619-B5AD-9AA7EA48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453883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5">
              <a:extLst>
                <a:ext uri="{FF2B5EF4-FFF2-40B4-BE49-F238E27FC236}">
                  <a16:creationId xmlns:a16="http://schemas.microsoft.com/office/drawing/2014/main" id="{923E82D2-2319-4A20-BCF6-67A48E9F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453883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66">
              <a:extLst>
                <a:ext uri="{FF2B5EF4-FFF2-40B4-BE49-F238E27FC236}">
                  <a16:creationId xmlns:a16="http://schemas.microsoft.com/office/drawing/2014/main" id="{1BB0FBB0-27F5-4527-B0D5-65B65E5E3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453883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49635173-59A7-4939-B2B0-5A58367C7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245622"/>
              <a:ext cx="114341" cy="27225"/>
            </a:xfrm>
            <a:custGeom>
              <a:avLst/>
              <a:gdLst>
                <a:gd name="T0" fmla="*/ 84 w 84"/>
                <a:gd name="T1" fmla="*/ 0 h 20"/>
                <a:gd name="T2" fmla="*/ 11 w 84"/>
                <a:gd name="T3" fmla="*/ 0 h 20"/>
                <a:gd name="T4" fmla="*/ 0 w 84"/>
                <a:gd name="T5" fmla="*/ 0 h 20"/>
                <a:gd name="T6" fmla="*/ 0 w 84"/>
                <a:gd name="T7" fmla="*/ 20 h 20"/>
                <a:gd name="T8" fmla="*/ 11 w 84"/>
                <a:gd name="T9" fmla="*/ 20 h 20"/>
                <a:gd name="T10" fmla="*/ 84 w 84"/>
                <a:gd name="T11" fmla="*/ 20 h 20"/>
                <a:gd name="T12" fmla="*/ 84 w 8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0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84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439E5CDB-044E-4107-B318-591D8BB7D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245622"/>
              <a:ext cx="114341" cy="27225"/>
            </a:xfrm>
            <a:custGeom>
              <a:avLst/>
              <a:gdLst>
                <a:gd name="T0" fmla="*/ 84 w 84"/>
                <a:gd name="T1" fmla="*/ 0 h 20"/>
                <a:gd name="T2" fmla="*/ 11 w 84"/>
                <a:gd name="T3" fmla="*/ 0 h 20"/>
                <a:gd name="T4" fmla="*/ 0 w 84"/>
                <a:gd name="T5" fmla="*/ 0 h 20"/>
                <a:gd name="T6" fmla="*/ 0 w 84"/>
                <a:gd name="T7" fmla="*/ 20 h 20"/>
                <a:gd name="T8" fmla="*/ 11 w 84"/>
                <a:gd name="T9" fmla="*/ 20 h 20"/>
                <a:gd name="T10" fmla="*/ 84 w 84"/>
                <a:gd name="T11" fmla="*/ 20 h 20"/>
                <a:gd name="T12" fmla="*/ 84 w 8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0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84" y="20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0FFBF673-CA72-4DD4-8CCB-39C54DD3F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245622"/>
              <a:ext cx="58532" cy="27225"/>
            </a:xfrm>
            <a:custGeom>
              <a:avLst/>
              <a:gdLst>
                <a:gd name="T0" fmla="*/ 43 w 43"/>
                <a:gd name="T1" fmla="*/ 0 h 20"/>
                <a:gd name="T2" fmla="*/ 33 w 43"/>
                <a:gd name="T3" fmla="*/ 0 h 20"/>
                <a:gd name="T4" fmla="*/ 0 w 43"/>
                <a:gd name="T5" fmla="*/ 0 h 20"/>
                <a:gd name="T6" fmla="*/ 0 w 43"/>
                <a:gd name="T7" fmla="*/ 20 h 20"/>
                <a:gd name="T8" fmla="*/ 33 w 43"/>
                <a:gd name="T9" fmla="*/ 20 h 20"/>
                <a:gd name="T10" fmla="*/ 43 w 43"/>
                <a:gd name="T11" fmla="*/ 20 h 20"/>
                <a:gd name="T12" fmla="*/ 43 w 4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0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3" y="20"/>
                  </a:lnTo>
                  <a:lnTo>
                    <a:pt x="43" y="2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3B88DE4C-74F4-49E9-A31C-BE533CA5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245622"/>
              <a:ext cx="58532" cy="27225"/>
            </a:xfrm>
            <a:custGeom>
              <a:avLst/>
              <a:gdLst>
                <a:gd name="T0" fmla="*/ 43 w 43"/>
                <a:gd name="T1" fmla="*/ 0 h 20"/>
                <a:gd name="T2" fmla="*/ 33 w 43"/>
                <a:gd name="T3" fmla="*/ 0 h 20"/>
                <a:gd name="T4" fmla="*/ 0 w 43"/>
                <a:gd name="T5" fmla="*/ 0 h 20"/>
                <a:gd name="T6" fmla="*/ 0 w 43"/>
                <a:gd name="T7" fmla="*/ 20 h 20"/>
                <a:gd name="T8" fmla="*/ 33 w 43"/>
                <a:gd name="T9" fmla="*/ 20 h 20"/>
                <a:gd name="T10" fmla="*/ 43 w 43"/>
                <a:gd name="T11" fmla="*/ 20 h 20"/>
                <a:gd name="T12" fmla="*/ 43 w 4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0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3" y="20"/>
                  </a:lnTo>
                  <a:lnTo>
                    <a:pt x="43" y="2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640994B-2F7A-4E4F-8095-525895307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385824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675A17A4-D06F-432B-BDAD-7A1670A0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385824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1ABCB004-22A7-45D5-8AEA-5569FD9B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385824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6E4E8545-966F-4110-9C13-F0A1D8073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385824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3C72FA31-D65B-4308-8214-511556249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53010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7F52110B-4C4B-43E3-A1F2-1B10266D7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53010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148D1B43-4EA8-4DED-9E5C-A8141F708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53010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F64DB1C0-0715-487F-BB45-B113DB734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53010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0C017D45-1D0B-499F-ACFA-B155C4B7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DB46E766-447E-400A-8941-A855331B6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FD965D96-3EE9-432E-8DB2-51B38A9CD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EAB589C8-BB6C-42D5-B8E4-51846C25E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E04A172-AF01-43D7-8F4A-077530B2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09B3CF39-0F44-4634-841C-1E39D5B5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EEA3C208-8C84-40E5-98E2-9503E5A4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3D35FE25-435C-4DBE-901D-ED6A7337F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618B6CF0-A940-4FF7-B893-50765D682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C4EAC4-33EF-4E3D-B0B2-B93CED26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8FEBF67C-13A4-4BBD-B5F8-A9D0578F4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D8FE6D51-6C73-4118-BFF4-BF0C085F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C3C7410E-23A8-4ECB-BD3E-BA1A1AF2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245622"/>
              <a:ext cx="144287" cy="27225"/>
            </a:xfrm>
            <a:custGeom>
              <a:avLst/>
              <a:gdLst>
                <a:gd name="T0" fmla="*/ 106 w 106"/>
                <a:gd name="T1" fmla="*/ 0 h 20"/>
                <a:gd name="T2" fmla="*/ 96 w 106"/>
                <a:gd name="T3" fmla="*/ 0 h 20"/>
                <a:gd name="T4" fmla="*/ 0 w 106"/>
                <a:gd name="T5" fmla="*/ 0 h 20"/>
                <a:gd name="T6" fmla="*/ 0 w 106"/>
                <a:gd name="T7" fmla="*/ 20 h 20"/>
                <a:gd name="T8" fmla="*/ 96 w 106"/>
                <a:gd name="T9" fmla="*/ 20 h 20"/>
                <a:gd name="T10" fmla="*/ 106 w 106"/>
                <a:gd name="T11" fmla="*/ 20 h 20"/>
                <a:gd name="T12" fmla="*/ 106 w 10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0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96" y="20"/>
                  </a:lnTo>
                  <a:lnTo>
                    <a:pt x="106" y="2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AAD6FF2D-95E3-4614-A50E-CA4D2161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245622"/>
              <a:ext cx="144287" cy="27225"/>
            </a:xfrm>
            <a:custGeom>
              <a:avLst/>
              <a:gdLst>
                <a:gd name="T0" fmla="*/ 106 w 106"/>
                <a:gd name="T1" fmla="*/ 0 h 20"/>
                <a:gd name="T2" fmla="*/ 96 w 106"/>
                <a:gd name="T3" fmla="*/ 0 h 20"/>
                <a:gd name="T4" fmla="*/ 0 w 106"/>
                <a:gd name="T5" fmla="*/ 0 h 20"/>
                <a:gd name="T6" fmla="*/ 0 w 106"/>
                <a:gd name="T7" fmla="*/ 20 h 20"/>
                <a:gd name="T8" fmla="*/ 96 w 106"/>
                <a:gd name="T9" fmla="*/ 20 h 20"/>
                <a:gd name="T10" fmla="*/ 106 w 106"/>
                <a:gd name="T11" fmla="*/ 20 h 20"/>
                <a:gd name="T12" fmla="*/ 106 w 10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0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96" y="20"/>
                  </a:lnTo>
                  <a:lnTo>
                    <a:pt x="106" y="20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D3FD0110-78DA-407D-879D-B007AC5E0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385824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5DDE4CB-579D-4302-B257-2A6E70C33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385824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C952197C-DBFC-4E7E-A7D8-B66847E4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53010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4FD86280-5DA6-4C97-8F37-F148D9A80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53010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2E7CDFD1-A743-4E8A-95A2-274206DC8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245622"/>
              <a:ext cx="89839" cy="2722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0 h 20"/>
                <a:gd name="T4" fmla="*/ 0 w 66"/>
                <a:gd name="T5" fmla="*/ 0 h 20"/>
                <a:gd name="T6" fmla="*/ 0 w 66"/>
                <a:gd name="T7" fmla="*/ 20 h 20"/>
                <a:gd name="T8" fmla="*/ 10 w 66"/>
                <a:gd name="T9" fmla="*/ 20 h 20"/>
                <a:gd name="T10" fmla="*/ 66 w 66"/>
                <a:gd name="T11" fmla="*/ 20 h 20"/>
                <a:gd name="T12" fmla="*/ 66 w 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66" y="2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FB8B5207-A749-4FA4-A07B-AE22EE742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245622"/>
              <a:ext cx="89839" cy="2722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0 h 20"/>
                <a:gd name="T4" fmla="*/ 0 w 66"/>
                <a:gd name="T5" fmla="*/ 0 h 20"/>
                <a:gd name="T6" fmla="*/ 0 w 66"/>
                <a:gd name="T7" fmla="*/ 20 h 20"/>
                <a:gd name="T8" fmla="*/ 10 w 66"/>
                <a:gd name="T9" fmla="*/ 20 h 20"/>
                <a:gd name="T10" fmla="*/ 66 w 66"/>
                <a:gd name="T11" fmla="*/ 20 h 20"/>
                <a:gd name="T12" fmla="*/ 66 w 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66" y="2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5F67B2F8-69CA-4512-9DD7-3181F07A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385824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387359D4-DD74-4331-8567-5119E7F0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385824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F4BAEC8E-4937-4048-8F72-C4AA585C4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53010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9F1B3A23-9B0D-43FE-B751-4B1E77FCB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53010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03">
              <a:extLst>
                <a:ext uri="{FF2B5EF4-FFF2-40B4-BE49-F238E27FC236}">
                  <a16:creationId xmlns:a16="http://schemas.microsoft.com/office/drawing/2014/main" id="{598E5ED3-918A-4269-A1C5-9F12098A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634920"/>
              <a:ext cx="76227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04">
              <a:extLst>
                <a:ext uri="{FF2B5EF4-FFF2-40B4-BE49-F238E27FC236}">
                  <a16:creationId xmlns:a16="http://schemas.microsoft.com/office/drawing/2014/main" id="{572F28CF-484C-4F6F-9DE7-E73987F0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634920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06">
              <a:extLst>
                <a:ext uri="{FF2B5EF4-FFF2-40B4-BE49-F238E27FC236}">
                  <a16:creationId xmlns:a16="http://schemas.microsoft.com/office/drawing/2014/main" id="{B5E4245B-7656-4082-9C6E-A07C0B71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634920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07">
              <a:extLst>
                <a:ext uri="{FF2B5EF4-FFF2-40B4-BE49-F238E27FC236}">
                  <a16:creationId xmlns:a16="http://schemas.microsoft.com/office/drawing/2014/main" id="{27A1CFFA-0D1B-4CAC-A3FD-BCBB4A250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634920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208">
              <a:extLst>
                <a:ext uri="{FF2B5EF4-FFF2-40B4-BE49-F238E27FC236}">
                  <a16:creationId xmlns:a16="http://schemas.microsoft.com/office/drawing/2014/main" id="{AC13F215-B480-46B0-8E73-70D7E6DB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634920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209">
              <a:extLst>
                <a:ext uri="{FF2B5EF4-FFF2-40B4-BE49-F238E27FC236}">
                  <a16:creationId xmlns:a16="http://schemas.microsoft.com/office/drawing/2014/main" id="{9CAA0CBB-C7B0-4D54-AEAF-20BE62C5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634920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10">
              <a:extLst>
                <a:ext uri="{FF2B5EF4-FFF2-40B4-BE49-F238E27FC236}">
                  <a16:creationId xmlns:a16="http://schemas.microsoft.com/office/drawing/2014/main" id="{388C2A50-CDB5-46B5-A91F-0A309A925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634920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11">
              <a:extLst>
                <a:ext uri="{FF2B5EF4-FFF2-40B4-BE49-F238E27FC236}">
                  <a16:creationId xmlns:a16="http://schemas.microsoft.com/office/drawing/2014/main" id="{0DF1AAA7-7EC0-46F2-85FB-09E0673F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634920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12">
              <a:extLst>
                <a:ext uri="{FF2B5EF4-FFF2-40B4-BE49-F238E27FC236}">
                  <a16:creationId xmlns:a16="http://schemas.microsoft.com/office/drawing/2014/main" id="{4B61A6FE-CF6B-4F19-AC23-554BE96A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634920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13">
              <a:extLst>
                <a:ext uri="{FF2B5EF4-FFF2-40B4-BE49-F238E27FC236}">
                  <a16:creationId xmlns:a16="http://schemas.microsoft.com/office/drawing/2014/main" id="{AE969419-33A0-4553-9BC1-02D04EE9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634920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14">
              <a:extLst>
                <a:ext uri="{FF2B5EF4-FFF2-40B4-BE49-F238E27FC236}">
                  <a16:creationId xmlns:a16="http://schemas.microsoft.com/office/drawing/2014/main" id="{84814A70-DB04-4A8C-AD0E-82153356B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634920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15">
              <a:extLst>
                <a:ext uri="{FF2B5EF4-FFF2-40B4-BE49-F238E27FC236}">
                  <a16:creationId xmlns:a16="http://schemas.microsoft.com/office/drawing/2014/main" id="{D804434B-6055-450A-9021-C3C90D498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634920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16">
              <a:extLst>
                <a:ext uri="{FF2B5EF4-FFF2-40B4-BE49-F238E27FC236}">
                  <a16:creationId xmlns:a16="http://schemas.microsoft.com/office/drawing/2014/main" id="{8FE13A83-2E12-4FA6-B279-953893385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8" y="3773760"/>
              <a:ext cx="76227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217">
              <a:extLst>
                <a:ext uri="{FF2B5EF4-FFF2-40B4-BE49-F238E27FC236}">
                  <a16:creationId xmlns:a16="http://schemas.microsoft.com/office/drawing/2014/main" id="{1A6BD0B7-FE90-4725-8E30-8EDCECB6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8" y="3773760"/>
              <a:ext cx="7622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18">
              <a:extLst>
                <a:ext uri="{FF2B5EF4-FFF2-40B4-BE49-F238E27FC236}">
                  <a16:creationId xmlns:a16="http://schemas.microsoft.com/office/drawing/2014/main" id="{1860AE60-90D6-4DEA-9C57-01B8FEE1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773760"/>
              <a:ext cx="130674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19">
              <a:extLst>
                <a:ext uri="{FF2B5EF4-FFF2-40B4-BE49-F238E27FC236}">
                  <a16:creationId xmlns:a16="http://schemas.microsoft.com/office/drawing/2014/main" id="{39C8F0E3-9636-4994-8D63-E99997BBF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773760"/>
              <a:ext cx="130674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20">
              <a:extLst>
                <a:ext uri="{FF2B5EF4-FFF2-40B4-BE49-F238E27FC236}">
                  <a16:creationId xmlns:a16="http://schemas.microsoft.com/office/drawing/2014/main" id="{426F176A-BA30-4D6F-9F56-794865B0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773760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21">
              <a:extLst>
                <a:ext uri="{FF2B5EF4-FFF2-40B4-BE49-F238E27FC236}">
                  <a16:creationId xmlns:a16="http://schemas.microsoft.com/office/drawing/2014/main" id="{42A0B06F-A34E-4070-842D-D327D83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773760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22">
              <a:extLst>
                <a:ext uri="{FF2B5EF4-FFF2-40B4-BE49-F238E27FC236}">
                  <a16:creationId xmlns:a16="http://schemas.microsoft.com/office/drawing/2014/main" id="{AFF4D628-0667-4245-B9F3-5F147B3E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773760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5013D342-6910-4BA8-9E52-CCE6D542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773760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24">
              <a:extLst>
                <a:ext uri="{FF2B5EF4-FFF2-40B4-BE49-F238E27FC236}">
                  <a16:creationId xmlns:a16="http://schemas.microsoft.com/office/drawing/2014/main" id="{FDCAA13B-87FA-4058-A52B-6F8DD1011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773760"/>
              <a:ext cx="9936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25">
              <a:extLst>
                <a:ext uri="{FF2B5EF4-FFF2-40B4-BE49-F238E27FC236}">
                  <a16:creationId xmlns:a16="http://schemas.microsoft.com/office/drawing/2014/main" id="{EC17649F-C4D1-4346-9D31-70471055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773760"/>
              <a:ext cx="9936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26">
              <a:extLst>
                <a:ext uri="{FF2B5EF4-FFF2-40B4-BE49-F238E27FC236}">
                  <a16:creationId xmlns:a16="http://schemas.microsoft.com/office/drawing/2014/main" id="{00162BBC-08C3-47D3-8E9F-D97AF1ACD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773760"/>
              <a:ext cx="44920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27">
              <a:extLst>
                <a:ext uri="{FF2B5EF4-FFF2-40B4-BE49-F238E27FC236}">
                  <a16:creationId xmlns:a16="http://schemas.microsoft.com/office/drawing/2014/main" id="{3FF9199F-4693-431B-9D58-8E7BEB068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773760"/>
              <a:ext cx="44920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C67CF0B5-2A22-4FD3-8CC5-3B2CA0DEB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718" y="3916684"/>
              <a:ext cx="141563" cy="76226"/>
            </a:xfrm>
            <a:custGeom>
              <a:avLst/>
              <a:gdLst>
                <a:gd name="T0" fmla="*/ 56 w 104"/>
                <a:gd name="T1" fmla="*/ 0 h 56"/>
                <a:gd name="T2" fmla="*/ 0 w 104"/>
                <a:gd name="T3" fmla="*/ 0 h 56"/>
                <a:gd name="T4" fmla="*/ 0 w 104"/>
                <a:gd name="T5" fmla="*/ 56 h 56"/>
                <a:gd name="T6" fmla="*/ 104 w 104"/>
                <a:gd name="T7" fmla="*/ 56 h 56"/>
                <a:gd name="T8" fmla="*/ 104 w 104"/>
                <a:gd name="T9" fmla="*/ 29 h 56"/>
                <a:gd name="T10" fmla="*/ 56 w 104"/>
                <a:gd name="T11" fmla="*/ 29 h 56"/>
                <a:gd name="T12" fmla="*/ 56 w 10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6"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04" y="56"/>
                  </a:lnTo>
                  <a:lnTo>
                    <a:pt x="104" y="29"/>
                  </a:lnTo>
                  <a:lnTo>
                    <a:pt x="56" y="2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1A3E219B-02E8-456C-AD42-4D8E6924A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718" y="3916684"/>
              <a:ext cx="141563" cy="76226"/>
            </a:xfrm>
            <a:custGeom>
              <a:avLst/>
              <a:gdLst>
                <a:gd name="T0" fmla="*/ 56 w 104"/>
                <a:gd name="T1" fmla="*/ 0 h 56"/>
                <a:gd name="T2" fmla="*/ 0 w 104"/>
                <a:gd name="T3" fmla="*/ 0 h 56"/>
                <a:gd name="T4" fmla="*/ 0 w 104"/>
                <a:gd name="T5" fmla="*/ 56 h 56"/>
                <a:gd name="T6" fmla="*/ 104 w 104"/>
                <a:gd name="T7" fmla="*/ 56 h 56"/>
                <a:gd name="T8" fmla="*/ 104 w 104"/>
                <a:gd name="T9" fmla="*/ 29 h 56"/>
                <a:gd name="T10" fmla="*/ 56 w 104"/>
                <a:gd name="T11" fmla="*/ 29 h 56"/>
                <a:gd name="T12" fmla="*/ 56 w 10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6"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04" y="56"/>
                  </a:lnTo>
                  <a:lnTo>
                    <a:pt x="104" y="29"/>
                  </a:lnTo>
                  <a:lnTo>
                    <a:pt x="56" y="29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6A65A4FE-1FE1-428B-8ED0-A1C113C94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371" y="3916684"/>
              <a:ext cx="144287" cy="76226"/>
            </a:xfrm>
            <a:custGeom>
              <a:avLst/>
              <a:gdLst>
                <a:gd name="T0" fmla="*/ 106 w 106"/>
                <a:gd name="T1" fmla="*/ 0 h 56"/>
                <a:gd name="T2" fmla="*/ 10 w 106"/>
                <a:gd name="T3" fmla="*/ 0 h 56"/>
                <a:gd name="T4" fmla="*/ 10 w 106"/>
                <a:gd name="T5" fmla="*/ 29 h 56"/>
                <a:gd name="T6" fmla="*/ 0 w 106"/>
                <a:gd name="T7" fmla="*/ 29 h 56"/>
                <a:gd name="T8" fmla="*/ 0 w 106"/>
                <a:gd name="T9" fmla="*/ 56 h 56"/>
                <a:gd name="T10" fmla="*/ 106 w 106"/>
                <a:gd name="T11" fmla="*/ 56 h 56"/>
                <a:gd name="T12" fmla="*/ 106 w 10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6">
                  <a:moveTo>
                    <a:pt x="106" y="0"/>
                  </a:move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56"/>
                  </a:lnTo>
                  <a:lnTo>
                    <a:pt x="106" y="5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1">
              <a:extLst>
                <a:ext uri="{FF2B5EF4-FFF2-40B4-BE49-F238E27FC236}">
                  <a16:creationId xmlns:a16="http://schemas.microsoft.com/office/drawing/2014/main" id="{A5D19D10-F426-409C-9D42-28610417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371" y="3916684"/>
              <a:ext cx="144287" cy="76226"/>
            </a:xfrm>
            <a:custGeom>
              <a:avLst/>
              <a:gdLst>
                <a:gd name="T0" fmla="*/ 106 w 106"/>
                <a:gd name="T1" fmla="*/ 0 h 56"/>
                <a:gd name="T2" fmla="*/ 10 w 106"/>
                <a:gd name="T3" fmla="*/ 0 h 56"/>
                <a:gd name="T4" fmla="*/ 10 w 106"/>
                <a:gd name="T5" fmla="*/ 29 h 56"/>
                <a:gd name="T6" fmla="*/ 0 w 106"/>
                <a:gd name="T7" fmla="*/ 29 h 56"/>
                <a:gd name="T8" fmla="*/ 0 w 106"/>
                <a:gd name="T9" fmla="*/ 56 h 56"/>
                <a:gd name="T10" fmla="*/ 106 w 106"/>
                <a:gd name="T11" fmla="*/ 56 h 56"/>
                <a:gd name="T12" fmla="*/ 106 w 10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6">
                  <a:moveTo>
                    <a:pt x="106" y="0"/>
                  </a:move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56"/>
                  </a:lnTo>
                  <a:lnTo>
                    <a:pt x="106" y="56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58DA2734-3041-4099-B4BF-88DC7846C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916684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233">
              <a:extLst>
                <a:ext uri="{FF2B5EF4-FFF2-40B4-BE49-F238E27FC236}">
                  <a16:creationId xmlns:a16="http://schemas.microsoft.com/office/drawing/2014/main" id="{6C6E6215-2B90-47BC-B7FF-43A6FB1E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916684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4C13A34D-211F-44D7-9544-2047895F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916684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35">
              <a:extLst>
                <a:ext uri="{FF2B5EF4-FFF2-40B4-BE49-F238E27FC236}">
                  <a16:creationId xmlns:a16="http://schemas.microsoft.com/office/drawing/2014/main" id="{C8DBA4D5-0018-4627-8E4E-1C6C59A1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916684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5ED8605C-5E8B-44C0-8727-5D930C96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916684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FBAF1A8F-48E7-425C-92DE-F47FA46C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916684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8">
              <a:extLst>
                <a:ext uri="{FF2B5EF4-FFF2-40B4-BE49-F238E27FC236}">
                  <a16:creationId xmlns:a16="http://schemas.microsoft.com/office/drawing/2014/main" id="{A9A93E59-9B4D-4569-940F-72808275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916684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9">
              <a:extLst>
                <a:ext uri="{FF2B5EF4-FFF2-40B4-BE49-F238E27FC236}">
                  <a16:creationId xmlns:a16="http://schemas.microsoft.com/office/drawing/2014/main" id="{B03DB2A0-0F9F-4728-923D-FC7646E2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916684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113920E9-7A2A-4421-95AD-380F60CD3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711147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241791EA-374E-44DD-85C8-38751988D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711147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6D9E98EF-C9D6-4AB3-9776-02029331F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711147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D960933D-6360-43AC-B0C5-1D1445346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711147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310F5286-4390-4B00-9ABE-2DA0FD5CA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852709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B7585972-DC16-4453-84F2-4063199F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852709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568F9376-0A49-466F-9F7F-5C24A5DFC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852709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C3067529-F195-4A21-8C2B-8D76CC912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852709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CBAE4BE4-E469-4CF1-B281-4D680BD67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992910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2CF6B2C1-3F70-464E-88CC-67AAAC7D9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992910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23FAFAAB-1F02-44B0-B44F-AEB44B9E6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992910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B9416035-2D9C-42E0-A582-4615F7DE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992910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3F376645-2A4F-484A-AA79-F29FC7FE5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3">
              <a:extLst>
                <a:ext uri="{FF2B5EF4-FFF2-40B4-BE49-F238E27FC236}">
                  <a16:creationId xmlns:a16="http://schemas.microsoft.com/office/drawing/2014/main" id="{4D0AA67F-AFA1-4B5E-9524-109B20EB1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4">
              <a:extLst>
                <a:ext uri="{FF2B5EF4-FFF2-40B4-BE49-F238E27FC236}">
                  <a16:creationId xmlns:a16="http://schemas.microsoft.com/office/drawing/2014/main" id="{FA1577C2-818A-4617-8D92-3B56AD1C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5">
              <a:extLst>
                <a:ext uri="{FF2B5EF4-FFF2-40B4-BE49-F238E27FC236}">
                  <a16:creationId xmlns:a16="http://schemas.microsoft.com/office/drawing/2014/main" id="{5FA9A486-6D26-40B7-8BC4-93FAA1D8F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6">
              <a:extLst>
                <a:ext uri="{FF2B5EF4-FFF2-40B4-BE49-F238E27FC236}">
                  <a16:creationId xmlns:a16="http://schemas.microsoft.com/office/drawing/2014/main" id="{4CDADE6E-34BE-4E85-91F9-B3D019DC2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7">
              <a:extLst>
                <a:ext uri="{FF2B5EF4-FFF2-40B4-BE49-F238E27FC236}">
                  <a16:creationId xmlns:a16="http://schemas.microsoft.com/office/drawing/2014/main" id="{73C58915-5E1D-4EC1-9EA6-72051C0EB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8">
              <a:extLst>
                <a:ext uri="{FF2B5EF4-FFF2-40B4-BE49-F238E27FC236}">
                  <a16:creationId xmlns:a16="http://schemas.microsoft.com/office/drawing/2014/main" id="{B782E9F7-B275-49EF-9781-D380770B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59">
              <a:extLst>
                <a:ext uri="{FF2B5EF4-FFF2-40B4-BE49-F238E27FC236}">
                  <a16:creationId xmlns:a16="http://schemas.microsoft.com/office/drawing/2014/main" id="{31D87C40-0068-43BE-AB4C-554B377A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0">
              <a:extLst>
                <a:ext uri="{FF2B5EF4-FFF2-40B4-BE49-F238E27FC236}">
                  <a16:creationId xmlns:a16="http://schemas.microsoft.com/office/drawing/2014/main" id="{2FDE8175-E72E-4D73-8535-E127E2528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1">
              <a:extLst>
                <a:ext uri="{FF2B5EF4-FFF2-40B4-BE49-F238E27FC236}">
                  <a16:creationId xmlns:a16="http://schemas.microsoft.com/office/drawing/2014/main" id="{605577E0-7C97-452F-8B71-DABB113A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2">
              <a:extLst>
                <a:ext uri="{FF2B5EF4-FFF2-40B4-BE49-F238E27FC236}">
                  <a16:creationId xmlns:a16="http://schemas.microsoft.com/office/drawing/2014/main" id="{261BAF2C-2979-4CA2-9833-8632447D0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3">
              <a:extLst>
                <a:ext uri="{FF2B5EF4-FFF2-40B4-BE49-F238E27FC236}">
                  <a16:creationId xmlns:a16="http://schemas.microsoft.com/office/drawing/2014/main" id="{EE76CDD4-A064-4589-9B2C-D7531EED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4">
              <a:extLst>
                <a:ext uri="{FF2B5EF4-FFF2-40B4-BE49-F238E27FC236}">
                  <a16:creationId xmlns:a16="http://schemas.microsoft.com/office/drawing/2014/main" id="{83F2B30E-0D8F-4383-A8DA-32B598FDB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711147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5">
              <a:extLst>
                <a:ext uri="{FF2B5EF4-FFF2-40B4-BE49-F238E27FC236}">
                  <a16:creationId xmlns:a16="http://schemas.microsoft.com/office/drawing/2014/main" id="{8A34856A-98AE-4812-B5DD-02E4C94E6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711147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6">
              <a:extLst>
                <a:ext uri="{FF2B5EF4-FFF2-40B4-BE49-F238E27FC236}">
                  <a16:creationId xmlns:a16="http://schemas.microsoft.com/office/drawing/2014/main" id="{7F5A3D74-6544-467D-9883-CC4F5C46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852709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7">
              <a:extLst>
                <a:ext uri="{FF2B5EF4-FFF2-40B4-BE49-F238E27FC236}">
                  <a16:creationId xmlns:a16="http://schemas.microsoft.com/office/drawing/2014/main" id="{4BD45197-F328-4B53-92FF-7479F177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852709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8">
              <a:extLst>
                <a:ext uri="{FF2B5EF4-FFF2-40B4-BE49-F238E27FC236}">
                  <a16:creationId xmlns:a16="http://schemas.microsoft.com/office/drawing/2014/main" id="{17245A5A-275B-4C1A-A9A0-B3DEDD74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398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7 w 127"/>
                <a:gd name="T3" fmla="*/ 0 h 21"/>
                <a:gd name="T4" fmla="*/ 11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1 w 127"/>
                <a:gd name="T11" fmla="*/ 21 h 21"/>
                <a:gd name="T12" fmla="*/ 117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7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7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69">
              <a:extLst>
                <a:ext uri="{FF2B5EF4-FFF2-40B4-BE49-F238E27FC236}">
                  <a16:creationId xmlns:a16="http://schemas.microsoft.com/office/drawing/2014/main" id="{A6C0D150-35E2-4E80-BE72-AF7C0E43D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398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7 w 127"/>
                <a:gd name="T3" fmla="*/ 0 h 21"/>
                <a:gd name="T4" fmla="*/ 11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1 w 127"/>
                <a:gd name="T11" fmla="*/ 21 h 21"/>
                <a:gd name="T12" fmla="*/ 117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7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7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0">
              <a:extLst>
                <a:ext uri="{FF2B5EF4-FFF2-40B4-BE49-F238E27FC236}">
                  <a16:creationId xmlns:a16="http://schemas.microsoft.com/office/drawing/2014/main" id="{F29A8FF2-5421-44DA-93E0-2674ACC5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711147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1">
              <a:extLst>
                <a:ext uri="{FF2B5EF4-FFF2-40B4-BE49-F238E27FC236}">
                  <a16:creationId xmlns:a16="http://schemas.microsoft.com/office/drawing/2014/main" id="{AAFF19A2-6E47-4403-A6C5-E5100CA7C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711147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2">
              <a:extLst>
                <a:ext uri="{FF2B5EF4-FFF2-40B4-BE49-F238E27FC236}">
                  <a16:creationId xmlns:a16="http://schemas.microsoft.com/office/drawing/2014/main" id="{96743261-0364-46B3-8E16-9BA3D557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852709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3">
              <a:extLst>
                <a:ext uri="{FF2B5EF4-FFF2-40B4-BE49-F238E27FC236}">
                  <a16:creationId xmlns:a16="http://schemas.microsoft.com/office/drawing/2014/main" id="{AB25BA33-E8BC-42B2-AABC-149F09E03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852709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4">
              <a:extLst>
                <a:ext uri="{FF2B5EF4-FFF2-40B4-BE49-F238E27FC236}">
                  <a16:creationId xmlns:a16="http://schemas.microsoft.com/office/drawing/2014/main" id="{02139EBF-3C7D-4F84-969F-D83C8315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992910"/>
              <a:ext cx="171510" cy="28585"/>
            </a:xfrm>
            <a:custGeom>
              <a:avLst/>
              <a:gdLst>
                <a:gd name="T0" fmla="*/ 126 w 126"/>
                <a:gd name="T1" fmla="*/ 0 h 21"/>
                <a:gd name="T2" fmla="*/ 114 w 126"/>
                <a:gd name="T3" fmla="*/ 0 h 21"/>
                <a:gd name="T4" fmla="*/ 10 w 126"/>
                <a:gd name="T5" fmla="*/ 0 h 21"/>
                <a:gd name="T6" fmla="*/ 0 w 126"/>
                <a:gd name="T7" fmla="*/ 0 h 21"/>
                <a:gd name="T8" fmla="*/ 0 w 126"/>
                <a:gd name="T9" fmla="*/ 21 h 21"/>
                <a:gd name="T10" fmla="*/ 10 w 126"/>
                <a:gd name="T11" fmla="*/ 21 h 21"/>
                <a:gd name="T12" fmla="*/ 114 w 126"/>
                <a:gd name="T13" fmla="*/ 21 h 21"/>
                <a:gd name="T14" fmla="*/ 126 w 126"/>
                <a:gd name="T15" fmla="*/ 21 h 21"/>
                <a:gd name="T16" fmla="*/ 126 w 12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1">
                  <a:moveTo>
                    <a:pt x="126" y="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4" y="21"/>
                  </a:lnTo>
                  <a:lnTo>
                    <a:pt x="126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5">
              <a:extLst>
                <a:ext uri="{FF2B5EF4-FFF2-40B4-BE49-F238E27FC236}">
                  <a16:creationId xmlns:a16="http://schemas.microsoft.com/office/drawing/2014/main" id="{D1174DCA-78F3-4361-914B-F15CDDE1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992910"/>
              <a:ext cx="171510" cy="28585"/>
            </a:xfrm>
            <a:custGeom>
              <a:avLst/>
              <a:gdLst>
                <a:gd name="T0" fmla="*/ 126 w 126"/>
                <a:gd name="T1" fmla="*/ 0 h 21"/>
                <a:gd name="T2" fmla="*/ 114 w 126"/>
                <a:gd name="T3" fmla="*/ 0 h 21"/>
                <a:gd name="T4" fmla="*/ 10 w 126"/>
                <a:gd name="T5" fmla="*/ 0 h 21"/>
                <a:gd name="T6" fmla="*/ 0 w 126"/>
                <a:gd name="T7" fmla="*/ 0 h 21"/>
                <a:gd name="T8" fmla="*/ 0 w 126"/>
                <a:gd name="T9" fmla="*/ 21 h 21"/>
                <a:gd name="T10" fmla="*/ 10 w 126"/>
                <a:gd name="T11" fmla="*/ 21 h 21"/>
                <a:gd name="T12" fmla="*/ 114 w 126"/>
                <a:gd name="T13" fmla="*/ 21 h 21"/>
                <a:gd name="T14" fmla="*/ 126 w 126"/>
                <a:gd name="T15" fmla="*/ 21 h 21"/>
                <a:gd name="T16" fmla="*/ 126 w 12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1">
                  <a:moveTo>
                    <a:pt x="126" y="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4" y="21"/>
                  </a:lnTo>
                  <a:lnTo>
                    <a:pt x="126" y="21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6">
              <a:extLst>
                <a:ext uri="{FF2B5EF4-FFF2-40B4-BE49-F238E27FC236}">
                  <a16:creationId xmlns:a16="http://schemas.microsoft.com/office/drawing/2014/main" id="{72473313-95D4-4D75-BFB1-B8B6AEE53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2" y="2707955"/>
              <a:ext cx="107534" cy="940576"/>
            </a:xfrm>
            <a:custGeom>
              <a:avLst/>
              <a:gdLst>
                <a:gd name="T0" fmla="*/ 79 w 79"/>
                <a:gd name="T1" fmla="*/ 0 h 691"/>
                <a:gd name="T2" fmla="*/ 0 w 79"/>
                <a:gd name="T3" fmla="*/ 0 h 691"/>
                <a:gd name="T4" fmla="*/ 0 w 79"/>
                <a:gd name="T5" fmla="*/ 112 h 691"/>
                <a:gd name="T6" fmla="*/ 35 w 79"/>
                <a:gd name="T7" fmla="*/ 112 h 691"/>
                <a:gd name="T8" fmla="*/ 35 w 79"/>
                <a:gd name="T9" fmla="*/ 160 h 691"/>
                <a:gd name="T10" fmla="*/ 0 w 79"/>
                <a:gd name="T11" fmla="*/ 160 h 691"/>
                <a:gd name="T12" fmla="*/ 0 w 79"/>
                <a:gd name="T13" fmla="*/ 229 h 691"/>
                <a:gd name="T14" fmla="*/ 35 w 79"/>
                <a:gd name="T15" fmla="*/ 229 h 691"/>
                <a:gd name="T16" fmla="*/ 35 w 79"/>
                <a:gd name="T17" fmla="*/ 276 h 691"/>
                <a:gd name="T18" fmla="*/ 0 w 79"/>
                <a:gd name="T19" fmla="*/ 276 h 691"/>
                <a:gd name="T20" fmla="*/ 0 w 79"/>
                <a:gd name="T21" fmla="*/ 345 h 691"/>
                <a:gd name="T22" fmla="*/ 35 w 79"/>
                <a:gd name="T23" fmla="*/ 345 h 691"/>
                <a:gd name="T24" fmla="*/ 35 w 79"/>
                <a:gd name="T25" fmla="*/ 392 h 691"/>
                <a:gd name="T26" fmla="*/ 0 w 79"/>
                <a:gd name="T27" fmla="*/ 392 h 691"/>
                <a:gd name="T28" fmla="*/ 0 w 79"/>
                <a:gd name="T29" fmla="*/ 461 h 691"/>
                <a:gd name="T30" fmla="*/ 35 w 79"/>
                <a:gd name="T31" fmla="*/ 461 h 691"/>
                <a:gd name="T32" fmla="*/ 35 w 79"/>
                <a:gd name="T33" fmla="*/ 509 h 691"/>
                <a:gd name="T34" fmla="*/ 0 w 79"/>
                <a:gd name="T35" fmla="*/ 509 h 691"/>
                <a:gd name="T36" fmla="*/ 0 w 79"/>
                <a:gd name="T37" fmla="*/ 577 h 691"/>
                <a:gd name="T38" fmla="*/ 35 w 79"/>
                <a:gd name="T39" fmla="*/ 577 h 691"/>
                <a:gd name="T40" fmla="*/ 35 w 79"/>
                <a:gd name="T41" fmla="*/ 625 h 691"/>
                <a:gd name="T42" fmla="*/ 0 w 79"/>
                <a:gd name="T43" fmla="*/ 625 h 691"/>
                <a:gd name="T44" fmla="*/ 0 w 79"/>
                <a:gd name="T45" fmla="*/ 691 h 691"/>
                <a:gd name="T46" fmla="*/ 79 w 79"/>
                <a:gd name="T47" fmla="*/ 691 h 691"/>
                <a:gd name="T48" fmla="*/ 79 w 79"/>
                <a:gd name="T4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691">
                  <a:moveTo>
                    <a:pt x="7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5" y="112"/>
                  </a:lnTo>
                  <a:lnTo>
                    <a:pt x="35" y="160"/>
                  </a:lnTo>
                  <a:lnTo>
                    <a:pt x="0" y="160"/>
                  </a:lnTo>
                  <a:lnTo>
                    <a:pt x="0" y="229"/>
                  </a:lnTo>
                  <a:lnTo>
                    <a:pt x="35" y="229"/>
                  </a:lnTo>
                  <a:lnTo>
                    <a:pt x="35" y="276"/>
                  </a:lnTo>
                  <a:lnTo>
                    <a:pt x="0" y="276"/>
                  </a:lnTo>
                  <a:lnTo>
                    <a:pt x="0" y="345"/>
                  </a:lnTo>
                  <a:lnTo>
                    <a:pt x="35" y="345"/>
                  </a:lnTo>
                  <a:lnTo>
                    <a:pt x="35" y="392"/>
                  </a:lnTo>
                  <a:lnTo>
                    <a:pt x="0" y="392"/>
                  </a:lnTo>
                  <a:lnTo>
                    <a:pt x="0" y="461"/>
                  </a:lnTo>
                  <a:lnTo>
                    <a:pt x="35" y="461"/>
                  </a:lnTo>
                  <a:lnTo>
                    <a:pt x="35" y="509"/>
                  </a:lnTo>
                  <a:lnTo>
                    <a:pt x="0" y="509"/>
                  </a:lnTo>
                  <a:lnTo>
                    <a:pt x="0" y="577"/>
                  </a:lnTo>
                  <a:lnTo>
                    <a:pt x="35" y="577"/>
                  </a:lnTo>
                  <a:lnTo>
                    <a:pt x="35" y="625"/>
                  </a:lnTo>
                  <a:lnTo>
                    <a:pt x="0" y="625"/>
                  </a:lnTo>
                  <a:lnTo>
                    <a:pt x="0" y="691"/>
                  </a:lnTo>
                  <a:lnTo>
                    <a:pt x="79" y="69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7">
              <a:extLst>
                <a:ext uri="{FF2B5EF4-FFF2-40B4-BE49-F238E27FC236}">
                  <a16:creationId xmlns:a16="http://schemas.microsoft.com/office/drawing/2014/main" id="{5F1C6110-9BBA-4077-9D13-DE2FE8D77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2" y="2707955"/>
              <a:ext cx="107534" cy="940576"/>
            </a:xfrm>
            <a:custGeom>
              <a:avLst/>
              <a:gdLst>
                <a:gd name="T0" fmla="*/ 79 w 79"/>
                <a:gd name="T1" fmla="*/ 0 h 691"/>
                <a:gd name="T2" fmla="*/ 0 w 79"/>
                <a:gd name="T3" fmla="*/ 0 h 691"/>
                <a:gd name="T4" fmla="*/ 0 w 79"/>
                <a:gd name="T5" fmla="*/ 112 h 691"/>
                <a:gd name="T6" fmla="*/ 35 w 79"/>
                <a:gd name="T7" fmla="*/ 112 h 691"/>
                <a:gd name="T8" fmla="*/ 35 w 79"/>
                <a:gd name="T9" fmla="*/ 160 h 691"/>
                <a:gd name="T10" fmla="*/ 0 w 79"/>
                <a:gd name="T11" fmla="*/ 160 h 691"/>
                <a:gd name="T12" fmla="*/ 0 w 79"/>
                <a:gd name="T13" fmla="*/ 229 h 691"/>
                <a:gd name="T14" fmla="*/ 35 w 79"/>
                <a:gd name="T15" fmla="*/ 229 h 691"/>
                <a:gd name="T16" fmla="*/ 35 w 79"/>
                <a:gd name="T17" fmla="*/ 276 h 691"/>
                <a:gd name="T18" fmla="*/ 0 w 79"/>
                <a:gd name="T19" fmla="*/ 276 h 691"/>
                <a:gd name="T20" fmla="*/ 0 w 79"/>
                <a:gd name="T21" fmla="*/ 345 h 691"/>
                <a:gd name="T22" fmla="*/ 35 w 79"/>
                <a:gd name="T23" fmla="*/ 345 h 691"/>
                <a:gd name="T24" fmla="*/ 35 w 79"/>
                <a:gd name="T25" fmla="*/ 392 h 691"/>
                <a:gd name="T26" fmla="*/ 0 w 79"/>
                <a:gd name="T27" fmla="*/ 392 h 691"/>
                <a:gd name="T28" fmla="*/ 0 w 79"/>
                <a:gd name="T29" fmla="*/ 461 h 691"/>
                <a:gd name="T30" fmla="*/ 35 w 79"/>
                <a:gd name="T31" fmla="*/ 461 h 691"/>
                <a:gd name="T32" fmla="*/ 35 w 79"/>
                <a:gd name="T33" fmla="*/ 509 h 691"/>
                <a:gd name="T34" fmla="*/ 0 w 79"/>
                <a:gd name="T35" fmla="*/ 509 h 691"/>
                <a:gd name="T36" fmla="*/ 0 w 79"/>
                <a:gd name="T37" fmla="*/ 577 h 691"/>
                <a:gd name="T38" fmla="*/ 35 w 79"/>
                <a:gd name="T39" fmla="*/ 577 h 691"/>
                <a:gd name="T40" fmla="*/ 35 w 79"/>
                <a:gd name="T41" fmla="*/ 625 h 691"/>
                <a:gd name="T42" fmla="*/ 0 w 79"/>
                <a:gd name="T43" fmla="*/ 625 h 691"/>
                <a:gd name="T44" fmla="*/ 0 w 79"/>
                <a:gd name="T45" fmla="*/ 691 h 691"/>
                <a:gd name="T46" fmla="*/ 79 w 79"/>
                <a:gd name="T47" fmla="*/ 691 h 691"/>
                <a:gd name="T48" fmla="*/ 79 w 79"/>
                <a:gd name="T4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691">
                  <a:moveTo>
                    <a:pt x="7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5" y="112"/>
                  </a:lnTo>
                  <a:lnTo>
                    <a:pt x="35" y="160"/>
                  </a:lnTo>
                  <a:lnTo>
                    <a:pt x="0" y="160"/>
                  </a:lnTo>
                  <a:lnTo>
                    <a:pt x="0" y="229"/>
                  </a:lnTo>
                  <a:lnTo>
                    <a:pt x="35" y="229"/>
                  </a:lnTo>
                  <a:lnTo>
                    <a:pt x="35" y="276"/>
                  </a:lnTo>
                  <a:lnTo>
                    <a:pt x="0" y="276"/>
                  </a:lnTo>
                  <a:lnTo>
                    <a:pt x="0" y="345"/>
                  </a:lnTo>
                  <a:lnTo>
                    <a:pt x="35" y="345"/>
                  </a:lnTo>
                  <a:lnTo>
                    <a:pt x="35" y="392"/>
                  </a:lnTo>
                  <a:lnTo>
                    <a:pt x="0" y="392"/>
                  </a:lnTo>
                  <a:lnTo>
                    <a:pt x="0" y="461"/>
                  </a:lnTo>
                  <a:lnTo>
                    <a:pt x="35" y="461"/>
                  </a:lnTo>
                  <a:lnTo>
                    <a:pt x="35" y="509"/>
                  </a:lnTo>
                  <a:lnTo>
                    <a:pt x="0" y="509"/>
                  </a:lnTo>
                  <a:lnTo>
                    <a:pt x="0" y="577"/>
                  </a:lnTo>
                  <a:lnTo>
                    <a:pt x="35" y="577"/>
                  </a:lnTo>
                  <a:lnTo>
                    <a:pt x="35" y="625"/>
                  </a:lnTo>
                  <a:lnTo>
                    <a:pt x="0" y="625"/>
                  </a:lnTo>
                  <a:lnTo>
                    <a:pt x="0" y="691"/>
                  </a:lnTo>
                  <a:lnTo>
                    <a:pt x="79" y="69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8">
              <a:extLst>
                <a:ext uri="{FF2B5EF4-FFF2-40B4-BE49-F238E27FC236}">
                  <a16:creationId xmlns:a16="http://schemas.microsoft.com/office/drawing/2014/main" id="{128A983C-ACD0-4AE9-9C89-E66D5FDA7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3" y="2707955"/>
              <a:ext cx="443749" cy="940576"/>
            </a:xfrm>
            <a:custGeom>
              <a:avLst/>
              <a:gdLst>
                <a:gd name="T0" fmla="*/ 112 w 326"/>
                <a:gd name="T1" fmla="*/ 577 h 691"/>
                <a:gd name="T2" fmla="*/ 197 w 326"/>
                <a:gd name="T3" fmla="*/ 577 h 691"/>
                <a:gd name="T4" fmla="*/ 197 w 326"/>
                <a:gd name="T5" fmla="*/ 625 h 691"/>
                <a:gd name="T6" fmla="*/ 83 w 326"/>
                <a:gd name="T7" fmla="*/ 625 h 691"/>
                <a:gd name="T8" fmla="*/ 83 w 326"/>
                <a:gd name="T9" fmla="*/ 577 h 691"/>
                <a:gd name="T10" fmla="*/ 112 w 326"/>
                <a:gd name="T11" fmla="*/ 577 h 691"/>
                <a:gd name="T12" fmla="*/ 112 w 326"/>
                <a:gd name="T13" fmla="*/ 461 h 691"/>
                <a:gd name="T14" fmla="*/ 197 w 326"/>
                <a:gd name="T15" fmla="*/ 461 h 691"/>
                <a:gd name="T16" fmla="*/ 197 w 326"/>
                <a:gd name="T17" fmla="*/ 509 h 691"/>
                <a:gd name="T18" fmla="*/ 83 w 326"/>
                <a:gd name="T19" fmla="*/ 509 h 691"/>
                <a:gd name="T20" fmla="*/ 83 w 326"/>
                <a:gd name="T21" fmla="*/ 461 h 691"/>
                <a:gd name="T22" fmla="*/ 112 w 326"/>
                <a:gd name="T23" fmla="*/ 461 h 691"/>
                <a:gd name="T24" fmla="*/ 112 w 326"/>
                <a:gd name="T25" fmla="*/ 345 h 691"/>
                <a:gd name="T26" fmla="*/ 197 w 326"/>
                <a:gd name="T27" fmla="*/ 345 h 691"/>
                <a:gd name="T28" fmla="*/ 197 w 326"/>
                <a:gd name="T29" fmla="*/ 392 h 691"/>
                <a:gd name="T30" fmla="*/ 83 w 326"/>
                <a:gd name="T31" fmla="*/ 392 h 691"/>
                <a:gd name="T32" fmla="*/ 83 w 326"/>
                <a:gd name="T33" fmla="*/ 345 h 691"/>
                <a:gd name="T34" fmla="*/ 112 w 326"/>
                <a:gd name="T35" fmla="*/ 345 h 691"/>
                <a:gd name="T36" fmla="*/ 112 w 326"/>
                <a:gd name="T37" fmla="*/ 229 h 691"/>
                <a:gd name="T38" fmla="*/ 197 w 326"/>
                <a:gd name="T39" fmla="*/ 229 h 691"/>
                <a:gd name="T40" fmla="*/ 197 w 326"/>
                <a:gd name="T41" fmla="*/ 276 h 691"/>
                <a:gd name="T42" fmla="*/ 83 w 326"/>
                <a:gd name="T43" fmla="*/ 276 h 691"/>
                <a:gd name="T44" fmla="*/ 83 w 326"/>
                <a:gd name="T45" fmla="*/ 229 h 691"/>
                <a:gd name="T46" fmla="*/ 112 w 326"/>
                <a:gd name="T47" fmla="*/ 229 h 691"/>
                <a:gd name="T48" fmla="*/ 112 w 326"/>
                <a:gd name="T49" fmla="*/ 112 h 691"/>
                <a:gd name="T50" fmla="*/ 197 w 326"/>
                <a:gd name="T51" fmla="*/ 112 h 691"/>
                <a:gd name="T52" fmla="*/ 197 w 326"/>
                <a:gd name="T53" fmla="*/ 160 h 691"/>
                <a:gd name="T54" fmla="*/ 83 w 326"/>
                <a:gd name="T55" fmla="*/ 160 h 691"/>
                <a:gd name="T56" fmla="*/ 83 w 326"/>
                <a:gd name="T57" fmla="*/ 112 h 691"/>
                <a:gd name="T58" fmla="*/ 112 w 326"/>
                <a:gd name="T59" fmla="*/ 112 h 691"/>
                <a:gd name="T60" fmla="*/ 326 w 326"/>
                <a:gd name="T61" fmla="*/ 0 h 691"/>
                <a:gd name="T62" fmla="*/ 0 w 326"/>
                <a:gd name="T63" fmla="*/ 0 h 691"/>
                <a:gd name="T64" fmla="*/ 0 w 326"/>
                <a:gd name="T65" fmla="*/ 691 h 691"/>
                <a:gd name="T66" fmla="*/ 326 w 326"/>
                <a:gd name="T67" fmla="*/ 691 h 691"/>
                <a:gd name="T68" fmla="*/ 326 w 326"/>
                <a:gd name="T69" fmla="*/ 625 h 691"/>
                <a:gd name="T70" fmla="*/ 247 w 326"/>
                <a:gd name="T71" fmla="*/ 625 h 691"/>
                <a:gd name="T72" fmla="*/ 247 w 326"/>
                <a:gd name="T73" fmla="*/ 577 h 691"/>
                <a:gd name="T74" fmla="*/ 274 w 326"/>
                <a:gd name="T75" fmla="*/ 577 h 691"/>
                <a:gd name="T76" fmla="*/ 326 w 326"/>
                <a:gd name="T77" fmla="*/ 577 h 691"/>
                <a:gd name="T78" fmla="*/ 326 w 326"/>
                <a:gd name="T79" fmla="*/ 509 h 691"/>
                <a:gd name="T80" fmla="*/ 247 w 326"/>
                <a:gd name="T81" fmla="*/ 509 h 691"/>
                <a:gd name="T82" fmla="*/ 247 w 326"/>
                <a:gd name="T83" fmla="*/ 461 h 691"/>
                <a:gd name="T84" fmla="*/ 274 w 326"/>
                <a:gd name="T85" fmla="*/ 461 h 691"/>
                <a:gd name="T86" fmla="*/ 326 w 326"/>
                <a:gd name="T87" fmla="*/ 461 h 691"/>
                <a:gd name="T88" fmla="*/ 326 w 326"/>
                <a:gd name="T89" fmla="*/ 392 h 691"/>
                <a:gd name="T90" fmla="*/ 247 w 326"/>
                <a:gd name="T91" fmla="*/ 392 h 691"/>
                <a:gd name="T92" fmla="*/ 247 w 326"/>
                <a:gd name="T93" fmla="*/ 345 h 691"/>
                <a:gd name="T94" fmla="*/ 274 w 326"/>
                <a:gd name="T95" fmla="*/ 345 h 691"/>
                <a:gd name="T96" fmla="*/ 326 w 326"/>
                <a:gd name="T97" fmla="*/ 345 h 691"/>
                <a:gd name="T98" fmla="*/ 326 w 326"/>
                <a:gd name="T99" fmla="*/ 276 h 691"/>
                <a:gd name="T100" fmla="*/ 247 w 326"/>
                <a:gd name="T101" fmla="*/ 276 h 691"/>
                <a:gd name="T102" fmla="*/ 247 w 326"/>
                <a:gd name="T103" fmla="*/ 229 h 691"/>
                <a:gd name="T104" fmla="*/ 274 w 326"/>
                <a:gd name="T105" fmla="*/ 229 h 691"/>
                <a:gd name="T106" fmla="*/ 326 w 326"/>
                <a:gd name="T107" fmla="*/ 229 h 691"/>
                <a:gd name="T108" fmla="*/ 326 w 326"/>
                <a:gd name="T109" fmla="*/ 160 h 691"/>
                <a:gd name="T110" fmla="*/ 247 w 326"/>
                <a:gd name="T111" fmla="*/ 160 h 691"/>
                <a:gd name="T112" fmla="*/ 247 w 326"/>
                <a:gd name="T113" fmla="*/ 112 h 691"/>
                <a:gd name="T114" fmla="*/ 274 w 326"/>
                <a:gd name="T115" fmla="*/ 112 h 691"/>
                <a:gd name="T116" fmla="*/ 326 w 326"/>
                <a:gd name="T117" fmla="*/ 112 h 691"/>
                <a:gd name="T118" fmla="*/ 326 w 326"/>
                <a:gd name="T11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691">
                  <a:moveTo>
                    <a:pt x="112" y="577"/>
                  </a:moveTo>
                  <a:lnTo>
                    <a:pt x="197" y="577"/>
                  </a:lnTo>
                  <a:lnTo>
                    <a:pt x="197" y="625"/>
                  </a:lnTo>
                  <a:lnTo>
                    <a:pt x="83" y="625"/>
                  </a:lnTo>
                  <a:lnTo>
                    <a:pt x="83" y="577"/>
                  </a:lnTo>
                  <a:lnTo>
                    <a:pt x="112" y="577"/>
                  </a:lnTo>
                  <a:close/>
                  <a:moveTo>
                    <a:pt x="112" y="461"/>
                  </a:moveTo>
                  <a:lnTo>
                    <a:pt x="197" y="461"/>
                  </a:lnTo>
                  <a:lnTo>
                    <a:pt x="197" y="509"/>
                  </a:lnTo>
                  <a:lnTo>
                    <a:pt x="83" y="509"/>
                  </a:lnTo>
                  <a:lnTo>
                    <a:pt x="83" y="461"/>
                  </a:lnTo>
                  <a:lnTo>
                    <a:pt x="112" y="461"/>
                  </a:lnTo>
                  <a:close/>
                  <a:moveTo>
                    <a:pt x="112" y="345"/>
                  </a:moveTo>
                  <a:lnTo>
                    <a:pt x="197" y="345"/>
                  </a:lnTo>
                  <a:lnTo>
                    <a:pt x="197" y="392"/>
                  </a:lnTo>
                  <a:lnTo>
                    <a:pt x="83" y="392"/>
                  </a:lnTo>
                  <a:lnTo>
                    <a:pt x="83" y="345"/>
                  </a:lnTo>
                  <a:lnTo>
                    <a:pt x="112" y="345"/>
                  </a:lnTo>
                  <a:close/>
                  <a:moveTo>
                    <a:pt x="112" y="229"/>
                  </a:moveTo>
                  <a:lnTo>
                    <a:pt x="197" y="229"/>
                  </a:lnTo>
                  <a:lnTo>
                    <a:pt x="197" y="276"/>
                  </a:lnTo>
                  <a:lnTo>
                    <a:pt x="83" y="276"/>
                  </a:lnTo>
                  <a:lnTo>
                    <a:pt x="83" y="229"/>
                  </a:lnTo>
                  <a:lnTo>
                    <a:pt x="112" y="229"/>
                  </a:lnTo>
                  <a:close/>
                  <a:moveTo>
                    <a:pt x="112" y="112"/>
                  </a:moveTo>
                  <a:lnTo>
                    <a:pt x="197" y="112"/>
                  </a:lnTo>
                  <a:lnTo>
                    <a:pt x="197" y="160"/>
                  </a:lnTo>
                  <a:lnTo>
                    <a:pt x="83" y="160"/>
                  </a:lnTo>
                  <a:lnTo>
                    <a:pt x="83" y="112"/>
                  </a:lnTo>
                  <a:lnTo>
                    <a:pt x="112" y="112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326" y="691"/>
                  </a:lnTo>
                  <a:lnTo>
                    <a:pt x="326" y="625"/>
                  </a:lnTo>
                  <a:lnTo>
                    <a:pt x="247" y="625"/>
                  </a:lnTo>
                  <a:lnTo>
                    <a:pt x="247" y="577"/>
                  </a:lnTo>
                  <a:lnTo>
                    <a:pt x="274" y="577"/>
                  </a:lnTo>
                  <a:lnTo>
                    <a:pt x="326" y="577"/>
                  </a:lnTo>
                  <a:lnTo>
                    <a:pt x="326" y="509"/>
                  </a:lnTo>
                  <a:lnTo>
                    <a:pt x="247" y="509"/>
                  </a:lnTo>
                  <a:lnTo>
                    <a:pt x="247" y="461"/>
                  </a:lnTo>
                  <a:lnTo>
                    <a:pt x="274" y="461"/>
                  </a:lnTo>
                  <a:lnTo>
                    <a:pt x="326" y="461"/>
                  </a:lnTo>
                  <a:lnTo>
                    <a:pt x="326" y="392"/>
                  </a:lnTo>
                  <a:lnTo>
                    <a:pt x="247" y="392"/>
                  </a:lnTo>
                  <a:lnTo>
                    <a:pt x="247" y="345"/>
                  </a:lnTo>
                  <a:lnTo>
                    <a:pt x="274" y="345"/>
                  </a:lnTo>
                  <a:lnTo>
                    <a:pt x="326" y="345"/>
                  </a:lnTo>
                  <a:lnTo>
                    <a:pt x="326" y="276"/>
                  </a:lnTo>
                  <a:lnTo>
                    <a:pt x="247" y="276"/>
                  </a:lnTo>
                  <a:lnTo>
                    <a:pt x="247" y="229"/>
                  </a:lnTo>
                  <a:lnTo>
                    <a:pt x="274" y="229"/>
                  </a:lnTo>
                  <a:lnTo>
                    <a:pt x="326" y="229"/>
                  </a:lnTo>
                  <a:lnTo>
                    <a:pt x="326" y="160"/>
                  </a:lnTo>
                  <a:lnTo>
                    <a:pt x="247" y="160"/>
                  </a:lnTo>
                  <a:lnTo>
                    <a:pt x="247" y="112"/>
                  </a:lnTo>
                  <a:lnTo>
                    <a:pt x="274" y="112"/>
                  </a:lnTo>
                  <a:lnTo>
                    <a:pt x="326" y="11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79">
              <a:extLst>
                <a:ext uri="{FF2B5EF4-FFF2-40B4-BE49-F238E27FC236}">
                  <a16:creationId xmlns:a16="http://schemas.microsoft.com/office/drawing/2014/main" id="{D796AC70-06F4-4EDA-A40D-CE33DCEDB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3" y="2707955"/>
              <a:ext cx="443749" cy="940576"/>
            </a:xfrm>
            <a:custGeom>
              <a:avLst/>
              <a:gdLst>
                <a:gd name="T0" fmla="*/ 112 w 326"/>
                <a:gd name="T1" fmla="*/ 577 h 691"/>
                <a:gd name="T2" fmla="*/ 197 w 326"/>
                <a:gd name="T3" fmla="*/ 577 h 691"/>
                <a:gd name="T4" fmla="*/ 197 w 326"/>
                <a:gd name="T5" fmla="*/ 625 h 691"/>
                <a:gd name="T6" fmla="*/ 83 w 326"/>
                <a:gd name="T7" fmla="*/ 625 h 691"/>
                <a:gd name="T8" fmla="*/ 83 w 326"/>
                <a:gd name="T9" fmla="*/ 577 h 691"/>
                <a:gd name="T10" fmla="*/ 112 w 326"/>
                <a:gd name="T11" fmla="*/ 577 h 691"/>
                <a:gd name="T12" fmla="*/ 112 w 326"/>
                <a:gd name="T13" fmla="*/ 461 h 691"/>
                <a:gd name="T14" fmla="*/ 197 w 326"/>
                <a:gd name="T15" fmla="*/ 461 h 691"/>
                <a:gd name="T16" fmla="*/ 197 w 326"/>
                <a:gd name="T17" fmla="*/ 509 h 691"/>
                <a:gd name="T18" fmla="*/ 83 w 326"/>
                <a:gd name="T19" fmla="*/ 509 h 691"/>
                <a:gd name="T20" fmla="*/ 83 w 326"/>
                <a:gd name="T21" fmla="*/ 461 h 691"/>
                <a:gd name="T22" fmla="*/ 112 w 326"/>
                <a:gd name="T23" fmla="*/ 461 h 691"/>
                <a:gd name="T24" fmla="*/ 112 w 326"/>
                <a:gd name="T25" fmla="*/ 345 h 691"/>
                <a:gd name="T26" fmla="*/ 197 w 326"/>
                <a:gd name="T27" fmla="*/ 345 h 691"/>
                <a:gd name="T28" fmla="*/ 197 w 326"/>
                <a:gd name="T29" fmla="*/ 392 h 691"/>
                <a:gd name="T30" fmla="*/ 83 w 326"/>
                <a:gd name="T31" fmla="*/ 392 h 691"/>
                <a:gd name="T32" fmla="*/ 83 w 326"/>
                <a:gd name="T33" fmla="*/ 345 h 691"/>
                <a:gd name="T34" fmla="*/ 112 w 326"/>
                <a:gd name="T35" fmla="*/ 345 h 691"/>
                <a:gd name="T36" fmla="*/ 112 w 326"/>
                <a:gd name="T37" fmla="*/ 229 h 691"/>
                <a:gd name="T38" fmla="*/ 197 w 326"/>
                <a:gd name="T39" fmla="*/ 229 h 691"/>
                <a:gd name="T40" fmla="*/ 197 w 326"/>
                <a:gd name="T41" fmla="*/ 276 h 691"/>
                <a:gd name="T42" fmla="*/ 83 w 326"/>
                <a:gd name="T43" fmla="*/ 276 h 691"/>
                <a:gd name="T44" fmla="*/ 83 w 326"/>
                <a:gd name="T45" fmla="*/ 229 h 691"/>
                <a:gd name="T46" fmla="*/ 112 w 326"/>
                <a:gd name="T47" fmla="*/ 229 h 691"/>
                <a:gd name="T48" fmla="*/ 112 w 326"/>
                <a:gd name="T49" fmla="*/ 112 h 691"/>
                <a:gd name="T50" fmla="*/ 197 w 326"/>
                <a:gd name="T51" fmla="*/ 112 h 691"/>
                <a:gd name="T52" fmla="*/ 197 w 326"/>
                <a:gd name="T53" fmla="*/ 160 h 691"/>
                <a:gd name="T54" fmla="*/ 83 w 326"/>
                <a:gd name="T55" fmla="*/ 160 h 691"/>
                <a:gd name="T56" fmla="*/ 83 w 326"/>
                <a:gd name="T57" fmla="*/ 112 h 691"/>
                <a:gd name="T58" fmla="*/ 112 w 326"/>
                <a:gd name="T59" fmla="*/ 112 h 691"/>
                <a:gd name="T60" fmla="*/ 326 w 326"/>
                <a:gd name="T61" fmla="*/ 0 h 691"/>
                <a:gd name="T62" fmla="*/ 0 w 326"/>
                <a:gd name="T63" fmla="*/ 0 h 691"/>
                <a:gd name="T64" fmla="*/ 0 w 326"/>
                <a:gd name="T65" fmla="*/ 691 h 691"/>
                <a:gd name="T66" fmla="*/ 326 w 326"/>
                <a:gd name="T67" fmla="*/ 691 h 691"/>
                <a:gd name="T68" fmla="*/ 326 w 326"/>
                <a:gd name="T69" fmla="*/ 625 h 691"/>
                <a:gd name="T70" fmla="*/ 247 w 326"/>
                <a:gd name="T71" fmla="*/ 625 h 691"/>
                <a:gd name="T72" fmla="*/ 247 w 326"/>
                <a:gd name="T73" fmla="*/ 577 h 691"/>
                <a:gd name="T74" fmla="*/ 274 w 326"/>
                <a:gd name="T75" fmla="*/ 577 h 691"/>
                <a:gd name="T76" fmla="*/ 326 w 326"/>
                <a:gd name="T77" fmla="*/ 577 h 691"/>
                <a:gd name="T78" fmla="*/ 326 w 326"/>
                <a:gd name="T79" fmla="*/ 509 h 691"/>
                <a:gd name="T80" fmla="*/ 247 w 326"/>
                <a:gd name="T81" fmla="*/ 509 h 691"/>
                <a:gd name="T82" fmla="*/ 247 w 326"/>
                <a:gd name="T83" fmla="*/ 461 h 691"/>
                <a:gd name="T84" fmla="*/ 274 w 326"/>
                <a:gd name="T85" fmla="*/ 461 h 691"/>
                <a:gd name="T86" fmla="*/ 326 w 326"/>
                <a:gd name="T87" fmla="*/ 461 h 691"/>
                <a:gd name="T88" fmla="*/ 326 w 326"/>
                <a:gd name="T89" fmla="*/ 392 h 691"/>
                <a:gd name="T90" fmla="*/ 247 w 326"/>
                <a:gd name="T91" fmla="*/ 392 h 691"/>
                <a:gd name="T92" fmla="*/ 247 w 326"/>
                <a:gd name="T93" fmla="*/ 345 h 691"/>
                <a:gd name="T94" fmla="*/ 274 w 326"/>
                <a:gd name="T95" fmla="*/ 345 h 691"/>
                <a:gd name="T96" fmla="*/ 326 w 326"/>
                <a:gd name="T97" fmla="*/ 345 h 691"/>
                <a:gd name="T98" fmla="*/ 326 w 326"/>
                <a:gd name="T99" fmla="*/ 276 h 691"/>
                <a:gd name="T100" fmla="*/ 247 w 326"/>
                <a:gd name="T101" fmla="*/ 276 h 691"/>
                <a:gd name="T102" fmla="*/ 247 w 326"/>
                <a:gd name="T103" fmla="*/ 229 h 691"/>
                <a:gd name="T104" fmla="*/ 274 w 326"/>
                <a:gd name="T105" fmla="*/ 229 h 691"/>
                <a:gd name="T106" fmla="*/ 326 w 326"/>
                <a:gd name="T107" fmla="*/ 229 h 691"/>
                <a:gd name="T108" fmla="*/ 326 w 326"/>
                <a:gd name="T109" fmla="*/ 160 h 691"/>
                <a:gd name="T110" fmla="*/ 247 w 326"/>
                <a:gd name="T111" fmla="*/ 160 h 691"/>
                <a:gd name="T112" fmla="*/ 247 w 326"/>
                <a:gd name="T113" fmla="*/ 112 h 691"/>
                <a:gd name="T114" fmla="*/ 274 w 326"/>
                <a:gd name="T115" fmla="*/ 112 h 691"/>
                <a:gd name="T116" fmla="*/ 326 w 326"/>
                <a:gd name="T117" fmla="*/ 112 h 691"/>
                <a:gd name="T118" fmla="*/ 326 w 326"/>
                <a:gd name="T11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691">
                  <a:moveTo>
                    <a:pt x="112" y="577"/>
                  </a:moveTo>
                  <a:lnTo>
                    <a:pt x="197" y="577"/>
                  </a:lnTo>
                  <a:lnTo>
                    <a:pt x="197" y="625"/>
                  </a:lnTo>
                  <a:lnTo>
                    <a:pt x="83" y="625"/>
                  </a:lnTo>
                  <a:lnTo>
                    <a:pt x="83" y="577"/>
                  </a:lnTo>
                  <a:lnTo>
                    <a:pt x="112" y="577"/>
                  </a:lnTo>
                  <a:moveTo>
                    <a:pt x="112" y="461"/>
                  </a:moveTo>
                  <a:lnTo>
                    <a:pt x="197" y="461"/>
                  </a:lnTo>
                  <a:lnTo>
                    <a:pt x="197" y="509"/>
                  </a:lnTo>
                  <a:lnTo>
                    <a:pt x="83" y="509"/>
                  </a:lnTo>
                  <a:lnTo>
                    <a:pt x="83" y="461"/>
                  </a:lnTo>
                  <a:lnTo>
                    <a:pt x="112" y="461"/>
                  </a:lnTo>
                  <a:moveTo>
                    <a:pt x="112" y="345"/>
                  </a:moveTo>
                  <a:lnTo>
                    <a:pt x="197" y="345"/>
                  </a:lnTo>
                  <a:lnTo>
                    <a:pt x="197" y="392"/>
                  </a:lnTo>
                  <a:lnTo>
                    <a:pt x="83" y="392"/>
                  </a:lnTo>
                  <a:lnTo>
                    <a:pt x="83" y="345"/>
                  </a:lnTo>
                  <a:lnTo>
                    <a:pt x="112" y="345"/>
                  </a:lnTo>
                  <a:moveTo>
                    <a:pt x="112" y="229"/>
                  </a:moveTo>
                  <a:lnTo>
                    <a:pt x="197" y="229"/>
                  </a:lnTo>
                  <a:lnTo>
                    <a:pt x="197" y="276"/>
                  </a:lnTo>
                  <a:lnTo>
                    <a:pt x="83" y="276"/>
                  </a:lnTo>
                  <a:lnTo>
                    <a:pt x="83" y="229"/>
                  </a:lnTo>
                  <a:lnTo>
                    <a:pt x="112" y="229"/>
                  </a:lnTo>
                  <a:moveTo>
                    <a:pt x="112" y="112"/>
                  </a:moveTo>
                  <a:lnTo>
                    <a:pt x="197" y="112"/>
                  </a:lnTo>
                  <a:lnTo>
                    <a:pt x="197" y="160"/>
                  </a:lnTo>
                  <a:lnTo>
                    <a:pt x="83" y="160"/>
                  </a:lnTo>
                  <a:lnTo>
                    <a:pt x="83" y="112"/>
                  </a:lnTo>
                  <a:lnTo>
                    <a:pt x="112" y="112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326" y="691"/>
                  </a:lnTo>
                  <a:lnTo>
                    <a:pt x="326" y="625"/>
                  </a:lnTo>
                  <a:lnTo>
                    <a:pt x="247" y="625"/>
                  </a:lnTo>
                  <a:lnTo>
                    <a:pt x="247" y="577"/>
                  </a:lnTo>
                  <a:lnTo>
                    <a:pt x="274" y="577"/>
                  </a:lnTo>
                  <a:lnTo>
                    <a:pt x="326" y="577"/>
                  </a:lnTo>
                  <a:lnTo>
                    <a:pt x="326" y="509"/>
                  </a:lnTo>
                  <a:lnTo>
                    <a:pt x="247" y="509"/>
                  </a:lnTo>
                  <a:lnTo>
                    <a:pt x="247" y="461"/>
                  </a:lnTo>
                  <a:lnTo>
                    <a:pt x="274" y="461"/>
                  </a:lnTo>
                  <a:lnTo>
                    <a:pt x="326" y="461"/>
                  </a:lnTo>
                  <a:lnTo>
                    <a:pt x="326" y="392"/>
                  </a:lnTo>
                  <a:lnTo>
                    <a:pt x="247" y="392"/>
                  </a:lnTo>
                  <a:lnTo>
                    <a:pt x="247" y="345"/>
                  </a:lnTo>
                  <a:lnTo>
                    <a:pt x="274" y="345"/>
                  </a:lnTo>
                  <a:lnTo>
                    <a:pt x="326" y="345"/>
                  </a:lnTo>
                  <a:lnTo>
                    <a:pt x="326" y="276"/>
                  </a:lnTo>
                  <a:lnTo>
                    <a:pt x="247" y="276"/>
                  </a:lnTo>
                  <a:lnTo>
                    <a:pt x="247" y="229"/>
                  </a:lnTo>
                  <a:lnTo>
                    <a:pt x="274" y="229"/>
                  </a:lnTo>
                  <a:lnTo>
                    <a:pt x="326" y="229"/>
                  </a:lnTo>
                  <a:lnTo>
                    <a:pt x="326" y="160"/>
                  </a:lnTo>
                  <a:lnTo>
                    <a:pt x="247" y="160"/>
                  </a:lnTo>
                  <a:lnTo>
                    <a:pt x="247" y="112"/>
                  </a:lnTo>
                  <a:lnTo>
                    <a:pt x="274" y="112"/>
                  </a:lnTo>
                  <a:lnTo>
                    <a:pt x="326" y="112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0">
              <a:extLst>
                <a:ext uri="{FF2B5EF4-FFF2-40B4-BE49-F238E27FC236}">
                  <a16:creationId xmlns:a16="http://schemas.microsoft.com/office/drawing/2014/main" id="{4D8C45E9-9CE0-4CB4-B2E3-A9BC4061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2707955"/>
              <a:ext cx="206901" cy="1681060"/>
            </a:xfrm>
            <a:custGeom>
              <a:avLst/>
              <a:gdLst>
                <a:gd name="T0" fmla="*/ 104 w 152"/>
                <a:gd name="T1" fmla="*/ 0 h 1235"/>
                <a:gd name="T2" fmla="*/ 0 w 152"/>
                <a:gd name="T3" fmla="*/ 0 h 1235"/>
                <a:gd name="T4" fmla="*/ 0 w 152"/>
                <a:gd name="T5" fmla="*/ 691 h 1235"/>
                <a:gd name="T6" fmla="*/ 44 w 152"/>
                <a:gd name="T7" fmla="*/ 691 h 1235"/>
                <a:gd name="T8" fmla="*/ 44 w 152"/>
                <a:gd name="T9" fmla="*/ 693 h 1235"/>
                <a:gd name="T10" fmla="*/ 121 w 152"/>
                <a:gd name="T11" fmla="*/ 693 h 1235"/>
                <a:gd name="T12" fmla="*/ 121 w 152"/>
                <a:gd name="T13" fmla="*/ 741 h 1235"/>
                <a:gd name="T14" fmla="*/ 44 w 152"/>
                <a:gd name="T15" fmla="*/ 741 h 1235"/>
                <a:gd name="T16" fmla="*/ 44 w 152"/>
                <a:gd name="T17" fmla="*/ 809 h 1235"/>
                <a:gd name="T18" fmla="*/ 121 w 152"/>
                <a:gd name="T19" fmla="*/ 809 h 1235"/>
                <a:gd name="T20" fmla="*/ 121 w 152"/>
                <a:gd name="T21" fmla="*/ 857 h 1235"/>
                <a:gd name="T22" fmla="*/ 44 w 152"/>
                <a:gd name="T23" fmla="*/ 857 h 1235"/>
                <a:gd name="T24" fmla="*/ 44 w 152"/>
                <a:gd name="T25" fmla="*/ 926 h 1235"/>
                <a:gd name="T26" fmla="*/ 121 w 152"/>
                <a:gd name="T27" fmla="*/ 926 h 1235"/>
                <a:gd name="T28" fmla="*/ 121 w 152"/>
                <a:gd name="T29" fmla="*/ 973 h 1235"/>
                <a:gd name="T30" fmla="*/ 44 w 152"/>
                <a:gd name="T31" fmla="*/ 973 h 1235"/>
                <a:gd name="T32" fmla="*/ 44 w 152"/>
                <a:gd name="T33" fmla="*/ 1042 h 1235"/>
                <a:gd name="T34" fmla="*/ 121 w 152"/>
                <a:gd name="T35" fmla="*/ 1042 h 1235"/>
                <a:gd name="T36" fmla="*/ 121 w 152"/>
                <a:gd name="T37" fmla="*/ 1090 h 1235"/>
                <a:gd name="T38" fmla="*/ 44 w 152"/>
                <a:gd name="T39" fmla="*/ 1090 h 1235"/>
                <a:gd name="T40" fmla="*/ 44 w 152"/>
                <a:gd name="T41" fmla="*/ 1235 h 1235"/>
                <a:gd name="T42" fmla="*/ 152 w 152"/>
                <a:gd name="T43" fmla="*/ 1235 h 1235"/>
                <a:gd name="T44" fmla="*/ 152 w 152"/>
                <a:gd name="T45" fmla="*/ 639 h 1235"/>
                <a:gd name="T46" fmla="*/ 104 w 152"/>
                <a:gd name="T47" fmla="*/ 639 h 1235"/>
                <a:gd name="T48" fmla="*/ 104 w 152"/>
                <a:gd name="T49" fmla="*/ 625 h 1235"/>
                <a:gd name="T50" fmla="*/ 6 w 152"/>
                <a:gd name="T51" fmla="*/ 625 h 1235"/>
                <a:gd name="T52" fmla="*/ 6 w 152"/>
                <a:gd name="T53" fmla="*/ 577 h 1235"/>
                <a:gd name="T54" fmla="*/ 33 w 152"/>
                <a:gd name="T55" fmla="*/ 577 h 1235"/>
                <a:gd name="T56" fmla="*/ 104 w 152"/>
                <a:gd name="T57" fmla="*/ 577 h 1235"/>
                <a:gd name="T58" fmla="*/ 104 w 152"/>
                <a:gd name="T59" fmla="*/ 509 h 1235"/>
                <a:gd name="T60" fmla="*/ 6 w 152"/>
                <a:gd name="T61" fmla="*/ 509 h 1235"/>
                <a:gd name="T62" fmla="*/ 6 w 152"/>
                <a:gd name="T63" fmla="*/ 461 h 1235"/>
                <a:gd name="T64" fmla="*/ 33 w 152"/>
                <a:gd name="T65" fmla="*/ 461 h 1235"/>
                <a:gd name="T66" fmla="*/ 104 w 152"/>
                <a:gd name="T67" fmla="*/ 461 h 1235"/>
                <a:gd name="T68" fmla="*/ 104 w 152"/>
                <a:gd name="T69" fmla="*/ 392 h 1235"/>
                <a:gd name="T70" fmla="*/ 6 w 152"/>
                <a:gd name="T71" fmla="*/ 392 h 1235"/>
                <a:gd name="T72" fmla="*/ 6 w 152"/>
                <a:gd name="T73" fmla="*/ 345 h 1235"/>
                <a:gd name="T74" fmla="*/ 33 w 152"/>
                <a:gd name="T75" fmla="*/ 345 h 1235"/>
                <a:gd name="T76" fmla="*/ 104 w 152"/>
                <a:gd name="T77" fmla="*/ 345 h 1235"/>
                <a:gd name="T78" fmla="*/ 104 w 152"/>
                <a:gd name="T79" fmla="*/ 276 h 1235"/>
                <a:gd name="T80" fmla="*/ 6 w 152"/>
                <a:gd name="T81" fmla="*/ 276 h 1235"/>
                <a:gd name="T82" fmla="*/ 6 w 152"/>
                <a:gd name="T83" fmla="*/ 229 h 1235"/>
                <a:gd name="T84" fmla="*/ 33 w 152"/>
                <a:gd name="T85" fmla="*/ 229 h 1235"/>
                <a:gd name="T86" fmla="*/ 104 w 152"/>
                <a:gd name="T87" fmla="*/ 229 h 1235"/>
                <a:gd name="T88" fmla="*/ 104 w 152"/>
                <a:gd name="T89" fmla="*/ 160 h 1235"/>
                <a:gd name="T90" fmla="*/ 6 w 152"/>
                <a:gd name="T91" fmla="*/ 160 h 1235"/>
                <a:gd name="T92" fmla="*/ 6 w 152"/>
                <a:gd name="T93" fmla="*/ 112 h 1235"/>
                <a:gd name="T94" fmla="*/ 33 w 152"/>
                <a:gd name="T95" fmla="*/ 112 h 1235"/>
                <a:gd name="T96" fmla="*/ 104 w 152"/>
                <a:gd name="T97" fmla="*/ 112 h 1235"/>
                <a:gd name="T98" fmla="*/ 104 w 152"/>
                <a:gd name="T9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35">
                  <a:moveTo>
                    <a:pt x="104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44" y="691"/>
                  </a:lnTo>
                  <a:lnTo>
                    <a:pt x="44" y="693"/>
                  </a:lnTo>
                  <a:lnTo>
                    <a:pt x="121" y="693"/>
                  </a:lnTo>
                  <a:lnTo>
                    <a:pt x="121" y="741"/>
                  </a:lnTo>
                  <a:lnTo>
                    <a:pt x="44" y="741"/>
                  </a:lnTo>
                  <a:lnTo>
                    <a:pt x="44" y="809"/>
                  </a:lnTo>
                  <a:lnTo>
                    <a:pt x="121" y="809"/>
                  </a:lnTo>
                  <a:lnTo>
                    <a:pt x="121" y="857"/>
                  </a:lnTo>
                  <a:lnTo>
                    <a:pt x="44" y="857"/>
                  </a:lnTo>
                  <a:lnTo>
                    <a:pt x="44" y="926"/>
                  </a:lnTo>
                  <a:lnTo>
                    <a:pt x="121" y="926"/>
                  </a:lnTo>
                  <a:lnTo>
                    <a:pt x="121" y="973"/>
                  </a:lnTo>
                  <a:lnTo>
                    <a:pt x="44" y="973"/>
                  </a:lnTo>
                  <a:lnTo>
                    <a:pt x="44" y="1042"/>
                  </a:lnTo>
                  <a:lnTo>
                    <a:pt x="121" y="1042"/>
                  </a:lnTo>
                  <a:lnTo>
                    <a:pt x="121" y="1090"/>
                  </a:lnTo>
                  <a:lnTo>
                    <a:pt x="44" y="1090"/>
                  </a:lnTo>
                  <a:lnTo>
                    <a:pt x="44" y="1235"/>
                  </a:lnTo>
                  <a:lnTo>
                    <a:pt x="152" y="1235"/>
                  </a:lnTo>
                  <a:lnTo>
                    <a:pt x="152" y="639"/>
                  </a:lnTo>
                  <a:lnTo>
                    <a:pt x="104" y="639"/>
                  </a:lnTo>
                  <a:lnTo>
                    <a:pt x="104" y="625"/>
                  </a:lnTo>
                  <a:lnTo>
                    <a:pt x="6" y="625"/>
                  </a:lnTo>
                  <a:lnTo>
                    <a:pt x="6" y="577"/>
                  </a:lnTo>
                  <a:lnTo>
                    <a:pt x="33" y="577"/>
                  </a:lnTo>
                  <a:lnTo>
                    <a:pt x="104" y="577"/>
                  </a:lnTo>
                  <a:lnTo>
                    <a:pt x="104" y="509"/>
                  </a:lnTo>
                  <a:lnTo>
                    <a:pt x="6" y="509"/>
                  </a:lnTo>
                  <a:lnTo>
                    <a:pt x="6" y="461"/>
                  </a:lnTo>
                  <a:lnTo>
                    <a:pt x="33" y="461"/>
                  </a:lnTo>
                  <a:lnTo>
                    <a:pt x="104" y="461"/>
                  </a:lnTo>
                  <a:lnTo>
                    <a:pt x="104" y="392"/>
                  </a:lnTo>
                  <a:lnTo>
                    <a:pt x="6" y="392"/>
                  </a:lnTo>
                  <a:lnTo>
                    <a:pt x="6" y="345"/>
                  </a:lnTo>
                  <a:lnTo>
                    <a:pt x="33" y="345"/>
                  </a:lnTo>
                  <a:lnTo>
                    <a:pt x="104" y="345"/>
                  </a:lnTo>
                  <a:lnTo>
                    <a:pt x="104" y="276"/>
                  </a:lnTo>
                  <a:lnTo>
                    <a:pt x="6" y="276"/>
                  </a:lnTo>
                  <a:lnTo>
                    <a:pt x="6" y="229"/>
                  </a:lnTo>
                  <a:lnTo>
                    <a:pt x="33" y="229"/>
                  </a:lnTo>
                  <a:lnTo>
                    <a:pt x="104" y="229"/>
                  </a:lnTo>
                  <a:lnTo>
                    <a:pt x="104" y="160"/>
                  </a:lnTo>
                  <a:lnTo>
                    <a:pt x="6" y="160"/>
                  </a:lnTo>
                  <a:lnTo>
                    <a:pt x="6" y="112"/>
                  </a:lnTo>
                  <a:lnTo>
                    <a:pt x="33" y="112"/>
                  </a:lnTo>
                  <a:lnTo>
                    <a:pt x="104" y="11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1">
              <a:extLst>
                <a:ext uri="{FF2B5EF4-FFF2-40B4-BE49-F238E27FC236}">
                  <a16:creationId xmlns:a16="http://schemas.microsoft.com/office/drawing/2014/main" id="{3B5544AD-50F7-42D1-9BDE-FDEAE20AF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2707955"/>
              <a:ext cx="206901" cy="1681060"/>
            </a:xfrm>
            <a:custGeom>
              <a:avLst/>
              <a:gdLst>
                <a:gd name="T0" fmla="*/ 104 w 152"/>
                <a:gd name="T1" fmla="*/ 0 h 1235"/>
                <a:gd name="T2" fmla="*/ 0 w 152"/>
                <a:gd name="T3" fmla="*/ 0 h 1235"/>
                <a:gd name="T4" fmla="*/ 0 w 152"/>
                <a:gd name="T5" fmla="*/ 691 h 1235"/>
                <a:gd name="T6" fmla="*/ 44 w 152"/>
                <a:gd name="T7" fmla="*/ 691 h 1235"/>
                <a:gd name="T8" fmla="*/ 44 w 152"/>
                <a:gd name="T9" fmla="*/ 693 h 1235"/>
                <a:gd name="T10" fmla="*/ 121 w 152"/>
                <a:gd name="T11" fmla="*/ 693 h 1235"/>
                <a:gd name="T12" fmla="*/ 121 w 152"/>
                <a:gd name="T13" fmla="*/ 741 h 1235"/>
                <a:gd name="T14" fmla="*/ 44 w 152"/>
                <a:gd name="T15" fmla="*/ 741 h 1235"/>
                <a:gd name="T16" fmla="*/ 44 w 152"/>
                <a:gd name="T17" fmla="*/ 809 h 1235"/>
                <a:gd name="T18" fmla="*/ 121 w 152"/>
                <a:gd name="T19" fmla="*/ 809 h 1235"/>
                <a:gd name="T20" fmla="*/ 121 w 152"/>
                <a:gd name="T21" fmla="*/ 857 h 1235"/>
                <a:gd name="T22" fmla="*/ 44 w 152"/>
                <a:gd name="T23" fmla="*/ 857 h 1235"/>
                <a:gd name="T24" fmla="*/ 44 w 152"/>
                <a:gd name="T25" fmla="*/ 926 h 1235"/>
                <a:gd name="T26" fmla="*/ 121 w 152"/>
                <a:gd name="T27" fmla="*/ 926 h 1235"/>
                <a:gd name="T28" fmla="*/ 121 w 152"/>
                <a:gd name="T29" fmla="*/ 973 h 1235"/>
                <a:gd name="T30" fmla="*/ 44 w 152"/>
                <a:gd name="T31" fmla="*/ 973 h 1235"/>
                <a:gd name="T32" fmla="*/ 44 w 152"/>
                <a:gd name="T33" fmla="*/ 1042 h 1235"/>
                <a:gd name="T34" fmla="*/ 121 w 152"/>
                <a:gd name="T35" fmla="*/ 1042 h 1235"/>
                <a:gd name="T36" fmla="*/ 121 w 152"/>
                <a:gd name="T37" fmla="*/ 1090 h 1235"/>
                <a:gd name="T38" fmla="*/ 44 w 152"/>
                <a:gd name="T39" fmla="*/ 1090 h 1235"/>
                <a:gd name="T40" fmla="*/ 44 w 152"/>
                <a:gd name="T41" fmla="*/ 1235 h 1235"/>
                <a:gd name="T42" fmla="*/ 152 w 152"/>
                <a:gd name="T43" fmla="*/ 1235 h 1235"/>
                <a:gd name="T44" fmla="*/ 152 w 152"/>
                <a:gd name="T45" fmla="*/ 639 h 1235"/>
                <a:gd name="T46" fmla="*/ 104 w 152"/>
                <a:gd name="T47" fmla="*/ 639 h 1235"/>
                <a:gd name="T48" fmla="*/ 104 w 152"/>
                <a:gd name="T49" fmla="*/ 625 h 1235"/>
                <a:gd name="T50" fmla="*/ 6 w 152"/>
                <a:gd name="T51" fmla="*/ 625 h 1235"/>
                <a:gd name="T52" fmla="*/ 6 w 152"/>
                <a:gd name="T53" fmla="*/ 577 h 1235"/>
                <a:gd name="T54" fmla="*/ 33 w 152"/>
                <a:gd name="T55" fmla="*/ 577 h 1235"/>
                <a:gd name="T56" fmla="*/ 104 w 152"/>
                <a:gd name="T57" fmla="*/ 577 h 1235"/>
                <a:gd name="T58" fmla="*/ 104 w 152"/>
                <a:gd name="T59" fmla="*/ 509 h 1235"/>
                <a:gd name="T60" fmla="*/ 6 w 152"/>
                <a:gd name="T61" fmla="*/ 509 h 1235"/>
                <a:gd name="T62" fmla="*/ 6 w 152"/>
                <a:gd name="T63" fmla="*/ 461 h 1235"/>
                <a:gd name="T64" fmla="*/ 33 w 152"/>
                <a:gd name="T65" fmla="*/ 461 h 1235"/>
                <a:gd name="T66" fmla="*/ 104 w 152"/>
                <a:gd name="T67" fmla="*/ 461 h 1235"/>
                <a:gd name="T68" fmla="*/ 104 w 152"/>
                <a:gd name="T69" fmla="*/ 392 h 1235"/>
                <a:gd name="T70" fmla="*/ 6 w 152"/>
                <a:gd name="T71" fmla="*/ 392 h 1235"/>
                <a:gd name="T72" fmla="*/ 6 w 152"/>
                <a:gd name="T73" fmla="*/ 345 h 1235"/>
                <a:gd name="T74" fmla="*/ 33 w 152"/>
                <a:gd name="T75" fmla="*/ 345 h 1235"/>
                <a:gd name="T76" fmla="*/ 104 w 152"/>
                <a:gd name="T77" fmla="*/ 345 h 1235"/>
                <a:gd name="T78" fmla="*/ 104 w 152"/>
                <a:gd name="T79" fmla="*/ 276 h 1235"/>
                <a:gd name="T80" fmla="*/ 6 w 152"/>
                <a:gd name="T81" fmla="*/ 276 h 1235"/>
                <a:gd name="T82" fmla="*/ 6 w 152"/>
                <a:gd name="T83" fmla="*/ 229 h 1235"/>
                <a:gd name="T84" fmla="*/ 33 w 152"/>
                <a:gd name="T85" fmla="*/ 229 h 1235"/>
                <a:gd name="T86" fmla="*/ 104 w 152"/>
                <a:gd name="T87" fmla="*/ 229 h 1235"/>
                <a:gd name="T88" fmla="*/ 104 w 152"/>
                <a:gd name="T89" fmla="*/ 160 h 1235"/>
                <a:gd name="T90" fmla="*/ 6 w 152"/>
                <a:gd name="T91" fmla="*/ 160 h 1235"/>
                <a:gd name="T92" fmla="*/ 6 w 152"/>
                <a:gd name="T93" fmla="*/ 112 h 1235"/>
                <a:gd name="T94" fmla="*/ 33 w 152"/>
                <a:gd name="T95" fmla="*/ 112 h 1235"/>
                <a:gd name="T96" fmla="*/ 104 w 152"/>
                <a:gd name="T97" fmla="*/ 112 h 1235"/>
                <a:gd name="T98" fmla="*/ 104 w 152"/>
                <a:gd name="T9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35">
                  <a:moveTo>
                    <a:pt x="104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44" y="691"/>
                  </a:lnTo>
                  <a:lnTo>
                    <a:pt x="44" y="693"/>
                  </a:lnTo>
                  <a:lnTo>
                    <a:pt x="121" y="693"/>
                  </a:lnTo>
                  <a:lnTo>
                    <a:pt x="121" y="741"/>
                  </a:lnTo>
                  <a:lnTo>
                    <a:pt x="44" y="741"/>
                  </a:lnTo>
                  <a:lnTo>
                    <a:pt x="44" y="809"/>
                  </a:lnTo>
                  <a:lnTo>
                    <a:pt x="121" y="809"/>
                  </a:lnTo>
                  <a:lnTo>
                    <a:pt x="121" y="857"/>
                  </a:lnTo>
                  <a:lnTo>
                    <a:pt x="44" y="857"/>
                  </a:lnTo>
                  <a:lnTo>
                    <a:pt x="44" y="926"/>
                  </a:lnTo>
                  <a:lnTo>
                    <a:pt x="121" y="926"/>
                  </a:lnTo>
                  <a:lnTo>
                    <a:pt x="121" y="973"/>
                  </a:lnTo>
                  <a:lnTo>
                    <a:pt x="44" y="973"/>
                  </a:lnTo>
                  <a:lnTo>
                    <a:pt x="44" y="1042"/>
                  </a:lnTo>
                  <a:lnTo>
                    <a:pt x="121" y="1042"/>
                  </a:lnTo>
                  <a:lnTo>
                    <a:pt x="121" y="1090"/>
                  </a:lnTo>
                  <a:lnTo>
                    <a:pt x="44" y="1090"/>
                  </a:lnTo>
                  <a:lnTo>
                    <a:pt x="44" y="1235"/>
                  </a:lnTo>
                  <a:lnTo>
                    <a:pt x="152" y="1235"/>
                  </a:lnTo>
                  <a:lnTo>
                    <a:pt x="152" y="639"/>
                  </a:lnTo>
                  <a:lnTo>
                    <a:pt x="104" y="639"/>
                  </a:lnTo>
                  <a:lnTo>
                    <a:pt x="104" y="625"/>
                  </a:lnTo>
                  <a:lnTo>
                    <a:pt x="6" y="625"/>
                  </a:lnTo>
                  <a:lnTo>
                    <a:pt x="6" y="577"/>
                  </a:lnTo>
                  <a:lnTo>
                    <a:pt x="33" y="577"/>
                  </a:lnTo>
                  <a:lnTo>
                    <a:pt x="104" y="577"/>
                  </a:lnTo>
                  <a:lnTo>
                    <a:pt x="104" y="509"/>
                  </a:lnTo>
                  <a:lnTo>
                    <a:pt x="6" y="509"/>
                  </a:lnTo>
                  <a:lnTo>
                    <a:pt x="6" y="461"/>
                  </a:lnTo>
                  <a:lnTo>
                    <a:pt x="33" y="461"/>
                  </a:lnTo>
                  <a:lnTo>
                    <a:pt x="104" y="461"/>
                  </a:lnTo>
                  <a:lnTo>
                    <a:pt x="104" y="392"/>
                  </a:lnTo>
                  <a:lnTo>
                    <a:pt x="6" y="392"/>
                  </a:lnTo>
                  <a:lnTo>
                    <a:pt x="6" y="345"/>
                  </a:lnTo>
                  <a:lnTo>
                    <a:pt x="33" y="345"/>
                  </a:lnTo>
                  <a:lnTo>
                    <a:pt x="104" y="345"/>
                  </a:lnTo>
                  <a:lnTo>
                    <a:pt x="104" y="276"/>
                  </a:lnTo>
                  <a:lnTo>
                    <a:pt x="6" y="276"/>
                  </a:lnTo>
                  <a:lnTo>
                    <a:pt x="6" y="229"/>
                  </a:lnTo>
                  <a:lnTo>
                    <a:pt x="33" y="229"/>
                  </a:lnTo>
                  <a:lnTo>
                    <a:pt x="104" y="229"/>
                  </a:lnTo>
                  <a:lnTo>
                    <a:pt x="104" y="160"/>
                  </a:lnTo>
                  <a:lnTo>
                    <a:pt x="6" y="160"/>
                  </a:lnTo>
                  <a:lnTo>
                    <a:pt x="6" y="112"/>
                  </a:lnTo>
                  <a:lnTo>
                    <a:pt x="33" y="112"/>
                  </a:lnTo>
                  <a:lnTo>
                    <a:pt x="104" y="11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282">
              <a:extLst>
                <a:ext uri="{FF2B5EF4-FFF2-40B4-BE49-F238E27FC236}">
                  <a16:creationId xmlns:a16="http://schemas.microsoft.com/office/drawing/2014/main" id="{A7480981-5580-435D-8657-3FCD8ACC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3577750"/>
              <a:ext cx="47643" cy="811265"/>
            </a:xfrm>
            <a:prstGeom prst="rect">
              <a:avLst/>
            </a:pr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283">
              <a:extLst>
                <a:ext uri="{FF2B5EF4-FFF2-40B4-BE49-F238E27FC236}">
                  <a16:creationId xmlns:a16="http://schemas.microsoft.com/office/drawing/2014/main" id="{AEE5B7B3-A3DC-47CF-A7BB-31C80A3B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3577750"/>
              <a:ext cx="47643" cy="81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4">
              <a:extLst>
                <a:ext uri="{FF2B5EF4-FFF2-40B4-BE49-F238E27FC236}">
                  <a16:creationId xmlns:a16="http://schemas.microsoft.com/office/drawing/2014/main" id="{A756AACF-DF27-4B1C-A109-7402496FF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2860408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5">
              <a:extLst>
                <a:ext uri="{FF2B5EF4-FFF2-40B4-BE49-F238E27FC236}">
                  <a16:creationId xmlns:a16="http://schemas.microsoft.com/office/drawing/2014/main" id="{552079E8-35FF-4C2A-9C12-2EC6CC99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2860408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6">
              <a:extLst>
                <a:ext uri="{FF2B5EF4-FFF2-40B4-BE49-F238E27FC236}">
                  <a16:creationId xmlns:a16="http://schemas.microsoft.com/office/drawing/2014/main" id="{19B8946E-3F1F-4646-BD18-E1A07ED9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019667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7">
              <a:extLst>
                <a:ext uri="{FF2B5EF4-FFF2-40B4-BE49-F238E27FC236}">
                  <a16:creationId xmlns:a16="http://schemas.microsoft.com/office/drawing/2014/main" id="{C6556A12-5558-452A-B306-8579EEB96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019667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8">
              <a:extLst>
                <a:ext uri="{FF2B5EF4-FFF2-40B4-BE49-F238E27FC236}">
                  <a16:creationId xmlns:a16="http://schemas.microsoft.com/office/drawing/2014/main" id="{9D7BCCFF-0BED-4270-A8D1-14FDE30C3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177563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89">
              <a:extLst>
                <a:ext uri="{FF2B5EF4-FFF2-40B4-BE49-F238E27FC236}">
                  <a16:creationId xmlns:a16="http://schemas.microsoft.com/office/drawing/2014/main" id="{0C73C802-6F51-4A28-844F-453FCFAFD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177563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0">
              <a:extLst>
                <a:ext uri="{FF2B5EF4-FFF2-40B4-BE49-F238E27FC236}">
                  <a16:creationId xmlns:a16="http://schemas.microsoft.com/office/drawing/2014/main" id="{2158BB65-1F71-419E-BF14-D6433251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33546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1">
              <a:extLst>
                <a:ext uri="{FF2B5EF4-FFF2-40B4-BE49-F238E27FC236}">
                  <a16:creationId xmlns:a16="http://schemas.microsoft.com/office/drawing/2014/main" id="{339D4E6A-FDC6-4B8C-B1AF-0C279B6A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33546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2">
              <a:extLst>
                <a:ext uri="{FF2B5EF4-FFF2-40B4-BE49-F238E27FC236}">
                  <a16:creationId xmlns:a16="http://schemas.microsoft.com/office/drawing/2014/main" id="{96E79173-7753-4941-A659-47357E652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493357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3">
              <a:extLst>
                <a:ext uri="{FF2B5EF4-FFF2-40B4-BE49-F238E27FC236}">
                  <a16:creationId xmlns:a16="http://schemas.microsoft.com/office/drawing/2014/main" id="{AC0FAC9D-DB6E-4A86-A7CC-9728012B3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493357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294">
              <a:extLst>
                <a:ext uri="{FF2B5EF4-FFF2-40B4-BE49-F238E27FC236}">
                  <a16:creationId xmlns:a16="http://schemas.microsoft.com/office/drawing/2014/main" id="{7C768F22-DAAB-40E9-8447-35EAF6335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2860408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295">
              <a:extLst>
                <a:ext uri="{FF2B5EF4-FFF2-40B4-BE49-F238E27FC236}">
                  <a16:creationId xmlns:a16="http://schemas.microsoft.com/office/drawing/2014/main" id="{9609C475-4D86-4057-8C61-26BBAD32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2860408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6">
              <a:extLst>
                <a:ext uri="{FF2B5EF4-FFF2-40B4-BE49-F238E27FC236}">
                  <a16:creationId xmlns:a16="http://schemas.microsoft.com/office/drawing/2014/main" id="{638FF860-AE87-4D91-A11F-A3AEB85D8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2860408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7">
              <a:extLst>
                <a:ext uri="{FF2B5EF4-FFF2-40B4-BE49-F238E27FC236}">
                  <a16:creationId xmlns:a16="http://schemas.microsoft.com/office/drawing/2014/main" id="{B55104DA-008F-4321-925D-21117C5EF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2860408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298">
              <a:extLst>
                <a:ext uri="{FF2B5EF4-FFF2-40B4-BE49-F238E27FC236}">
                  <a16:creationId xmlns:a16="http://schemas.microsoft.com/office/drawing/2014/main" id="{AA808EEE-707B-4818-A8FD-AB0715193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019667"/>
              <a:ext cx="47643" cy="6397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299">
              <a:extLst>
                <a:ext uri="{FF2B5EF4-FFF2-40B4-BE49-F238E27FC236}">
                  <a16:creationId xmlns:a16="http://schemas.microsoft.com/office/drawing/2014/main" id="{97A9D756-F84F-4294-81F2-D372C68B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019667"/>
              <a:ext cx="47643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0">
              <a:extLst>
                <a:ext uri="{FF2B5EF4-FFF2-40B4-BE49-F238E27FC236}">
                  <a16:creationId xmlns:a16="http://schemas.microsoft.com/office/drawing/2014/main" id="{9A4FFD6B-F250-45A4-B5B8-4321399B9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019667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1">
              <a:extLst>
                <a:ext uri="{FF2B5EF4-FFF2-40B4-BE49-F238E27FC236}">
                  <a16:creationId xmlns:a16="http://schemas.microsoft.com/office/drawing/2014/main" id="{6EB4AF03-E814-4F55-95FA-CE6D2552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019667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02">
              <a:extLst>
                <a:ext uri="{FF2B5EF4-FFF2-40B4-BE49-F238E27FC236}">
                  <a16:creationId xmlns:a16="http://schemas.microsoft.com/office/drawing/2014/main" id="{F5B1F7F0-F5CE-4371-A40D-3822E7E1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177563"/>
              <a:ext cx="47643" cy="6397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03">
              <a:extLst>
                <a:ext uri="{FF2B5EF4-FFF2-40B4-BE49-F238E27FC236}">
                  <a16:creationId xmlns:a16="http://schemas.microsoft.com/office/drawing/2014/main" id="{DFB0294A-3D4F-4871-8E14-57B5C4C9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177563"/>
              <a:ext cx="47643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4">
              <a:extLst>
                <a:ext uri="{FF2B5EF4-FFF2-40B4-BE49-F238E27FC236}">
                  <a16:creationId xmlns:a16="http://schemas.microsoft.com/office/drawing/2014/main" id="{DD1B5250-D973-4270-BF23-5B43FCCC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177563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5">
              <a:extLst>
                <a:ext uri="{FF2B5EF4-FFF2-40B4-BE49-F238E27FC236}">
                  <a16:creationId xmlns:a16="http://schemas.microsoft.com/office/drawing/2014/main" id="{7C37AD4A-E085-4187-A1F0-8364B5BC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177563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06">
              <a:extLst>
                <a:ext uri="{FF2B5EF4-FFF2-40B4-BE49-F238E27FC236}">
                  <a16:creationId xmlns:a16="http://schemas.microsoft.com/office/drawing/2014/main" id="{D5302C40-AB8A-4937-8483-CF3D77468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335461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07">
              <a:extLst>
                <a:ext uri="{FF2B5EF4-FFF2-40B4-BE49-F238E27FC236}">
                  <a16:creationId xmlns:a16="http://schemas.microsoft.com/office/drawing/2014/main" id="{813BEB7B-C453-4A70-9E65-D98E6FF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335461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8">
              <a:extLst>
                <a:ext uri="{FF2B5EF4-FFF2-40B4-BE49-F238E27FC236}">
                  <a16:creationId xmlns:a16="http://schemas.microsoft.com/office/drawing/2014/main" id="{7A594115-712E-4A3E-84E2-1734DB23D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33546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09">
              <a:extLst>
                <a:ext uri="{FF2B5EF4-FFF2-40B4-BE49-F238E27FC236}">
                  <a16:creationId xmlns:a16="http://schemas.microsoft.com/office/drawing/2014/main" id="{02699200-EDE8-44EF-ACEB-686B9BAB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33546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10">
              <a:extLst>
                <a:ext uri="{FF2B5EF4-FFF2-40B4-BE49-F238E27FC236}">
                  <a16:creationId xmlns:a16="http://schemas.microsoft.com/office/drawing/2014/main" id="{B6F1DE08-B04C-4F97-ADD6-0FA49ABD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493357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11">
              <a:extLst>
                <a:ext uri="{FF2B5EF4-FFF2-40B4-BE49-F238E27FC236}">
                  <a16:creationId xmlns:a16="http://schemas.microsoft.com/office/drawing/2014/main" id="{B823A82A-B86C-4DD7-A335-15A2DAF3E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493357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2">
              <a:extLst>
                <a:ext uri="{FF2B5EF4-FFF2-40B4-BE49-F238E27FC236}">
                  <a16:creationId xmlns:a16="http://schemas.microsoft.com/office/drawing/2014/main" id="{968CB930-0561-4B9F-B186-9D14FDFDC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493357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3">
              <a:extLst>
                <a:ext uri="{FF2B5EF4-FFF2-40B4-BE49-F238E27FC236}">
                  <a16:creationId xmlns:a16="http://schemas.microsoft.com/office/drawing/2014/main" id="{A2E392FC-B0E7-4922-8D69-8C58A6F3B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493357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4">
              <a:extLst>
                <a:ext uri="{FF2B5EF4-FFF2-40B4-BE49-F238E27FC236}">
                  <a16:creationId xmlns:a16="http://schemas.microsoft.com/office/drawing/2014/main" id="{8F5DFDB5-6A6F-471B-8F93-AD4AAAB8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2860408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5">
              <a:extLst>
                <a:ext uri="{FF2B5EF4-FFF2-40B4-BE49-F238E27FC236}">
                  <a16:creationId xmlns:a16="http://schemas.microsoft.com/office/drawing/2014/main" id="{62B46665-E38A-45EC-843A-AF1CFBEBC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2860408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6">
              <a:extLst>
                <a:ext uri="{FF2B5EF4-FFF2-40B4-BE49-F238E27FC236}">
                  <a16:creationId xmlns:a16="http://schemas.microsoft.com/office/drawing/2014/main" id="{4F52812E-3181-4261-8DA3-AFB4862F1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019667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7">
              <a:extLst>
                <a:ext uri="{FF2B5EF4-FFF2-40B4-BE49-F238E27FC236}">
                  <a16:creationId xmlns:a16="http://schemas.microsoft.com/office/drawing/2014/main" id="{DFF30C1B-A0F3-4EC7-95E4-C410AD24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019667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8">
              <a:extLst>
                <a:ext uri="{FF2B5EF4-FFF2-40B4-BE49-F238E27FC236}">
                  <a16:creationId xmlns:a16="http://schemas.microsoft.com/office/drawing/2014/main" id="{8A66BEE8-F329-42D9-AC73-2193CBEF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177563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19">
              <a:extLst>
                <a:ext uri="{FF2B5EF4-FFF2-40B4-BE49-F238E27FC236}">
                  <a16:creationId xmlns:a16="http://schemas.microsoft.com/office/drawing/2014/main" id="{27D97655-8939-45E2-92AE-CBE8A9473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177563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0">
              <a:extLst>
                <a:ext uri="{FF2B5EF4-FFF2-40B4-BE49-F238E27FC236}">
                  <a16:creationId xmlns:a16="http://schemas.microsoft.com/office/drawing/2014/main" id="{F9BFBDB8-00B8-4106-9986-00978407B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335461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1">
              <a:extLst>
                <a:ext uri="{FF2B5EF4-FFF2-40B4-BE49-F238E27FC236}">
                  <a16:creationId xmlns:a16="http://schemas.microsoft.com/office/drawing/2014/main" id="{92BF2711-05F2-487F-B00D-E516A1157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335461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2">
              <a:extLst>
                <a:ext uri="{FF2B5EF4-FFF2-40B4-BE49-F238E27FC236}">
                  <a16:creationId xmlns:a16="http://schemas.microsoft.com/office/drawing/2014/main" id="{78FC763B-BEA7-425C-9AD6-0D29AF00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493357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3">
              <a:extLst>
                <a:ext uri="{FF2B5EF4-FFF2-40B4-BE49-F238E27FC236}">
                  <a16:creationId xmlns:a16="http://schemas.microsoft.com/office/drawing/2014/main" id="{F89E98CB-396E-459A-9623-97D549D51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493357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24">
              <a:extLst>
                <a:ext uri="{FF2B5EF4-FFF2-40B4-BE49-F238E27FC236}">
                  <a16:creationId xmlns:a16="http://schemas.microsoft.com/office/drawing/2014/main" id="{17B95297-E297-4F70-8003-FED5CA92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651255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325">
              <a:extLst>
                <a:ext uri="{FF2B5EF4-FFF2-40B4-BE49-F238E27FC236}">
                  <a16:creationId xmlns:a16="http://schemas.microsoft.com/office/drawing/2014/main" id="{1BB1F228-8167-41BC-BA68-9DB1E69C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651255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26">
              <a:extLst>
                <a:ext uri="{FF2B5EF4-FFF2-40B4-BE49-F238E27FC236}">
                  <a16:creationId xmlns:a16="http://schemas.microsoft.com/office/drawing/2014/main" id="{1D7B8E19-9444-4556-9614-C70E6739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809151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27">
              <a:extLst>
                <a:ext uri="{FF2B5EF4-FFF2-40B4-BE49-F238E27FC236}">
                  <a16:creationId xmlns:a16="http://schemas.microsoft.com/office/drawing/2014/main" id="{789102E9-AFEA-4D6F-91EA-10B1DCEB9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809151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28">
              <a:extLst>
                <a:ext uri="{FF2B5EF4-FFF2-40B4-BE49-F238E27FC236}">
                  <a16:creationId xmlns:a16="http://schemas.microsoft.com/office/drawing/2014/main" id="{8B061E82-EFF7-4A20-947B-5C14575B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968409"/>
              <a:ext cx="104812" cy="6397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329">
              <a:extLst>
                <a:ext uri="{FF2B5EF4-FFF2-40B4-BE49-F238E27FC236}">
                  <a16:creationId xmlns:a16="http://schemas.microsoft.com/office/drawing/2014/main" id="{87C33E03-C2DA-4FAE-9104-C337656D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968409"/>
              <a:ext cx="10481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30">
              <a:extLst>
                <a:ext uri="{FF2B5EF4-FFF2-40B4-BE49-F238E27FC236}">
                  <a16:creationId xmlns:a16="http://schemas.microsoft.com/office/drawing/2014/main" id="{DDF9A97C-6470-4671-A198-432D7255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4126305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331">
              <a:extLst>
                <a:ext uri="{FF2B5EF4-FFF2-40B4-BE49-F238E27FC236}">
                  <a16:creationId xmlns:a16="http://schemas.microsoft.com/office/drawing/2014/main" id="{686C2627-1706-4981-8662-386E26C4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4126305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32">
              <a:extLst>
                <a:ext uri="{FF2B5EF4-FFF2-40B4-BE49-F238E27FC236}">
                  <a16:creationId xmlns:a16="http://schemas.microsoft.com/office/drawing/2014/main" id="{7702AD77-441D-492A-BE18-754C2DE48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2860408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333">
              <a:extLst>
                <a:ext uri="{FF2B5EF4-FFF2-40B4-BE49-F238E27FC236}">
                  <a16:creationId xmlns:a16="http://schemas.microsoft.com/office/drawing/2014/main" id="{15876EF4-866D-4DFA-8691-0497C110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2860408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34">
              <a:extLst>
                <a:ext uri="{FF2B5EF4-FFF2-40B4-BE49-F238E27FC236}">
                  <a16:creationId xmlns:a16="http://schemas.microsoft.com/office/drawing/2014/main" id="{5DDBC686-6620-4B97-9326-FE0F81E9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019667"/>
              <a:ext cx="39476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335">
              <a:extLst>
                <a:ext uri="{FF2B5EF4-FFF2-40B4-BE49-F238E27FC236}">
                  <a16:creationId xmlns:a16="http://schemas.microsoft.com/office/drawing/2014/main" id="{1F8BC2B7-EB69-469A-A14D-32382C57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019667"/>
              <a:ext cx="39476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336">
              <a:extLst>
                <a:ext uri="{FF2B5EF4-FFF2-40B4-BE49-F238E27FC236}">
                  <a16:creationId xmlns:a16="http://schemas.microsoft.com/office/drawing/2014/main" id="{AF34F39C-6693-4F97-850A-0ED156C2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177563"/>
              <a:ext cx="39476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337">
              <a:extLst>
                <a:ext uri="{FF2B5EF4-FFF2-40B4-BE49-F238E27FC236}">
                  <a16:creationId xmlns:a16="http://schemas.microsoft.com/office/drawing/2014/main" id="{52E42302-0647-45E7-9EC3-9575B619E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177563"/>
              <a:ext cx="39476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38">
              <a:extLst>
                <a:ext uri="{FF2B5EF4-FFF2-40B4-BE49-F238E27FC236}">
                  <a16:creationId xmlns:a16="http://schemas.microsoft.com/office/drawing/2014/main" id="{60DC1EE7-D62D-445A-83F5-3E29AC88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335461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39">
              <a:extLst>
                <a:ext uri="{FF2B5EF4-FFF2-40B4-BE49-F238E27FC236}">
                  <a16:creationId xmlns:a16="http://schemas.microsoft.com/office/drawing/2014/main" id="{D7472241-6B1D-4EC2-9967-3E7BA7B8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335461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40">
              <a:extLst>
                <a:ext uri="{FF2B5EF4-FFF2-40B4-BE49-F238E27FC236}">
                  <a16:creationId xmlns:a16="http://schemas.microsoft.com/office/drawing/2014/main" id="{8E5F602E-2EFA-4D52-9E4B-E8AE166B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493357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41">
              <a:extLst>
                <a:ext uri="{FF2B5EF4-FFF2-40B4-BE49-F238E27FC236}">
                  <a16:creationId xmlns:a16="http://schemas.microsoft.com/office/drawing/2014/main" id="{9EE16E5C-1203-4986-8A92-F0B8EE4E1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493357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42">
              <a:extLst>
                <a:ext uri="{FF2B5EF4-FFF2-40B4-BE49-F238E27FC236}">
                  <a16:creationId xmlns:a16="http://schemas.microsoft.com/office/drawing/2014/main" id="{B2425043-C61F-4198-9686-3EFBD87E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2860408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343">
              <a:extLst>
                <a:ext uri="{FF2B5EF4-FFF2-40B4-BE49-F238E27FC236}">
                  <a16:creationId xmlns:a16="http://schemas.microsoft.com/office/drawing/2014/main" id="{169DFBB1-D978-4213-9937-06F94D69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2860408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344">
              <a:extLst>
                <a:ext uri="{FF2B5EF4-FFF2-40B4-BE49-F238E27FC236}">
                  <a16:creationId xmlns:a16="http://schemas.microsoft.com/office/drawing/2014/main" id="{7B9BABB8-922D-4A7B-8D1F-B15484D0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019667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45">
              <a:extLst>
                <a:ext uri="{FF2B5EF4-FFF2-40B4-BE49-F238E27FC236}">
                  <a16:creationId xmlns:a16="http://schemas.microsoft.com/office/drawing/2014/main" id="{4FC72DC8-ED9A-4E6F-A162-84EB374E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019667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46">
              <a:extLst>
                <a:ext uri="{FF2B5EF4-FFF2-40B4-BE49-F238E27FC236}">
                  <a16:creationId xmlns:a16="http://schemas.microsoft.com/office/drawing/2014/main" id="{5A4D4E2D-44CE-48C1-97F1-162305C2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177563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47">
              <a:extLst>
                <a:ext uri="{FF2B5EF4-FFF2-40B4-BE49-F238E27FC236}">
                  <a16:creationId xmlns:a16="http://schemas.microsoft.com/office/drawing/2014/main" id="{5BF3543C-C6E6-4A6C-81F6-BE036EE96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177563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348">
              <a:extLst>
                <a:ext uri="{FF2B5EF4-FFF2-40B4-BE49-F238E27FC236}">
                  <a16:creationId xmlns:a16="http://schemas.microsoft.com/office/drawing/2014/main" id="{EBD61DCE-5DC2-44A0-9FE5-DFDA59C9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335461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349">
              <a:extLst>
                <a:ext uri="{FF2B5EF4-FFF2-40B4-BE49-F238E27FC236}">
                  <a16:creationId xmlns:a16="http://schemas.microsoft.com/office/drawing/2014/main" id="{A3F9A706-7FAF-4389-9B4B-FF529858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33546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350">
              <a:extLst>
                <a:ext uri="{FF2B5EF4-FFF2-40B4-BE49-F238E27FC236}">
                  <a16:creationId xmlns:a16="http://schemas.microsoft.com/office/drawing/2014/main" id="{56E1404F-C1BB-4DB5-9C85-57E831AC1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493357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351">
              <a:extLst>
                <a:ext uri="{FF2B5EF4-FFF2-40B4-BE49-F238E27FC236}">
                  <a16:creationId xmlns:a16="http://schemas.microsoft.com/office/drawing/2014/main" id="{F5A29A1B-912C-4838-9753-57AD044F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49335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52">
              <a:extLst>
                <a:ext uri="{FF2B5EF4-FFF2-40B4-BE49-F238E27FC236}">
                  <a16:creationId xmlns:a16="http://schemas.microsoft.com/office/drawing/2014/main" id="{294FBA6E-E9AF-44A4-B054-E6C6F37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2860408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353">
              <a:extLst>
                <a:ext uri="{FF2B5EF4-FFF2-40B4-BE49-F238E27FC236}">
                  <a16:creationId xmlns:a16="http://schemas.microsoft.com/office/drawing/2014/main" id="{1BEBB010-75C0-4621-A887-9C31519E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2860408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354">
              <a:extLst>
                <a:ext uri="{FF2B5EF4-FFF2-40B4-BE49-F238E27FC236}">
                  <a16:creationId xmlns:a16="http://schemas.microsoft.com/office/drawing/2014/main" id="{8982A835-6A41-473A-A859-5E1C027F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019667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55">
              <a:extLst>
                <a:ext uri="{FF2B5EF4-FFF2-40B4-BE49-F238E27FC236}">
                  <a16:creationId xmlns:a16="http://schemas.microsoft.com/office/drawing/2014/main" id="{82F0C100-C292-4D0F-9A31-4EBF6969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019667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Rectangle 356">
              <a:extLst>
                <a:ext uri="{FF2B5EF4-FFF2-40B4-BE49-F238E27FC236}">
                  <a16:creationId xmlns:a16="http://schemas.microsoft.com/office/drawing/2014/main" id="{FBBBD4F1-D9C0-4093-BA61-037C115F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177563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57">
              <a:extLst>
                <a:ext uri="{FF2B5EF4-FFF2-40B4-BE49-F238E27FC236}">
                  <a16:creationId xmlns:a16="http://schemas.microsoft.com/office/drawing/2014/main" id="{0877F818-6EAE-4BAE-A0D8-21D059F0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177563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358">
              <a:extLst>
                <a:ext uri="{FF2B5EF4-FFF2-40B4-BE49-F238E27FC236}">
                  <a16:creationId xmlns:a16="http://schemas.microsoft.com/office/drawing/2014/main" id="{3544B5B4-4F28-44E4-9434-F1EC2BB0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335461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Rectangle 359">
              <a:extLst>
                <a:ext uri="{FF2B5EF4-FFF2-40B4-BE49-F238E27FC236}">
                  <a16:creationId xmlns:a16="http://schemas.microsoft.com/office/drawing/2014/main" id="{E98F69F8-DAA5-4C97-B18D-815AD9C9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33546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Rectangle 360">
              <a:extLst>
                <a:ext uri="{FF2B5EF4-FFF2-40B4-BE49-F238E27FC236}">
                  <a16:creationId xmlns:a16="http://schemas.microsoft.com/office/drawing/2014/main" id="{59F6A537-1C27-4838-AA07-D69463A17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493357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Rectangle 361">
              <a:extLst>
                <a:ext uri="{FF2B5EF4-FFF2-40B4-BE49-F238E27FC236}">
                  <a16:creationId xmlns:a16="http://schemas.microsoft.com/office/drawing/2014/main" id="{569AA4AD-9FFE-4378-9C1F-7CAAAE9C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49335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2">
              <a:extLst>
                <a:ext uri="{FF2B5EF4-FFF2-40B4-BE49-F238E27FC236}">
                  <a16:creationId xmlns:a16="http://schemas.microsoft.com/office/drawing/2014/main" id="{6593543D-E2BA-4687-BFD2-2E591B01E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576" y="3575028"/>
              <a:ext cx="319880" cy="1489133"/>
            </a:xfrm>
            <a:custGeom>
              <a:avLst/>
              <a:gdLst>
                <a:gd name="T0" fmla="*/ 31 w 235"/>
                <a:gd name="T1" fmla="*/ 1056 h 1094"/>
                <a:gd name="T2" fmla="*/ 31 w 235"/>
                <a:gd name="T3" fmla="*/ 892 h 1094"/>
                <a:gd name="T4" fmla="*/ 116 w 235"/>
                <a:gd name="T5" fmla="*/ 892 h 1094"/>
                <a:gd name="T6" fmla="*/ 116 w 235"/>
                <a:gd name="T7" fmla="*/ 1056 h 1094"/>
                <a:gd name="T8" fmla="*/ 31 w 235"/>
                <a:gd name="T9" fmla="*/ 1056 h 1094"/>
                <a:gd name="T10" fmla="*/ 31 w 235"/>
                <a:gd name="T11" fmla="*/ 814 h 1094"/>
                <a:gd name="T12" fmla="*/ 31 w 235"/>
                <a:gd name="T13" fmla="*/ 650 h 1094"/>
                <a:gd name="T14" fmla="*/ 116 w 235"/>
                <a:gd name="T15" fmla="*/ 650 h 1094"/>
                <a:gd name="T16" fmla="*/ 116 w 235"/>
                <a:gd name="T17" fmla="*/ 814 h 1094"/>
                <a:gd name="T18" fmla="*/ 31 w 235"/>
                <a:gd name="T19" fmla="*/ 814 h 1094"/>
                <a:gd name="T20" fmla="*/ 31 w 235"/>
                <a:gd name="T21" fmla="*/ 571 h 1094"/>
                <a:gd name="T22" fmla="*/ 31 w 235"/>
                <a:gd name="T23" fmla="*/ 405 h 1094"/>
                <a:gd name="T24" fmla="*/ 116 w 235"/>
                <a:gd name="T25" fmla="*/ 405 h 1094"/>
                <a:gd name="T26" fmla="*/ 116 w 235"/>
                <a:gd name="T27" fmla="*/ 571 h 1094"/>
                <a:gd name="T28" fmla="*/ 31 w 235"/>
                <a:gd name="T29" fmla="*/ 571 h 1094"/>
                <a:gd name="T30" fmla="*/ 31 w 235"/>
                <a:gd name="T31" fmla="*/ 326 h 1094"/>
                <a:gd name="T32" fmla="*/ 31 w 235"/>
                <a:gd name="T33" fmla="*/ 162 h 1094"/>
                <a:gd name="T34" fmla="*/ 116 w 235"/>
                <a:gd name="T35" fmla="*/ 162 h 1094"/>
                <a:gd name="T36" fmla="*/ 116 w 235"/>
                <a:gd name="T37" fmla="*/ 326 h 1094"/>
                <a:gd name="T38" fmla="*/ 31 w 235"/>
                <a:gd name="T39" fmla="*/ 326 h 1094"/>
                <a:gd name="T40" fmla="*/ 235 w 235"/>
                <a:gd name="T41" fmla="*/ 0 h 1094"/>
                <a:gd name="T42" fmla="*/ 0 w 235"/>
                <a:gd name="T43" fmla="*/ 0 h 1094"/>
                <a:gd name="T44" fmla="*/ 0 w 235"/>
                <a:gd name="T45" fmla="*/ 1094 h 1094"/>
                <a:gd name="T46" fmla="*/ 235 w 235"/>
                <a:gd name="T47" fmla="*/ 1094 h 1094"/>
                <a:gd name="T48" fmla="*/ 235 w 235"/>
                <a:gd name="T4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1094">
                  <a:moveTo>
                    <a:pt x="31" y="1056"/>
                  </a:moveTo>
                  <a:lnTo>
                    <a:pt x="31" y="892"/>
                  </a:lnTo>
                  <a:lnTo>
                    <a:pt x="116" y="892"/>
                  </a:lnTo>
                  <a:lnTo>
                    <a:pt x="116" y="1056"/>
                  </a:lnTo>
                  <a:lnTo>
                    <a:pt x="31" y="1056"/>
                  </a:lnTo>
                  <a:close/>
                  <a:moveTo>
                    <a:pt x="31" y="814"/>
                  </a:moveTo>
                  <a:lnTo>
                    <a:pt x="31" y="650"/>
                  </a:lnTo>
                  <a:lnTo>
                    <a:pt x="116" y="650"/>
                  </a:lnTo>
                  <a:lnTo>
                    <a:pt x="116" y="814"/>
                  </a:lnTo>
                  <a:lnTo>
                    <a:pt x="31" y="814"/>
                  </a:lnTo>
                  <a:close/>
                  <a:moveTo>
                    <a:pt x="31" y="571"/>
                  </a:moveTo>
                  <a:lnTo>
                    <a:pt x="31" y="405"/>
                  </a:lnTo>
                  <a:lnTo>
                    <a:pt x="116" y="405"/>
                  </a:lnTo>
                  <a:lnTo>
                    <a:pt x="116" y="571"/>
                  </a:lnTo>
                  <a:lnTo>
                    <a:pt x="31" y="571"/>
                  </a:lnTo>
                  <a:close/>
                  <a:moveTo>
                    <a:pt x="31" y="326"/>
                  </a:moveTo>
                  <a:lnTo>
                    <a:pt x="31" y="162"/>
                  </a:lnTo>
                  <a:lnTo>
                    <a:pt x="116" y="162"/>
                  </a:lnTo>
                  <a:lnTo>
                    <a:pt x="116" y="326"/>
                  </a:lnTo>
                  <a:lnTo>
                    <a:pt x="31" y="326"/>
                  </a:lnTo>
                  <a:close/>
                  <a:moveTo>
                    <a:pt x="235" y="0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235" y="109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3">
              <a:extLst>
                <a:ext uri="{FF2B5EF4-FFF2-40B4-BE49-F238E27FC236}">
                  <a16:creationId xmlns:a16="http://schemas.microsoft.com/office/drawing/2014/main" id="{7FE85A4F-095F-450B-AC38-90E1C57E7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576" y="3575028"/>
              <a:ext cx="319880" cy="1489133"/>
            </a:xfrm>
            <a:custGeom>
              <a:avLst/>
              <a:gdLst>
                <a:gd name="T0" fmla="*/ 31 w 235"/>
                <a:gd name="T1" fmla="*/ 1056 h 1094"/>
                <a:gd name="T2" fmla="*/ 31 w 235"/>
                <a:gd name="T3" fmla="*/ 892 h 1094"/>
                <a:gd name="T4" fmla="*/ 116 w 235"/>
                <a:gd name="T5" fmla="*/ 892 h 1094"/>
                <a:gd name="T6" fmla="*/ 116 w 235"/>
                <a:gd name="T7" fmla="*/ 1056 h 1094"/>
                <a:gd name="T8" fmla="*/ 31 w 235"/>
                <a:gd name="T9" fmla="*/ 1056 h 1094"/>
                <a:gd name="T10" fmla="*/ 31 w 235"/>
                <a:gd name="T11" fmla="*/ 814 h 1094"/>
                <a:gd name="T12" fmla="*/ 31 w 235"/>
                <a:gd name="T13" fmla="*/ 650 h 1094"/>
                <a:gd name="T14" fmla="*/ 116 w 235"/>
                <a:gd name="T15" fmla="*/ 650 h 1094"/>
                <a:gd name="T16" fmla="*/ 116 w 235"/>
                <a:gd name="T17" fmla="*/ 814 h 1094"/>
                <a:gd name="T18" fmla="*/ 31 w 235"/>
                <a:gd name="T19" fmla="*/ 814 h 1094"/>
                <a:gd name="T20" fmla="*/ 31 w 235"/>
                <a:gd name="T21" fmla="*/ 571 h 1094"/>
                <a:gd name="T22" fmla="*/ 31 w 235"/>
                <a:gd name="T23" fmla="*/ 405 h 1094"/>
                <a:gd name="T24" fmla="*/ 116 w 235"/>
                <a:gd name="T25" fmla="*/ 405 h 1094"/>
                <a:gd name="T26" fmla="*/ 116 w 235"/>
                <a:gd name="T27" fmla="*/ 571 h 1094"/>
                <a:gd name="T28" fmla="*/ 31 w 235"/>
                <a:gd name="T29" fmla="*/ 571 h 1094"/>
                <a:gd name="T30" fmla="*/ 31 w 235"/>
                <a:gd name="T31" fmla="*/ 326 h 1094"/>
                <a:gd name="T32" fmla="*/ 31 w 235"/>
                <a:gd name="T33" fmla="*/ 162 h 1094"/>
                <a:gd name="T34" fmla="*/ 116 w 235"/>
                <a:gd name="T35" fmla="*/ 162 h 1094"/>
                <a:gd name="T36" fmla="*/ 116 w 235"/>
                <a:gd name="T37" fmla="*/ 326 h 1094"/>
                <a:gd name="T38" fmla="*/ 31 w 235"/>
                <a:gd name="T39" fmla="*/ 326 h 1094"/>
                <a:gd name="T40" fmla="*/ 235 w 235"/>
                <a:gd name="T41" fmla="*/ 0 h 1094"/>
                <a:gd name="T42" fmla="*/ 0 w 235"/>
                <a:gd name="T43" fmla="*/ 0 h 1094"/>
                <a:gd name="T44" fmla="*/ 0 w 235"/>
                <a:gd name="T45" fmla="*/ 1094 h 1094"/>
                <a:gd name="T46" fmla="*/ 235 w 235"/>
                <a:gd name="T47" fmla="*/ 1094 h 1094"/>
                <a:gd name="T48" fmla="*/ 235 w 235"/>
                <a:gd name="T4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1094">
                  <a:moveTo>
                    <a:pt x="31" y="1056"/>
                  </a:moveTo>
                  <a:lnTo>
                    <a:pt x="31" y="892"/>
                  </a:lnTo>
                  <a:lnTo>
                    <a:pt x="116" y="892"/>
                  </a:lnTo>
                  <a:lnTo>
                    <a:pt x="116" y="1056"/>
                  </a:lnTo>
                  <a:lnTo>
                    <a:pt x="31" y="1056"/>
                  </a:lnTo>
                  <a:moveTo>
                    <a:pt x="31" y="814"/>
                  </a:moveTo>
                  <a:lnTo>
                    <a:pt x="31" y="650"/>
                  </a:lnTo>
                  <a:lnTo>
                    <a:pt x="116" y="650"/>
                  </a:lnTo>
                  <a:lnTo>
                    <a:pt x="116" y="814"/>
                  </a:lnTo>
                  <a:lnTo>
                    <a:pt x="31" y="814"/>
                  </a:lnTo>
                  <a:moveTo>
                    <a:pt x="31" y="571"/>
                  </a:moveTo>
                  <a:lnTo>
                    <a:pt x="31" y="405"/>
                  </a:lnTo>
                  <a:lnTo>
                    <a:pt x="116" y="405"/>
                  </a:lnTo>
                  <a:lnTo>
                    <a:pt x="116" y="571"/>
                  </a:lnTo>
                  <a:lnTo>
                    <a:pt x="31" y="571"/>
                  </a:lnTo>
                  <a:moveTo>
                    <a:pt x="31" y="326"/>
                  </a:moveTo>
                  <a:lnTo>
                    <a:pt x="31" y="162"/>
                  </a:lnTo>
                  <a:lnTo>
                    <a:pt x="116" y="162"/>
                  </a:lnTo>
                  <a:lnTo>
                    <a:pt x="116" y="326"/>
                  </a:lnTo>
                  <a:lnTo>
                    <a:pt x="31" y="326"/>
                  </a:lnTo>
                  <a:moveTo>
                    <a:pt x="235" y="0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235" y="1094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4">
              <a:extLst>
                <a:ext uri="{FF2B5EF4-FFF2-40B4-BE49-F238E27FC236}">
                  <a16:creationId xmlns:a16="http://schemas.microsoft.com/office/drawing/2014/main" id="{2C381CC4-59BA-449C-BC9A-AC336C94A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788" y="3575028"/>
              <a:ext cx="624788" cy="1489133"/>
            </a:xfrm>
            <a:custGeom>
              <a:avLst/>
              <a:gdLst>
                <a:gd name="T0" fmla="*/ 313 w 459"/>
                <a:gd name="T1" fmla="*/ 1056 h 1094"/>
                <a:gd name="T2" fmla="*/ 313 w 459"/>
                <a:gd name="T3" fmla="*/ 892 h 1094"/>
                <a:gd name="T4" fmla="*/ 399 w 459"/>
                <a:gd name="T5" fmla="*/ 892 h 1094"/>
                <a:gd name="T6" fmla="*/ 399 w 459"/>
                <a:gd name="T7" fmla="*/ 1056 h 1094"/>
                <a:gd name="T8" fmla="*/ 313 w 459"/>
                <a:gd name="T9" fmla="*/ 1056 h 1094"/>
                <a:gd name="T10" fmla="*/ 139 w 459"/>
                <a:gd name="T11" fmla="*/ 1056 h 1094"/>
                <a:gd name="T12" fmla="*/ 139 w 459"/>
                <a:gd name="T13" fmla="*/ 892 h 1094"/>
                <a:gd name="T14" fmla="*/ 224 w 459"/>
                <a:gd name="T15" fmla="*/ 892 h 1094"/>
                <a:gd name="T16" fmla="*/ 224 w 459"/>
                <a:gd name="T17" fmla="*/ 1056 h 1094"/>
                <a:gd name="T18" fmla="*/ 139 w 459"/>
                <a:gd name="T19" fmla="*/ 1056 h 1094"/>
                <a:gd name="T20" fmla="*/ 313 w 459"/>
                <a:gd name="T21" fmla="*/ 814 h 1094"/>
                <a:gd name="T22" fmla="*/ 313 w 459"/>
                <a:gd name="T23" fmla="*/ 650 h 1094"/>
                <a:gd name="T24" fmla="*/ 399 w 459"/>
                <a:gd name="T25" fmla="*/ 650 h 1094"/>
                <a:gd name="T26" fmla="*/ 399 w 459"/>
                <a:gd name="T27" fmla="*/ 814 h 1094"/>
                <a:gd name="T28" fmla="*/ 313 w 459"/>
                <a:gd name="T29" fmla="*/ 814 h 1094"/>
                <a:gd name="T30" fmla="*/ 313 w 459"/>
                <a:gd name="T31" fmla="*/ 571 h 1094"/>
                <a:gd name="T32" fmla="*/ 313 w 459"/>
                <a:gd name="T33" fmla="*/ 405 h 1094"/>
                <a:gd name="T34" fmla="*/ 399 w 459"/>
                <a:gd name="T35" fmla="*/ 405 h 1094"/>
                <a:gd name="T36" fmla="*/ 399 w 459"/>
                <a:gd name="T37" fmla="*/ 571 h 1094"/>
                <a:gd name="T38" fmla="*/ 313 w 459"/>
                <a:gd name="T39" fmla="*/ 571 h 1094"/>
                <a:gd name="T40" fmla="*/ 313 w 459"/>
                <a:gd name="T41" fmla="*/ 326 h 1094"/>
                <a:gd name="T42" fmla="*/ 313 w 459"/>
                <a:gd name="T43" fmla="*/ 162 h 1094"/>
                <a:gd name="T44" fmla="*/ 399 w 459"/>
                <a:gd name="T45" fmla="*/ 162 h 1094"/>
                <a:gd name="T46" fmla="*/ 399 w 459"/>
                <a:gd name="T47" fmla="*/ 326 h 1094"/>
                <a:gd name="T48" fmla="*/ 313 w 459"/>
                <a:gd name="T49" fmla="*/ 326 h 1094"/>
                <a:gd name="T50" fmla="*/ 459 w 459"/>
                <a:gd name="T51" fmla="*/ 0 h 1094"/>
                <a:gd name="T52" fmla="*/ 182 w 459"/>
                <a:gd name="T53" fmla="*/ 0 h 1094"/>
                <a:gd name="T54" fmla="*/ 182 w 459"/>
                <a:gd name="T55" fmla="*/ 162 h 1094"/>
                <a:gd name="T56" fmla="*/ 224 w 459"/>
                <a:gd name="T57" fmla="*/ 162 h 1094"/>
                <a:gd name="T58" fmla="*/ 224 w 459"/>
                <a:gd name="T59" fmla="*/ 326 h 1094"/>
                <a:gd name="T60" fmla="*/ 182 w 459"/>
                <a:gd name="T61" fmla="*/ 326 h 1094"/>
                <a:gd name="T62" fmla="*/ 182 w 459"/>
                <a:gd name="T63" fmla="*/ 405 h 1094"/>
                <a:gd name="T64" fmla="*/ 224 w 459"/>
                <a:gd name="T65" fmla="*/ 405 h 1094"/>
                <a:gd name="T66" fmla="*/ 224 w 459"/>
                <a:gd name="T67" fmla="*/ 571 h 1094"/>
                <a:gd name="T68" fmla="*/ 182 w 459"/>
                <a:gd name="T69" fmla="*/ 571 h 1094"/>
                <a:gd name="T70" fmla="*/ 182 w 459"/>
                <a:gd name="T71" fmla="*/ 650 h 1094"/>
                <a:gd name="T72" fmla="*/ 224 w 459"/>
                <a:gd name="T73" fmla="*/ 650 h 1094"/>
                <a:gd name="T74" fmla="*/ 224 w 459"/>
                <a:gd name="T75" fmla="*/ 814 h 1094"/>
                <a:gd name="T76" fmla="*/ 139 w 459"/>
                <a:gd name="T77" fmla="*/ 814 h 1094"/>
                <a:gd name="T78" fmla="*/ 139 w 459"/>
                <a:gd name="T79" fmla="*/ 733 h 1094"/>
                <a:gd name="T80" fmla="*/ 41 w 459"/>
                <a:gd name="T81" fmla="*/ 733 h 1094"/>
                <a:gd name="T82" fmla="*/ 41 w 459"/>
                <a:gd name="T83" fmla="*/ 1094 h 1094"/>
                <a:gd name="T84" fmla="*/ 0 w 459"/>
                <a:gd name="T85" fmla="*/ 1094 h 1094"/>
                <a:gd name="T86" fmla="*/ 459 w 459"/>
                <a:gd name="T87" fmla="*/ 1094 h 1094"/>
                <a:gd name="T88" fmla="*/ 459 w 459"/>
                <a:gd name="T8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9" h="1094">
                  <a:moveTo>
                    <a:pt x="313" y="1056"/>
                  </a:moveTo>
                  <a:lnTo>
                    <a:pt x="313" y="892"/>
                  </a:lnTo>
                  <a:lnTo>
                    <a:pt x="399" y="892"/>
                  </a:lnTo>
                  <a:lnTo>
                    <a:pt x="399" y="1056"/>
                  </a:lnTo>
                  <a:lnTo>
                    <a:pt x="313" y="1056"/>
                  </a:lnTo>
                  <a:close/>
                  <a:moveTo>
                    <a:pt x="139" y="1056"/>
                  </a:moveTo>
                  <a:lnTo>
                    <a:pt x="139" y="892"/>
                  </a:lnTo>
                  <a:lnTo>
                    <a:pt x="224" y="892"/>
                  </a:lnTo>
                  <a:lnTo>
                    <a:pt x="224" y="1056"/>
                  </a:lnTo>
                  <a:lnTo>
                    <a:pt x="139" y="1056"/>
                  </a:lnTo>
                  <a:close/>
                  <a:moveTo>
                    <a:pt x="313" y="814"/>
                  </a:moveTo>
                  <a:lnTo>
                    <a:pt x="313" y="650"/>
                  </a:lnTo>
                  <a:lnTo>
                    <a:pt x="399" y="650"/>
                  </a:lnTo>
                  <a:lnTo>
                    <a:pt x="399" y="814"/>
                  </a:lnTo>
                  <a:lnTo>
                    <a:pt x="313" y="814"/>
                  </a:lnTo>
                  <a:close/>
                  <a:moveTo>
                    <a:pt x="313" y="571"/>
                  </a:moveTo>
                  <a:lnTo>
                    <a:pt x="313" y="405"/>
                  </a:lnTo>
                  <a:lnTo>
                    <a:pt x="399" y="405"/>
                  </a:lnTo>
                  <a:lnTo>
                    <a:pt x="399" y="571"/>
                  </a:lnTo>
                  <a:lnTo>
                    <a:pt x="313" y="571"/>
                  </a:lnTo>
                  <a:close/>
                  <a:moveTo>
                    <a:pt x="313" y="326"/>
                  </a:moveTo>
                  <a:lnTo>
                    <a:pt x="313" y="162"/>
                  </a:lnTo>
                  <a:lnTo>
                    <a:pt x="399" y="162"/>
                  </a:lnTo>
                  <a:lnTo>
                    <a:pt x="399" y="326"/>
                  </a:lnTo>
                  <a:lnTo>
                    <a:pt x="313" y="326"/>
                  </a:lnTo>
                  <a:close/>
                  <a:moveTo>
                    <a:pt x="459" y="0"/>
                  </a:moveTo>
                  <a:lnTo>
                    <a:pt x="182" y="0"/>
                  </a:lnTo>
                  <a:lnTo>
                    <a:pt x="182" y="162"/>
                  </a:lnTo>
                  <a:lnTo>
                    <a:pt x="224" y="162"/>
                  </a:lnTo>
                  <a:lnTo>
                    <a:pt x="224" y="326"/>
                  </a:lnTo>
                  <a:lnTo>
                    <a:pt x="182" y="326"/>
                  </a:lnTo>
                  <a:lnTo>
                    <a:pt x="182" y="405"/>
                  </a:lnTo>
                  <a:lnTo>
                    <a:pt x="224" y="405"/>
                  </a:lnTo>
                  <a:lnTo>
                    <a:pt x="224" y="571"/>
                  </a:lnTo>
                  <a:lnTo>
                    <a:pt x="182" y="571"/>
                  </a:lnTo>
                  <a:lnTo>
                    <a:pt x="182" y="650"/>
                  </a:lnTo>
                  <a:lnTo>
                    <a:pt x="224" y="650"/>
                  </a:lnTo>
                  <a:lnTo>
                    <a:pt x="224" y="814"/>
                  </a:lnTo>
                  <a:lnTo>
                    <a:pt x="139" y="814"/>
                  </a:lnTo>
                  <a:lnTo>
                    <a:pt x="139" y="733"/>
                  </a:lnTo>
                  <a:lnTo>
                    <a:pt x="41" y="733"/>
                  </a:lnTo>
                  <a:lnTo>
                    <a:pt x="41" y="1094"/>
                  </a:lnTo>
                  <a:lnTo>
                    <a:pt x="0" y="1094"/>
                  </a:lnTo>
                  <a:lnTo>
                    <a:pt x="459" y="1094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5">
              <a:extLst>
                <a:ext uri="{FF2B5EF4-FFF2-40B4-BE49-F238E27FC236}">
                  <a16:creationId xmlns:a16="http://schemas.microsoft.com/office/drawing/2014/main" id="{E1CA444C-9AA4-426C-B9EE-AE48CFE18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788" y="3575028"/>
              <a:ext cx="624788" cy="1489133"/>
            </a:xfrm>
            <a:custGeom>
              <a:avLst/>
              <a:gdLst>
                <a:gd name="T0" fmla="*/ 313 w 459"/>
                <a:gd name="T1" fmla="*/ 1056 h 1094"/>
                <a:gd name="T2" fmla="*/ 313 w 459"/>
                <a:gd name="T3" fmla="*/ 892 h 1094"/>
                <a:gd name="T4" fmla="*/ 399 w 459"/>
                <a:gd name="T5" fmla="*/ 892 h 1094"/>
                <a:gd name="T6" fmla="*/ 399 w 459"/>
                <a:gd name="T7" fmla="*/ 1056 h 1094"/>
                <a:gd name="T8" fmla="*/ 313 w 459"/>
                <a:gd name="T9" fmla="*/ 1056 h 1094"/>
                <a:gd name="T10" fmla="*/ 139 w 459"/>
                <a:gd name="T11" fmla="*/ 1056 h 1094"/>
                <a:gd name="T12" fmla="*/ 139 w 459"/>
                <a:gd name="T13" fmla="*/ 892 h 1094"/>
                <a:gd name="T14" fmla="*/ 224 w 459"/>
                <a:gd name="T15" fmla="*/ 892 h 1094"/>
                <a:gd name="T16" fmla="*/ 224 w 459"/>
                <a:gd name="T17" fmla="*/ 1056 h 1094"/>
                <a:gd name="T18" fmla="*/ 139 w 459"/>
                <a:gd name="T19" fmla="*/ 1056 h 1094"/>
                <a:gd name="T20" fmla="*/ 313 w 459"/>
                <a:gd name="T21" fmla="*/ 814 h 1094"/>
                <a:gd name="T22" fmla="*/ 313 w 459"/>
                <a:gd name="T23" fmla="*/ 650 h 1094"/>
                <a:gd name="T24" fmla="*/ 399 w 459"/>
                <a:gd name="T25" fmla="*/ 650 h 1094"/>
                <a:gd name="T26" fmla="*/ 399 w 459"/>
                <a:gd name="T27" fmla="*/ 814 h 1094"/>
                <a:gd name="T28" fmla="*/ 313 w 459"/>
                <a:gd name="T29" fmla="*/ 814 h 1094"/>
                <a:gd name="T30" fmla="*/ 313 w 459"/>
                <a:gd name="T31" fmla="*/ 571 h 1094"/>
                <a:gd name="T32" fmla="*/ 313 w 459"/>
                <a:gd name="T33" fmla="*/ 405 h 1094"/>
                <a:gd name="T34" fmla="*/ 399 w 459"/>
                <a:gd name="T35" fmla="*/ 405 h 1094"/>
                <a:gd name="T36" fmla="*/ 399 w 459"/>
                <a:gd name="T37" fmla="*/ 571 h 1094"/>
                <a:gd name="T38" fmla="*/ 313 w 459"/>
                <a:gd name="T39" fmla="*/ 571 h 1094"/>
                <a:gd name="T40" fmla="*/ 313 w 459"/>
                <a:gd name="T41" fmla="*/ 326 h 1094"/>
                <a:gd name="T42" fmla="*/ 313 w 459"/>
                <a:gd name="T43" fmla="*/ 162 h 1094"/>
                <a:gd name="T44" fmla="*/ 399 w 459"/>
                <a:gd name="T45" fmla="*/ 162 h 1094"/>
                <a:gd name="T46" fmla="*/ 399 w 459"/>
                <a:gd name="T47" fmla="*/ 326 h 1094"/>
                <a:gd name="T48" fmla="*/ 313 w 459"/>
                <a:gd name="T49" fmla="*/ 326 h 1094"/>
                <a:gd name="T50" fmla="*/ 459 w 459"/>
                <a:gd name="T51" fmla="*/ 0 h 1094"/>
                <a:gd name="T52" fmla="*/ 182 w 459"/>
                <a:gd name="T53" fmla="*/ 0 h 1094"/>
                <a:gd name="T54" fmla="*/ 182 w 459"/>
                <a:gd name="T55" fmla="*/ 162 h 1094"/>
                <a:gd name="T56" fmla="*/ 224 w 459"/>
                <a:gd name="T57" fmla="*/ 162 h 1094"/>
                <a:gd name="T58" fmla="*/ 224 w 459"/>
                <a:gd name="T59" fmla="*/ 326 h 1094"/>
                <a:gd name="T60" fmla="*/ 182 w 459"/>
                <a:gd name="T61" fmla="*/ 326 h 1094"/>
                <a:gd name="T62" fmla="*/ 182 w 459"/>
                <a:gd name="T63" fmla="*/ 405 h 1094"/>
                <a:gd name="T64" fmla="*/ 224 w 459"/>
                <a:gd name="T65" fmla="*/ 405 h 1094"/>
                <a:gd name="T66" fmla="*/ 224 w 459"/>
                <a:gd name="T67" fmla="*/ 571 h 1094"/>
                <a:gd name="T68" fmla="*/ 182 w 459"/>
                <a:gd name="T69" fmla="*/ 571 h 1094"/>
                <a:gd name="T70" fmla="*/ 182 w 459"/>
                <a:gd name="T71" fmla="*/ 650 h 1094"/>
                <a:gd name="T72" fmla="*/ 224 w 459"/>
                <a:gd name="T73" fmla="*/ 650 h 1094"/>
                <a:gd name="T74" fmla="*/ 224 w 459"/>
                <a:gd name="T75" fmla="*/ 814 h 1094"/>
                <a:gd name="T76" fmla="*/ 139 w 459"/>
                <a:gd name="T77" fmla="*/ 814 h 1094"/>
                <a:gd name="T78" fmla="*/ 139 w 459"/>
                <a:gd name="T79" fmla="*/ 733 h 1094"/>
                <a:gd name="T80" fmla="*/ 41 w 459"/>
                <a:gd name="T81" fmla="*/ 733 h 1094"/>
                <a:gd name="T82" fmla="*/ 41 w 459"/>
                <a:gd name="T83" fmla="*/ 1094 h 1094"/>
                <a:gd name="T84" fmla="*/ 0 w 459"/>
                <a:gd name="T85" fmla="*/ 1094 h 1094"/>
                <a:gd name="T86" fmla="*/ 459 w 459"/>
                <a:gd name="T87" fmla="*/ 1094 h 1094"/>
                <a:gd name="T88" fmla="*/ 459 w 459"/>
                <a:gd name="T8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9" h="1094">
                  <a:moveTo>
                    <a:pt x="313" y="1056"/>
                  </a:moveTo>
                  <a:lnTo>
                    <a:pt x="313" y="892"/>
                  </a:lnTo>
                  <a:lnTo>
                    <a:pt x="399" y="892"/>
                  </a:lnTo>
                  <a:lnTo>
                    <a:pt x="399" y="1056"/>
                  </a:lnTo>
                  <a:lnTo>
                    <a:pt x="313" y="1056"/>
                  </a:lnTo>
                  <a:moveTo>
                    <a:pt x="139" y="1056"/>
                  </a:moveTo>
                  <a:lnTo>
                    <a:pt x="139" y="892"/>
                  </a:lnTo>
                  <a:lnTo>
                    <a:pt x="224" y="892"/>
                  </a:lnTo>
                  <a:lnTo>
                    <a:pt x="224" y="1056"/>
                  </a:lnTo>
                  <a:lnTo>
                    <a:pt x="139" y="1056"/>
                  </a:lnTo>
                  <a:moveTo>
                    <a:pt x="313" y="814"/>
                  </a:moveTo>
                  <a:lnTo>
                    <a:pt x="313" y="650"/>
                  </a:lnTo>
                  <a:lnTo>
                    <a:pt x="399" y="650"/>
                  </a:lnTo>
                  <a:lnTo>
                    <a:pt x="399" y="814"/>
                  </a:lnTo>
                  <a:lnTo>
                    <a:pt x="313" y="814"/>
                  </a:lnTo>
                  <a:moveTo>
                    <a:pt x="313" y="571"/>
                  </a:moveTo>
                  <a:lnTo>
                    <a:pt x="313" y="405"/>
                  </a:lnTo>
                  <a:lnTo>
                    <a:pt x="399" y="405"/>
                  </a:lnTo>
                  <a:lnTo>
                    <a:pt x="399" y="571"/>
                  </a:lnTo>
                  <a:lnTo>
                    <a:pt x="313" y="571"/>
                  </a:lnTo>
                  <a:moveTo>
                    <a:pt x="313" y="326"/>
                  </a:moveTo>
                  <a:lnTo>
                    <a:pt x="313" y="162"/>
                  </a:lnTo>
                  <a:lnTo>
                    <a:pt x="399" y="162"/>
                  </a:lnTo>
                  <a:lnTo>
                    <a:pt x="399" y="326"/>
                  </a:lnTo>
                  <a:lnTo>
                    <a:pt x="313" y="326"/>
                  </a:lnTo>
                  <a:moveTo>
                    <a:pt x="459" y="0"/>
                  </a:moveTo>
                  <a:lnTo>
                    <a:pt x="182" y="0"/>
                  </a:lnTo>
                  <a:lnTo>
                    <a:pt x="182" y="162"/>
                  </a:lnTo>
                  <a:lnTo>
                    <a:pt x="224" y="162"/>
                  </a:lnTo>
                  <a:lnTo>
                    <a:pt x="224" y="326"/>
                  </a:lnTo>
                  <a:lnTo>
                    <a:pt x="182" y="326"/>
                  </a:lnTo>
                  <a:lnTo>
                    <a:pt x="182" y="405"/>
                  </a:lnTo>
                  <a:lnTo>
                    <a:pt x="224" y="405"/>
                  </a:lnTo>
                  <a:lnTo>
                    <a:pt x="224" y="571"/>
                  </a:lnTo>
                  <a:lnTo>
                    <a:pt x="182" y="571"/>
                  </a:lnTo>
                  <a:lnTo>
                    <a:pt x="182" y="650"/>
                  </a:lnTo>
                  <a:lnTo>
                    <a:pt x="224" y="650"/>
                  </a:lnTo>
                  <a:lnTo>
                    <a:pt x="224" y="814"/>
                  </a:lnTo>
                  <a:lnTo>
                    <a:pt x="139" y="814"/>
                  </a:lnTo>
                  <a:lnTo>
                    <a:pt x="139" y="733"/>
                  </a:lnTo>
                  <a:lnTo>
                    <a:pt x="41" y="733"/>
                  </a:lnTo>
                  <a:lnTo>
                    <a:pt x="41" y="1094"/>
                  </a:lnTo>
                  <a:lnTo>
                    <a:pt x="0" y="1094"/>
                  </a:lnTo>
                  <a:lnTo>
                    <a:pt x="459" y="1094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6">
              <a:extLst>
                <a:ext uri="{FF2B5EF4-FFF2-40B4-BE49-F238E27FC236}">
                  <a16:creationId xmlns:a16="http://schemas.microsoft.com/office/drawing/2014/main" id="{2B273B97-E56F-4370-8CE3-7DDF52C66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788" y="3575028"/>
              <a:ext cx="247737" cy="997748"/>
            </a:xfrm>
            <a:custGeom>
              <a:avLst/>
              <a:gdLst>
                <a:gd name="T0" fmla="*/ 182 w 182"/>
                <a:gd name="T1" fmla="*/ 0 h 733"/>
                <a:gd name="T2" fmla="*/ 0 w 182"/>
                <a:gd name="T3" fmla="*/ 0 h 733"/>
                <a:gd name="T4" fmla="*/ 0 w 182"/>
                <a:gd name="T5" fmla="*/ 726 h 733"/>
                <a:gd name="T6" fmla="*/ 41 w 182"/>
                <a:gd name="T7" fmla="*/ 726 h 733"/>
                <a:gd name="T8" fmla="*/ 41 w 182"/>
                <a:gd name="T9" fmla="*/ 733 h 733"/>
                <a:gd name="T10" fmla="*/ 139 w 182"/>
                <a:gd name="T11" fmla="*/ 733 h 733"/>
                <a:gd name="T12" fmla="*/ 139 w 182"/>
                <a:gd name="T13" fmla="*/ 650 h 733"/>
                <a:gd name="T14" fmla="*/ 182 w 182"/>
                <a:gd name="T15" fmla="*/ 650 h 733"/>
                <a:gd name="T16" fmla="*/ 182 w 182"/>
                <a:gd name="T17" fmla="*/ 571 h 733"/>
                <a:gd name="T18" fmla="*/ 139 w 182"/>
                <a:gd name="T19" fmla="*/ 571 h 733"/>
                <a:gd name="T20" fmla="*/ 139 w 182"/>
                <a:gd name="T21" fmla="*/ 405 h 733"/>
                <a:gd name="T22" fmla="*/ 182 w 182"/>
                <a:gd name="T23" fmla="*/ 405 h 733"/>
                <a:gd name="T24" fmla="*/ 182 w 182"/>
                <a:gd name="T25" fmla="*/ 326 h 733"/>
                <a:gd name="T26" fmla="*/ 139 w 182"/>
                <a:gd name="T27" fmla="*/ 326 h 733"/>
                <a:gd name="T28" fmla="*/ 139 w 182"/>
                <a:gd name="T29" fmla="*/ 162 h 733"/>
                <a:gd name="T30" fmla="*/ 182 w 182"/>
                <a:gd name="T31" fmla="*/ 162 h 733"/>
                <a:gd name="T32" fmla="*/ 182 w 182"/>
                <a:gd name="T3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733">
                  <a:moveTo>
                    <a:pt x="182" y="0"/>
                  </a:moveTo>
                  <a:lnTo>
                    <a:pt x="0" y="0"/>
                  </a:lnTo>
                  <a:lnTo>
                    <a:pt x="0" y="726"/>
                  </a:lnTo>
                  <a:lnTo>
                    <a:pt x="41" y="726"/>
                  </a:lnTo>
                  <a:lnTo>
                    <a:pt x="41" y="733"/>
                  </a:lnTo>
                  <a:lnTo>
                    <a:pt x="139" y="733"/>
                  </a:lnTo>
                  <a:lnTo>
                    <a:pt x="139" y="650"/>
                  </a:lnTo>
                  <a:lnTo>
                    <a:pt x="182" y="650"/>
                  </a:lnTo>
                  <a:lnTo>
                    <a:pt x="182" y="571"/>
                  </a:lnTo>
                  <a:lnTo>
                    <a:pt x="139" y="571"/>
                  </a:lnTo>
                  <a:lnTo>
                    <a:pt x="139" y="405"/>
                  </a:lnTo>
                  <a:lnTo>
                    <a:pt x="182" y="405"/>
                  </a:lnTo>
                  <a:lnTo>
                    <a:pt x="182" y="326"/>
                  </a:lnTo>
                  <a:lnTo>
                    <a:pt x="139" y="326"/>
                  </a:lnTo>
                  <a:lnTo>
                    <a:pt x="139" y="162"/>
                  </a:lnTo>
                  <a:lnTo>
                    <a:pt x="182" y="16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7">
              <a:extLst>
                <a:ext uri="{FF2B5EF4-FFF2-40B4-BE49-F238E27FC236}">
                  <a16:creationId xmlns:a16="http://schemas.microsoft.com/office/drawing/2014/main" id="{3F690DDD-F971-41EF-812B-2340019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788" y="3575028"/>
              <a:ext cx="247737" cy="997748"/>
            </a:xfrm>
            <a:custGeom>
              <a:avLst/>
              <a:gdLst>
                <a:gd name="T0" fmla="*/ 182 w 182"/>
                <a:gd name="T1" fmla="*/ 0 h 733"/>
                <a:gd name="T2" fmla="*/ 0 w 182"/>
                <a:gd name="T3" fmla="*/ 0 h 733"/>
                <a:gd name="T4" fmla="*/ 0 w 182"/>
                <a:gd name="T5" fmla="*/ 726 h 733"/>
                <a:gd name="T6" fmla="*/ 41 w 182"/>
                <a:gd name="T7" fmla="*/ 726 h 733"/>
                <a:gd name="T8" fmla="*/ 41 w 182"/>
                <a:gd name="T9" fmla="*/ 733 h 733"/>
                <a:gd name="T10" fmla="*/ 139 w 182"/>
                <a:gd name="T11" fmla="*/ 733 h 733"/>
                <a:gd name="T12" fmla="*/ 139 w 182"/>
                <a:gd name="T13" fmla="*/ 650 h 733"/>
                <a:gd name="T14" fmla="*/ 182 w 182"/>
                <a:gd name="T15" fmla="*/ 650 h 733"/>
                <a:gd name="T16" fmla="*/ 182 w 182"/>
                <a:gd name="T17" fmla="*/ 571 h 733"/>
                <a:gd name="T18" fmla="*/ 139 w 182"/>
                <a:gd name="T19" fmla="*/ 571 h 733"/>
                <a:gd name="T20" fmla="*/ 139 w 182"/>
                <a:gd name="T21" fmla="*/ 405 h 733"/>
                <a:gd name="T22" fmla="*/ 182 w 182"/>
                <a:gd name="T23" fmla="*/ 405 h 733"/>
                <a:gd name="T24" fmla="*/ 182 w 182"/>
                <a:gd name="T25" fmla="*/ 326 h 733"/>
                <a:gd name="T26" fmla="*/ 139 w 182"/>
                <a:gd name="T27" fmla="*/ 326 h 733"/>
                <a:gd name="T28" fmla="*/ 139 w 182"/>
                <a:gd name="T29" fmla="*/ 162 h 733"/>
                <a:gd name="T30" fmla="*/ 182 w 182"/>
                <a:gd name="T31" fmla="*/ 162 h 733"/>
                <a:gd name="T32" fmla="*/ 182 w 182"/>
                <a:gd name="T3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733">
                  <a:moveTo>
                    <a:pt x="182" y="0"/>
                  </a:moveTo>
                  <a:lnTo>
                    <a:pt x="0" y="0"/>
                  </a:lnTo>
                  <a:lnTo>
                    <a:pt x="0" y="726"/>
                  </a:lnTo>
                  <a:lnTo>
                    <a:pt x="41" y="726"/>
                  </a:lnTo>
                  <a:lnTo>
                    <a:pt x="41" y="733"/>
                  </a:lnTo>
                  <a:lnTo>
                    <a:pt x="139" y="733"/>
                  </a:lnTo>
                  <a:lnTo>
                    <a:pt x="139" y="650"/>
                  </a:lnTo>
                  <a:lnTo>
                    <a:pt x="182" y="650"/>
                  </a:lnTo>
                  <a:lnTo>
                    <a:pt x="182" y="571"/>
                  </a:lnTo>
                  <a:lnTo>
                    <a:pt x="139" y="571"/>
                  </a:lnTo>
                  <a:lnTo>
                    <a:pt x="139" y="405"/>
                  </a:lnTo>
                  <a:lnTo>
                    <a:pt x="182" y="405"/>
                  </a:lnTo>
                  <a:lnTo>
                    <a:pt x="182" y="326"/>
                  </a:lnTo>
                  <a:lnTo>
                    <a:pt x="139" y="326"/>
                  </a:lnTo>
                  <a:lnTo>
                    <a:pt x="139" y="162"/>
                  </a:lnTo>
                  <a:lnTo>
                    <a:pt x="182" y="162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368">
              <a:extLst>
                <a:ext uri="{FF2B5EF4-FFF2-40B4-BE49-F238E27FC236}">
                  <a16:creationId xmlns:a16="http://schemas.microsoft.com/office/drawing/2014/main" id="{9FD0733D-E09E-4448-84D3-AD1F83DE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795540"/>
              <a:ext cx="57169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369">
              <a:extLst>
                <a:ext uri="{FF2B5EF4-FFF2-40B4-BE49-F238E27FC236}">
                  <a16:creationId xmlns:a16="http://schemas.microsoft.com/office/drawing/2014/main" id="{3CE8D506-0B60-469E-BD05-9F977E79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795540"/>
              <a:ext cx="57169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70">
              <a:extLst>
                <a:ext uri="{FF2B5EF4-FFF2-40B4-BE49-F238E27FC236}">
                  <a16:creationId xmlns:a16="http://schemas.microsoft.com/office/drawing/2014/main" id="{E948D4B1-F60E-4ABA-AD6B-4DAD54E6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3795540"/>
              <a:ext cx="58532" cy="223233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371">
              <a:extLst>
                <a:ext uri="{FF2B5EF4-FFF2-40B4-BE49-F238E27FC236}">
                  <a16:creationId xmlns:a16="http://schemas.microsoft.com/office/drawing/2014/main" id="{1E3BD249-F071-4EC6-A5C5-EFF5E547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3795540"/>
              <a:ext cx="5853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372">
              <a:extLst>
                <a:ext uri="{FF2B5EF4-FFF2-40B4-BE49-F238E27FC236}">
                  <a16:creationId xmlns:a16="http://schemas.microsoft.com/office/drawing/2014/main" id="{D4076B0B-EE4A-4BE6-A1B9-91FE38A2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4126305"/>
              <a:ext cx="57169" cy="225955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73">
              <a:extLst>
                <a:ext uri="{FF2B5EF4-FFF2-40B4-BE49-F238E27FC236}">
                  <a16:creationId xmlns:a16="http://schemas.microsoft.com/office/drawing/2014/main" id="{A9772D3C-7499-49CF-9F75-73968B00F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4126305"/>
              <a:ext cx="57169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374">
              <a:extLst>
                <a:ext uri="{FF2B5EF4-FFF2-40B4-BE49-F238E27FC236}">
                  <a16:creationId xmlns:a16="http://schemas.microsoft.com/office/drawing/2014/main" id="{540BB0EC-A475-4461-8BB0-9FA6E0AE0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126305"/>
              <a:ext cx="58532" cy="225955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75">
              <a:extLst>
                <a:ext uri="{FF2B5EF4-FFF2-40B4-BE49-F238E27FC236}">
                  <a16:creationId xmlns:a16="http://schemas.microsoft.com/office/drawing/2014/main" id="{81BF9285-785F-4D6D-9069-2006519B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126305"/>
              <a:ext cx="58532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6">
              <a:extLst>
                <a:ext uri="{FF2B5EF4-FFF2-40B4-BE49-F238E27FC236}">
                  <a16:creationId xmlns:a16="http://schemas.microsoft.com/office/drawing/2014/main" id="{44A5C8F1-3ED1-4DE6-8153-595C1B568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94" y="4459796"/>
              <a:ext cx="115702" cy="223233"/>
            </a:xfrm>
            <a:custGeom>
              <a:avLst/>
              <a:gdLst>
                <a:gd name="T0" fmla="*/ 85 w 85"/>
                <a:gd name="T1" fmla="*/ 0 h 164"/>
                <a:gd name="T2" fmla="*/ 43 w 85"/>
                <a:gd name="T3" fmla="*/ 0 h 164"/>
                <a:gd name="T4" fmla="*/ 43 w 85"/>
                <a:gd name="T5" fmla="*/ 83 h 164"/>
                <a:gd name="T6" fmla="*/ 0 w 85"/>
                <a:gd name="T7" fmla="*/ 83 h 164"/>
                <a:gd name="T8" fmla="*/ 0 w 85"/>
                <a:gd name="T9" fmla="*/ 164 h 164"/>
                <a:gd name="T10" fmla="*/ 85 w 85"/>
                <a:gd name="T11" fmla="*/ 164 h 164"/>
                <a:gd name="T12" fmla="*/ 85 w 85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4">
                  <a:moveTo>
                    <a:pt x="85" y="0"/>
                  </a:moveTo>
                  <a:lnTo>
                    <a:pt x="43" y="0"/>
                  </a:lnTo>
                  <a:lnTo>
                    <a:pt x="43" y="83"/>
                  </a:lnTo>
                  <a:lnTo>
                    <a:pt x="0" y="83"/>
                  </a:lnTo>
                  <a:lnTo>
                    <a:pt x="0" y="164"/>
                  </a:lnTo>
                  <a:lnTo>
                    <a:pt x="85" y="1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7">
              <a:extLst>
                <a:ext uri="{FF2B5EF4-FFF2-40B4-BE49-F238E27FC236}">
                  <a16:creationId xmlns:a16="http://schemas.microsoft.com/office/drawing/2014/main" id="{7045B142-B32A-480F-BFA5-CB8314E4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94" y="4459796"/>
              <a:ext cx="115702" cy="223233"/>
            </a:xfrm>
            <a:custGeom>
              <a:avLst/>
              <a:gdLst>
                <a:gd name="T0" fmla="*/ 85 w 85"/>
                <a:gd name="T1" fmla="*/ 0 h 164"/>
                <a:gd name="T2" fmla="*/ 43 w 85"/>
                <a:gd name="T3" fmla="*/ 0 h 164"/>
                <a:gd name="T4" fmla="*/ 43 w 85"/>
                <a:gd name="T5" fmla="*/ 83 h 164"/>
                <a:gd name="T6" fmla="*/ 0 w 85"/>
                <a:gd name="T7" fmla="*/ 83 h 164"/>
                <a:gd name="T8" fmla="*/ 0 w 85"/>
                <a:gd name="T9" fmla="*/ 164 h 164"/>
                <a:gd name="T10" fmla="*/ 85 w 85"/>
                <a:gd name="T11" fmla="*/ 164 h 164"/>
                <a:gd name="T12" fmla="*/ 85 w 85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4">
                  <a:moveTo>
                    <a:pt x="85" y="0"/>
                  </a:moveTo>
                  <a:lnTo>
                    <a:pt x="43" y="0"/>
                  </a:lnTo>
                  <a:lnTo>
                    <a:pt x="43" y="83"/>
                  </a:lnTo>
                  <a:lnTo>
                    <a:pt x="0" y="83"/>
                  </a:lnTo>
                  <a:lnTo>
                    <a:pt x="0" y="164"/>
                  </a:lnTo>
                  <a:lnTo>
                    <a:pt x="85" y="164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Rectangle 378">
              <a:extLst>
                <a:ext uri="{FF2B5EF4-FFF2-40B4-BE49-F238E27FC236}">
                  <a16:creationId xmlns:a16="http://schemas.microsoft.com/office/drawing/2014/main" id="{F5DD00EA-05AE-4A78-932E-C5557E62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459796"/>
              <a:ext cx="58532" cy="112978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379">
              <a:extLst>
                <a:ext uri="{FF2B5EF4-FFF2-40B4-BE49-F238E27FC236}">
                  <a16:creationId xmlns:a16="http://schemas.microsoft.com/office/drawing/2014/main" id="{9D3BB696-0892-4FD3-8FEB-5007F3D2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459796"/>
              <a:ext cx="58532" cy="112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380">
              <a:extLst>
                <a:ext uri="{FF2B5EF4-FFF2-40B4-BE49-F238E27FC236}">
                  <a16:creationId xmlns:a16="http://schemas.microsoft.com/office/drawing/2014/main" id="{C1A91072-DDB5-44FC-8534-814BDD745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789201"/>
              <a:ext cx="115702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381">
              <a:extLst>
                <a:ext uri="{FF2B5EF4-FFF2-40B4-BE49-F238E27FC236}">
                  <a16:creationId xmlns:a16="http://schemas.microsoft.com/office/drawing/2014/main" id="{DEF2C0B9-5A74-4F8F-9EC5-F153C8E8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789201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382">
              <a:extLst>
                <a:ext uri="{FF2B5EF4-FFF2-40B4-BE49-F238E27FC236}">
                  <a16:creationId xmlns:a16="http://schemas.microsoft.com/office/drawing/2014/main" id="{17D47F07-CD61-4C60-8F58-FE4855F8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3795540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383">
              <a:extLst>
                <a:ext uri="{FF2B5EF4-FFF2-40B4-BE49-F238E27FC236}">
                  <a16:creationId xmlns:a16="http://schemas.microsoft.com/office/drawing/2014/main" id="{3D3C7505-9465-4C0F-BEA6-35BB5AF2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3795540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384">
              <a:extLst>
                <a:ext uri="{FF2B5EF4-FFF2-40B4-BE49-F238E27FC236}">
                  <a16:creationId xmlns:a16="http://schemas.microsoft.com/office/drawing/2014/main" id="{AC63A148-133C-4587-8BDB-C0A2E3A2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126305"/>
              <a:ext cx="117063" cy="225955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385">
              <a:extLst>
                <a:ext uri="{FF2B5EF4-FFF2-40B4-BE49-F238E27FC236}">
                  <a16:creationId xmlns:a16="http://schemas.microsoft.com/office/drawing/2014/main" id="{623B000B-691E-45F9-A16C-C106DA07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126305"/>
              <a:ext cx="117063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386">
              <a:extLst>
                <a:ext uri="{FF2B5EF4-FFF2-40B4-BE49-F238E27FC236}">
                  <a16:creationId xmlns:a16="http://schemas.microsoft.com/office/drawing/2014/main" id="{71EDA930-A0A4-499F-BE0E-CD51B543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459796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387">
              <a:extLst>
                <a:ext uri="{FF2B5EF4-FFF2-40B4-BE49-F238E27FC236}">
                  <a16:creationId xmlns:a16="http://schemas.microsoft.com/office/drawing/2014/main" id="{35FC393B-FC17-47A0-AEA3-B42B55F36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459796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Rectangle 388">
              <a:extLst>
                <a:ext uri="{FF2B5EF4-FFF2-40B4-BE49-F238E27FC236}">
                  <a16:creationId xmlns:a16="http://schemas.microsoft.com/office/drawing/2014/main" id="{2FB3C7C3-61CE-43EB-900C-A2638FAE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789201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389">
              <a:extLst>
                <a:ext uri="{FF2B5EF4-FFF2-40B4-BE49-F238E27FC236}">
                  <a16:creationId xmlns:a16="http://schemas.microsoft.com/office/drawing/2014/main" id="{3D8FE2B7-DA21-45C3-A4C8-5F39C606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789201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390">
              <a:extLst>
                <a:ext uri="{FF2B5EF4-FFF2-40B4-BE49-F238E27FC236}">
                  <a16:creationId xmlns:a16="http://schemas.microsoft.com/office/drawing/2014/main" id="{156C1CCD-AE64-4882-B0DF-AFD51389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3795540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391">
              <a:extLst>
                <a:ext uri="{FF2B5EF4-FFF2-40B4-BE49-F238E27FC236}">
                  <a16:creationId xmlns:a16="http://schemas.microsoft.com/office/drawing/2014/main" id="{C66C7A66-8D9D-4468-AC8A-35A9A0897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3795540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392">
              <a:extLst>
                <a:ext uri="{FF2B5EF4-FFF2-40B4-BE49-F238E27FC236}">
                  <a16:creationId xmlns:a16="http://schemas.microsoft.com/office/drawing/2014/main" id="{8DB328E9-29F0-4CB7-82EF-1EF6368F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126305"/>
              <a:ext cx="115702" cy="225955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393">
              <a:extLst>
                <a:ext uri="{FF2B5EF4-FFF2-40B4-BE49-F238E27FC236}">
                  <a16:creationId xmlns:a16="http://schemas.microsoft.com/office/drawing/2014/main" id="{F0C4B6EA-EB84-4BAC-9A88-85B2EEB8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126305"/>
              <a:ext cx="115702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394">
              <a:extLst>
                <a:ext uri="{FF2B5EF4-FFF2-40B4-BE49-F238E27FC236}">
                  <a16:creationId xmlns:a16="http://schemas.microsoft.com/office/drawing/2014/main" id="{FC02CF03-FD74-48EA-9F30-F101843DA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459796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395">
              <a:extLst>
                <a:ext uri="{FF2B5EF4-FFF2-40B4-BE49-F238E27FC236}">
                  <a16:creationId xmlns:a16="http://schemas.microsoft.com/office/drawing/2014/main" id="{F8D86216-18F4-440D-850D-3D495962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459796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396">
              <a:extLst>
                <a:ext uri="{FF2B5EF4-FFF2-40B4-BE49-F238E27FC236}">
                  <a16:creationId xmlns:a16="http://schemas.microsoft.com/office/drawing/2014/main" id="{4E7D5685-5A7A-4808-905B-DCC94522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789201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Rectangle 397">
              <a:extLst>
                <a:ext uri="{FF2B5EF4-FFF2-40B4-BE49-F238E27FC236}">
                  <a16:creationId xmlns:a16="http://schemas.microsoft.com/office/drawing/2014/main" id="{52951A8C-7AB9-492C-A8A9-CAF063BE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789201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8">
              <a:extLst>
                <a:ext uri="{FF2B5EF4-FFF2-40B4-BE49-F238E27FC236}">
                  <a16:creationId xmlns:a16="http://schemas.microsoft.com/office/drawing/2014/main" id="{A9899388-12CC-4BA5-87A5-93C973FB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067" y="3882655"/>
              <a:ext cx="240931" cy="1181506"/>
            </a:xfrm>
            <a:custGeom>
              <a:avLst/>
              <a:gdLst>
                <a:gd name="T0" fmla="*/ 177 w 177"/>
                <a:gd name="T1" fmla="*/ 0 h 868"/>
                <a:gd name="T2" fmla="*/ 0 w 177"/>
                <a:gd name="T3" fmla="*/ 0 h 868"/>
                <a:gd name="T4" fmla="*/ 0 w 177"/>
                <a:gd name="T5" fmla="*/ 61 h 868"/>
                <a:gd name="T6" fmla="*/ 17 w 177"/>
                <a:gd name="T7" fmla="*/ 61 h 868"/>
                <a:gd name="T8" fmla="*/ 17 w 177"/>
                <a:gd name="T9" fmla="*/ 868 h 868"/>
                <a:gd name="T10" fmla="*/ 177 w 177"/>
                <a:gd name="T11" fmla="*/ 868 h 868"/>
                <a:gd name="T12" fmla="*/ 177 w 177"/>
                <a:gd name="T13" fmla="*/ 853 h 868"/>
                <a:gd name="T14" fmla="*/ 133 w 177"/>
                <a:gd name="T15" fmla="*/ 853 h 868"/>
                <a:gd name="T16" fmla="*/ 133 w 177"/>
                <a:gd name="T17" fmla="*/ 866 h 868"/>
                <a:gd name="T18" fmla="*/ 115 w 177"/>
                <a:gd name="T19" fmla="*/ 866 h 868"/>
                <a:gd name="T20" fmla="*/ 115 w 177"/>
                <a:gd name="T21" fmla="*/ 210 h 868"/>
                <a:gd name="T22" fmla="*/ 133 w 177"/>
                <a:gd name="T23" fmla="*/ 210 h 868"/>
                <a:gd name="T24" fmla="*/ 133 w 177"/>
                <a:gd name="T25" fmla="*/ 218 h 868"/>
                <a:gd name="T26" fmla="*/ 177 w 177"/>
                <a:gd name="T27" fmla="*/ 218 h 868"/>
                <a:gd name="T28" fmla="*/ 177 w 177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868">
                  <a:moveTo>
                    <a:pt x="177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868"/>
                  </a:lnTo>
                  <a:lnTo>
                    <a:pt x="177" y="868"/>
                  </a:lnTo>
                  <a:lnTo>
                    <a:pt x="177" y="853"/>
                  </a:lnTo>
                  <a:lnTo>
                    <a:pt x="133" y="853"/>
                  </a:lnTo>
                  <a:lnTo>
                    <a:pt x="133" y="866"/>
                  </a:lnTo>
                  <a:lnTo>
                    <a:pt x="115" y="866"/>
                  </a:lnTo>
                  <a:lnTo>
                    <a:pt x="115" y="210"/>
                  </a:lnTo>
                  <a:lnTo>
                    <a:pt x="133" y="210"/>
                  </a:lnTo>
                  <a:lnTo>
                    <a:pt x="133" y="218"/>
                  </a:lnTo>
                  <a:lnTo>
                    <a:pt x="177" y="21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399">
              <a:extLst>
                <a:ext uri="{FF2B5EF4-FFF2-40B4-BE49-F238E27FC236}">
                  <a16:creationId xmlns:a16="http://schemas.microsoft.com/office/drawing/2014/main" id="{8C425FA9-8CB3-4FBB-A261-A80FDAB86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067" y="3882655"/>
              <a:ext cx="240931" cy="1181506"/>
            </a:xfrm>
            <a:custGeom>
              <a:avLst/>
              <a:gdLst>
                <a:gd name="T0" fmla="*/ 177 w 177"/>
                <a:gd name="T1" fmla="*/ 0 h 868"/>
                <a:gd name="T2" fmla="*/ 0 w 177"/>
                <a:gd name="T3" fmla="*/ 0 h 868"/>
                <a:gd name="T4" fmla="*/ 0 w 177"/>
                <a:gd name="T5" fmla="*/ 61 h 868"/>
                <a:gd name="T6" fmla="*/ 17 w 177"/>
                <a:gd name="T7" fmla="*/ 61 h 868"/>
                <a:gd name="T8" fmla="*/ 17 w 177"/>
                <a:gd name="T9" fmla="*/ 868 h 868"/>
                <a:gd name="T10" fmla="*/ 177 w 177"/>
                <a:gd name="T11" fmla="*/ 868 h 868"/>
                <a:gd name="T12" fmla="*/ 177 w 177"/>
                <a:gd name="T13" fmla="*/ 853 h 868"/>
                <a:gd name="T14" fmla="*/ 133 w 177"/>
                <a:gd name="T15" fmla="*/ 853 h 868"/>
                <a:gd name="T16" fmla="*/ 133 w 177"/>
                <a:gd name="T17" fmla="*/ 866 h 868"/>
                <a:gd name="T18" fmla="*/ 115 w 177"/>
                <a:gd name="T19" fmla="*/ 866 h 868"/>
                <a:gd name="T20" fmla="*/ 115 w 177"/>
                <a:gd name="T21" fmla="*/ 210 h 868"/>
                <a:gd name="T22" fmla="*/ 133 w 177"/>
                <a:gd name="T23" fmla="*/ 210 h 868"/>
                <a:gd name="T24" fmla="*/ 133 w 177"/>
                <a:gd name="T25" fmla="*/ 218 h 868"/>
                <a:gd name="T26" fmla="*/ 177 w 177"/>
                <a:gd name="T27" fmla="*/ 218 h 868"/>
                <a:gd name="T28" fmla="*/ 177 w 177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868">
                  <a:moveTo>
                    <a:pt x="177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868"/>
                  </a:lnTo>
                  <a:lnTo>
                    <a:pt x="177" y="868"/>
                  </a:lnTo>
                  <a:lnTo>
                    <a:pt x="177" y="853"/>
                  </a:lnTo>
                  <a:lnTo>
                    <a:pt x="133" y="853"/>
                  </a:lnTo>
                  <a:lnTo>
                    <a:pt x="133" y="866"/>
                  </a:lnTo>
                  <a:lnTo>
                    <a:pt x="115" y="866"/>
                  </a:lnTo>
                  <a:lnTo>
                    <a:pt x="115" y="210"/>
                  </a:lnTo>
                  <a:lnTo>
                    <a:pt x="133" y="210"/>
                  </a:lnTo>
                  <a:lnTo>
                    <a:pt x="133" y="218"/>
                  </a:lnTo>
                  <a:lnTo>
                    <a:pt x="177" y="218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0">
              <a:extLst>
                <a:ext uri="{FF2B5EF4-FFF2-40B4-BE49-F238E27FC236}">
                  <a16:creationId xmlns:a16="http://schemas.microsoft.com/office/drawing/2014/main" id="{6538C1FA-B065-4F1D-984A-57150DADF2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999" y="3882655"/>
              <a:ext cx="690125" cy="1181506"/>
            </a:xfrm>
            <a:custGeom>
              <a:avLst/>
              <a:gdLst>
                <a:gd name="T0" fmla="*/ 141 w 507"/>
                <a:gd name="T1" fmla="*/ 853 h 868"/>
                <a:gd name="T2" fmla="*/ 0 w 507"/>
                <a:gd name="T3" fmla="*/ 853 h 868"/>
                <a:gd name="T4" fmla="*/ 0 w 507"/>
                <a:gd name="T5" fmla="*/ 868 h 868"/>
                <a:gd name="T6" fmla="*/ 484 w 507"/>
                <a:gd name="T7" fmla="*/ 868 h 868"/>
                <a:gd name="T8" fmla="*/ 366 w 507"/>
                <a:gd name="T9" fmla="*/ 868 h 868"/>
                <a:gd name="T10" fmla="*/ 347 w 507"/>
                <a:gd name="T11" fmla="*/ 868 h 868"/>
                <a:gd name="T12" fmla="*/ 141 w 507"/>
                <a:gd name="T13" fmla="*/ 868 h 868"/>
                <a:gd name="T14" fmla="*/ 141 w 507"/>
                <a:gd name="T15" fmla="*/ 853 h 868"/>
                <a:gd name="T16" fmla="*/ 507 w 507"/>
                <a:gd name="T17" fmla="*/ 0 h 868"/>
                <a:gd name="T18" fmla="*/ 0 w 507"/>
                <a:gd name="T19" fmla="*/ 0 h 868"/>
                <a:gd name="T20" fmla="*/ 0 w 507"/>
                <a:gd name="T21" fmla="*/ 218 h 868"/>
                <a:gd name="T22" fmla="*/ 347 w 507"/>
                <a:gd name="T23" fmla="*/ 218 h 868"/>
                <a:gd name="T24" fmla="*/ 347 w 507"/>
                <a:gd name="T25" fmla="*/ 212 h 868"/>
                <a:gd name="T26" fmla="*/ 366 w 507"/>
                <a:gd name="T27" fmla="*/ 212 h 868"/>
                <a:gd name="T28" fmla="*/ 366 w 507"/>
                <a:gd name="T29" fmla="*/ 718 h 868"/>
                <a:gd name="T30" fmla="*/ 484 w 507"/>
                <a:gd name="T31" fmla="*/ 718 h 868"/>
                <a:gd name="T32" fmla="*/ 484 w 507"/>
                <a:gd name="T33" fmla="*/ 61 h 868"/>
                <a:gd name="T34" fmla="*/ 507 w 507"/>
                <a:gd name="T35" fmla="*/ 61 h 868"/>
                <a:gd name="T36" fmla="*/ 507 w 507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868">
                  <a:moveTo>
                    <a:pt x="141" y="853"/>
                  </a:moveTo>
                  <a:lnTo>
                    <a:pt x="0" y="853"/>
                  </a:lnTo>
                  <a:lnTo>
                    <a:pt x="0" y="868"/>
                  </a:lnTo>
                  <a:lnTo>
                    <a:pt x="484" y="868"/>
                  </a:lnTo>
                  <a:lnTo>
                    <a:pt x="366" y="868"/>
                  </a:lnTo>
                  <a:lnTo>
                    <a:pt x="347" y="868"/>
                  </a:lnTo>
                  <a:lnTo>
                    <a:pt x="141" y="868"/>
                  </a:lnTo>
                  <a:lnTo>
                    <a:pt x="141" y="853"/>
                  </a:lnTo>
                  <a:close/>
                  <a:moveTo>
                    <a:pt x="507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347" y="218"/>
                  </a:lnTo>
                  <a:lnTo>
                    <a:pt x="347" y="212"/>
                  </a:lnTo>
                  <a:lnTo>
                    <a:pt x="366" y="212"/>
                  </a:lnTo>
                  <a:lnTo>
                    <a:pt x="366" y="718"/>
                  </a:lnTo>
                  <a:lnTo>
                    <a:pt x="484" y="718"/>
                  </a:lnTo>
                  <a:lnTo>
                    <a:pt x="484" y="61"/>
                  </a:lnTo>
                  <a:lnTo>
                    <a:pt x="507" y="6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1">
              <a:extLst>
                <a:ext uri="{FF2B5EF4-FFF2-40B4-BE49-F238E27FC236}">
                  <a16:creationId xmlns:a16="http://schemas.microsoft.com/office/drawing/2014/main" id="{1CC2F96C-A0AC-434D-8C1C-20D821DBB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999" y="3882655"/>
              <a:ext cx="690125" cy="1181506"/>
            </a:xfrm>
            <a:custGeom>
              <a:avLst/>
              <a:gdLst>
                <a:gd name="T0" fmla="*/ 141 w 507"/>
                <a:gd name="T1" fmla="*/ 853 h 868"/>
                <a:gd name="T2" fmla="*/ 0 w 507"/>
                <a:gd name="T3" fmla="*/ 853 h 868"/>
                <a:gd name="T4" fmla="*/ 0 w 507"/>
                <a:gd name="T5" fmla="*/ 868 h 868"/>
                <a:gd name="T6" fmla="*/ 484 w 507"/>
                <a:gd name="T7" fmla="*/ 868 h 868"/>
                <a:gd name="T8" fmla="*/ 366 w 507"/>
                <a:gd name="T9" fmla="*/ 868 h 868"/>
                <a:gd name="T10" fmla="*/ 347 w 507"/>
                <a:gd name="T11" fmla="*/ 868 h 868"/>
                <a:gd name="T12" fmla="*/ 141 w 507"/>
                <a:gd name="T13" fmla="*/ 868 h 868"/>
                <a:gd name="T14" fmla="*/ 141 w 507"/>
                <a:gd name="T15" fmla="*/ 853 h 868"/>
                <a:gd name="T16" fmla="*/ 507 w 507"/>
                <a:gd name="T17" fmla="*/ 0 h 868"/>
                <a:gd name="T18" fmla="*/ 0 w 507"/>
                <a:gd name="T19" fmla="*/ 0 h 868"/>
                <a:gd name="T20" fmla="*/ 0 w 507"/>
                <a:gd name="T21" fmla="*/ 218 h 868"/>
                <a:gd name="T22" fmla="*/ 347 w 507"/>
                <a:gd name="T23" fmla="*/ 218 h 868"/>
                <a:gd name="T24" fmla="*/ 347 w 507"/>
                <a:gd name="T25" fmla="*/ 212 h 868"/>
                <a:gd name="T26" fmla="*/ 366 w 507"/>
                <a:gd name="T27" fmla="*/ 212 h 868"/>
                <a:gd name="T28" fmla="*/ 366 w 507"/>
                <a:gd name="T29" fmla="*/ 718 h 868"/>
                <a:gd name="T30" fmla="*/ 484 w 507"/>
                <a:gd name="T31" fmla="*/ 718 h 868"/>
                <a:gd name="T32" fmla="*/ 484 w 507"/>
                <a:gd name="T33" fmla="*/ 61 h 868"/>
                <a:gd name="T34" fmla="*/ 507 w 507"/>
                <a:gd name="T35" fmla="*/ 61 h 868"/>
                <a:gd name="T36" fmla="*/ 507 w 507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868">
                  <a:moveTo>
                    <a:pt x="141" y="853"/>
                  </a:moveTo>
                  <a:lnTo>
                    <a:pt x="0" y="853"/>
                  </a:lnTo>
                  <a:lnTo>
                    <a:pt x="0" y="868"/>
                  </a:lnTo>
                  <a:lnTo>
                    <a:pt x="484" y="868"/>
                  </a:lnTo>
                  <a:lnTo>
                    <a:pt x="366" y="868"/>
                  </a:lnTo>
                  <a:lnTo>
                    <a:pt x="347" y="868"/>
                  </a:lnTo>
                  <a:lnTo>
                    <a:pt x="141" y="868"/>
                  </a:lnTo>
                  <a:lnTo>
                    <a:pt x="141" y="853"/>
                  </a:lnTo>
                  <a:moveTo>
                    <a:pt x="507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347" y="218"/>
                  </a:lnTo>
                  <a:lnTo>
                    <a:pt x="347" y="212"/>
                  </a:lnTo>
                  <a:lnTo>
                    <a:pt x="366" y="212"/>
                  </a:lnTo>
                  <a:lnTo>
                    <a:pt x="366" y="718"/>
                  </a:lnTo>
                  <a:lnTo>
                    <a:pt x="484" y="718"/>
                  </a:lnTo>
                  <a:lnTo>
                    <a:pt x="484" y="61"/>
                  </a:lnTo>
                  <a:lnTo>
                    <a:pt x="507" y="61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402">
              <a:extLst>
                <a:ext uri="{FF2B5EF4-FFF2-40B4-BE49-F238E27FC236}">
                  <a16:creationId xmlns:a16="http://schemas.microsoft.com/office/drawing/2014/main" id="{502B3645-EEE3-4774-BADB-67560DD5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6" y="4284203"/>
              <a:ext cx="59892" cy="47642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403">
              <a:extLst>
                <a:ext uri="{FF2B5EF4-FFF2-40B4-BE49-F238E27FC236}">
                  <a16:creationId xmlns:a16="http://schemas.microsoft.com/office/drawing/2014/main" id="{AB73F9E9-07CB-403B-9D18-0CEC217B3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6" y="4284203"/>
              <a:ext cx="59892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04">
              <a:extLst>
                <a:ext uri="{FF2B5EF4-FFF2-40B4-BE49-F238E27FC236}">
                  <a16:creationId xmlns:a16="http://schemas.microsoft.com/office/drawing/2014/main" id="{6C47216E-408A-4C2C-8028-CAB2AFD4D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284203"/>
              <a:ext cx="472334" cy="47642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405">
              <a:extLst>
                <a:ext uri="{FF2B5EF4-FFF2-40B4-BE49-F238E27FC236}">
                  <a16:creationId xmlns:a16="http://schemas.microsoft.com/office/drawing/2014/main" id="{FCD4A801-FF19-49B5-983B-04A01DB5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284203"/>
              <a:ext cx="472334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407">
              <a:extLst>
                <a:ext uri="{FF2B5EF4-FFF2-40B4-BE49-F238E27FC236}">
                  <a16:creationId xmlns:a16="http://schemas.microsoft.com/office/drawing/2014/main" id="{F34B637F-E1CB-4E3E-BCD3-BB6EC745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36657"/>
              <a:ext cx="59892" cy="47642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408">
              <a:extLst>
                <a:ext uri="{FF2B5EF4-FFF2-40B4-BE49-F238E27FC236}">
                  <a16:creationId xmlns:a16="http://schemas.microsoft.com/office/drawing/2014/main" id="{3EDD7610-40F7-4D33-A062-D0372952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36657"/>
              <a:ext cx="59892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Rectangle 409">
              <a:extLst>
                <a:ext uri="{FF2B5EF4-FFF2-40B4-BE49-F238E27FC236}">
                  <a16:creationId xmlns:a16="http://schemas.microsoft.com/office/drawing/2014/main" id="{8B0EF3DD-F9CD-442F-BB71-D4AD82794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36657"/>
              <a:ext cx="472334" cy="47642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Rectangle 410">
              <a:extLst>
                <a:ext uri="{FF2B5EF4-FFF2-40B4-BE49-F238E27FC236}">
                  <a16:creationId xmlns:a16="http://schemas.microsoft.com/office/drawing/2014/main" id="{E2BB440B-49FE-4AFD-8D31-B0A88022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36657"/>
              <a:ext cx="472334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Rectangle 411">
              <a:extLst>
                <a:ext uri="{FF2B5EF4-FFF2-40B4-BE49-F238E27FC236}">
                  <a16:creationId xmlns:a16="http://schemas.microsoft.com/office/drawing/2014/main" id="{E3FF7908-8A68-4F8A-8920-C910A9568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586386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12">
              <a:extLst>
                <a:ext uri="{FF2B5EF4-FFF2-40B4-BE49-F238E27FC236}">
                  <a16:creationId xmlns:a16="http://schemas.microsoft.com/office/drawing/2014/main" id="{E0952AE2-A7A8-46B6-ADEC-C23D7F71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586386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Rectangle 413">
              <a:extLst>
                <a:ext uri="{FF2B5EF4-FFF2-40B4-BE49-F238E27FC236}">
                  <a16:creationId xmlns:a16="http://schemas.microsoft.com/office/drawing/2014/main" id="{07EAA022-52C5-4F40-8F65-58165BB4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586386"/>
              <a:ext cx="472334" cy="50364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14">
              <a:extLst>
                <a:ext uri="{FF2B5EF4-FFF2-40B4-BE49-F238E27FC236}">
                  <a16:creationId xmlns:a16="http://schemas.microsoft.com/office/drawing/2014/main" id="{882F644F-DA3A-49B4-964A-F5E31C88D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586386"/>
              <a:ext cx="472334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415">
              <a:extLst>
                <a:ext uri="{FF2B5EF4-FFF2-40B4-BE49-F238E27FC236}">
                  <a16:creationId xmlns:a16="http://schemas.microsoft.com/office/drawing/2014/main" id="{BDA9AB67-0556-403C-8F0E-4D6E5F80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38838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16">
              <a:extLst>
                <a:ext uri="{FF2B5EF4-FFF2-40B4-BE49-F238E27FC236}">
                  <a16:creationId xmlns:a16="http://schemas.microsoft.com/office/drawing/2014/main" id="{08969F4D-EE30-4C3D-9CD4-E5303C3E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38838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Rectangle 417">
              <a:extLst>
                <a:ext uri="{FF2B5EF4-FFF2-40B4-BE49-F238E27FC236}">
                  <a16:creationId xmlns:a16="http://schemas.microsoft.com/office/drawing/2014/main" id="{FC4AEF85-1908-450C-84C5-CAE5DDCA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738838"/>
              <a:ext cx="472334" cy="50364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18">
              <a:extLst>
                <a:ext uri="{FF2B5EF4-FFF2-40B4-BE49-F238E27FC236}">
                  <a16:creationId xmlns:a16="http://schemas.microsoft.com/office/drawing/2014/main" id="{B8F8F78A-97F0-4089-A95F-2C9E2A83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738838"/>
              <a:ext cx="472334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Rectangle 419">
              <a:extLst>
                <a:ext uri="{FF2B5EF4-FFF2-40B4-BE49-F238E27FC236}">
                  <a16:creationId xmlns:a16="http://schemas.microsoft.com/office/drawing/2014/main" id="{4123DDC9-D26B-46BB-9BF4-EE7969D5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891291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20">
              <a:extLst>
                <a:ext uri="{FF2B5EF4-FFF2-40B4-BE49-F238E27FC236}">
                  <a16:creationId xmlns:a16="http://schemas.microsoft.com/office/drawing/2014/main" id="{9C57B4C7-506D-4743-AE48-84061F18D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891291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1">
              <a:extLst>
                <a:ext uri="{FF2B5EF4-FFF2-40B4-BE49-F238E27FC236}">
                  <a16:creationId xmlns:a16="http://schemas.microsoft.com/office/drawing/2014/main" id="{B1B807DE-0ADE-4A1A-AC73-B3B516BE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891291"/>
              <a:ext cx="191928" cy="50364"/>
            </a:xfrm>
            <a:custGeom>
              <a:avLst/>
              <a:gdLst>
                <a:gd name="T0" fmla="*/ 118 w 141"/>
                <a:gd name="T1" fmla="*/ 0 h 37"/>
                <a:gd name="T2" fmla="*/ 0 w 141"/>
                <a:gd name="T3" fmla="*/ 0 h 37"/>
                <a:gd name="T4" fmla="*/ 0 w 141"/>
                <a:gd name="T5" fmla="*/ 37 h 37"/>
                <a:gd name="T6" fmla="*/ 141 w 141"/>
                <a:gd name="T7" fmla="*/ 37 h 37"/>
                <a:gd name="T8" fmla="*/ 118 w 141"/>
                <a:gd name="T9" fmla="*/ 37 h 37"/>
                <a:gd name="T10" fmla="*/ 118 w 14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37">
                  <a:moveTo>
                    <a:pt x="11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41" y="37"/>
                  </a:lnTo>
                  <a:lnTo>
                    <a:pt x="118" y="3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2">
              <a:extLst>
                <a:ext uri="{FF2B5EF4-FFF2-40B4-BE49-F238E27FC236}">
                  <a16:creationId xmlns:a16="http://schemas.microsoft.com/office/drawing/2014/main" id="{5BD424DA-7752-4438-96EE-19935444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891291"/>
              <a:ext cx="191928" cy="50364"/>
            </a:xfrm>
            <a:custGeom>
              <a:avLst/>
              <a:gdLst>
                <a:gd name="T0" fmla="*/ 118 w 141"/>
                <a:gd name="T1" fmla="*/ 0 h 37"/>
                <a:gd name="T2" fmla="*/ 0 w 141"/>
                <a:gd name="T3" fmla="*/ 0 h 37"/>
                <a:gd name="T4" fmla="*/ 0 w 141"/>
                <a:gd name="T5" fmla="*/ 37 h 37"/>
                <a:gd name="T6" fmla="*/ 141 w 141"/>
                <a:gd name="T7" fmla="*/ 37 h 37"/>
                <a:gd name="T8" fmla="*/ 118 w 141"/>
                <a:gd name="T9" fmla="*/ 37 h 37"/>
                <a:gd name="T10" fmla="*/ 118 w 14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37">
                  <a:moveTo>
                    <a:pt x="11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41" y="37"/>
                  </a:lnTo>
                  <a:lnTo>
                    <a:pt x="118" y="37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Rectangle 423">
              <a:extLst>
                <a:ext uri="{FF2B5EF4-FFF2-40B4-BE49-F238E27FC236}">
                  <a16:creationId xmlns:a16="http://schemas.microsoft.com/office/drawing/2014/main" id="{5D532525-A203-4CB2-B87C-02C93A9FA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179393"/>
              <a:ext cx="59892" cy="10481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24">
              <a:extLst>
                <a:ext uri="{FF2B5EF4-FFF2-40B4-BE49-F238E27FC236}">
                  <a16:creationId xmlns:a16="http://schemas.microsoft.com/office/drawing/2014/main" id="{79F42CD3-DEA6-40B1-8FC3-995DE854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179393"/>
              <a:ext cx="59892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Rectangle 425">
              <a:extLst>
                <a:ext uri="{FF2B5EF4-FFF2-40B4-BE49-F238E27FC236}">
                  <a16:creationId xmlns:a16="http://schemas.microsoft.com/office/drawing/2014/main" id="{2A3EFF9C-9481-4341-8EAE-DC6B6453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179393"/>
              <a:ext cx="472334" cy="104811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26">
              <a:extLst>
                <a:ext uri="{FF2B5EF4-FFF2-40B4-BE49-F238E27FC236}">
                  <a16:creationId xmlns:a16="http://schemas.microsoft.com/office/drawing/2014/main" id="{1BA8B66E-EF5B-45C1-B654-166242FA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179393"/>
              <a:ext cx="472334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Rectangle 427">
              <a:extLst>
                <a:ext uri="{FF2B5EF4-FFF2-40B4-BE49-F238E27FC236}">
                  <a16:creationId xmlns:a16="http://schemas.microsoft.com/office/drawing/2014/main" id="{DAFD9333-78F5-411B-9275-E10D79B5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331845"/>
              <a:ext cx="59892" cy="10481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28">
              <a:extLst>
                <a:ext uri="{FF2B5EF4-FFF2-40B4-BE49-F238E27FC236}">
                  <a16:creationId xmlns:a16="http://schemas.microsoft.com/office/drawing/2014/main" id="{D6275C04-5854-42D5-8ABF-D66A5F30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331845"/>
              <a:ext cx="59892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429">
              <a:extLst>
                <a:ext uri="{FF2B5EF4-FFF2-40B4-BE49-F238E27FC236}">
                  <a16:creationId xmlns:a16="http://schemas.microsoft.com/office/drawing/2014/main" id="{FEA3873B-D220-4EDB-B8D1-D394E5754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331845"/>
              <a:ext cx="472334" cy="104811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30">
              <a:extLst>
                <a:ext uri="{FF2B5EF4-FFF2-40B4-BE49-F238E27FC236}">
                  <a16:creationId xmlns:a16="http://schemas.microsoft.com/office/drawing/2014/main" id="{DEAC52C7-A71B-4A5D-A60C-D3B9C3C3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331845"/>
              <a:ext cx="472334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431">
              <a:extLst>
                <a:ext uri="{FF2B5EF4-FFF2-40B4-BE49-F238E27FC236}">
                  <a16:creationId xmlns:a16="http://schemas.microsoft.com/office/drawing/2014/main" id="{270A01B7-4550-49C9-8226-64816E3F4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84298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Rectangle 432">
              <a:extLst>
                <a:ext uri="{FF2B5EF4-FFF2-40B4-BE49-F238E27FC236}">
                  <a16:creationId xmlns:a16="http://schemas.microsoft.com/office/drawing/2014/main" id="{A5B6A619-8845-4D9C-8E33-87382323B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84298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433">
              <a:extLst>
                <a:ext uri="{FF2B5EF4-FFF2-40B4-BE49-F238E27FC236}">
                  <a16:creationId xmlns:a16="http://schemas.microsoft.com/office/drawing/2014/main" id="{0116A4E1-7F8D-470E-8A72-A518444B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84298"/>
              <a:ext cx="472334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34">
              <a:extLst>
                <a:ext uri="{FF2B5EF4-FFF2-40B4-BE49-F238E27FC236}">
                  <a16:creationId xmlns:a16="http://schemas.microsoft.com/office/drawing/2014/main" id="{B3397EB6-EE7B-43A5-88DB-261ACE2C0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84298"/>
              <a:ext cx="472334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435">
              <a:extLst>
                <a:ext uri="{FF2B5EF4-FFF2-40B4-BE49-F238E27FC236}">
                  <a16:creationId xmlns:a16="http://schemas.microsoft.com/office/drawing/2014/main" id="{FA9EEFAE-6EF3-4D87-BAF6-4803F22F7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636749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36">
              <a:extLst>
                <a:ext uri="{FF2B5EF4-FFF2-40B4-BE49-F238E27FC236}">
                  <a16:creationId xmlns:a16="http://schemas.microsoft.com/office/drawing/2014/main" id="{5D7A7E85-3C33-4FAA-882D-6F2B6B52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636749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37">
              <a:extLst>
                <a:ext uri="{FF2B5EF4-FFF2-40B4-BE49-F238E27FC236}">
                  <a16:creationId xmlns:a16="http://schemas.microsoft.com/office/drawing/2014/main" id="{A02D8AE9-FCE0-4259-B4B9-C3785D72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636749"/>
              <a:ext cx="472334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38">
              <a:extLst>
                <a:ext uri="{FF2B5EF4-FFF2-40B4-BE49-F238E27FC236}">
                  <a16:creationId xmlns:a16="http://schemas.microsoft.com/office/drawing/2014/main" id="{52779C09-828C-4140-8421-63B4CF38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636749"/>
              <a:ext cx="472334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39">
              <a:extLst>
                <a:ext uri="{FF2B5EF4-FFF2-40B4-BE49-F238E27FC236}">
                  <a16:creationId xmlns:a16="http://schemas.microsoft.com/office/drawing/2014/main" id="{B4F300DA-C90C-4C2F-A2AD-373AB4AC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941654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Rectangle 440">
              <a:extLst>
                <a:ext uri="{FF2B5EF4-FFF2-40B4-BE49-F238E27FC236}">
                  <a16:creationId xmlns:a16="http://schemas.microsoft.com/office/drawing/2014/main" id="{E0E8B0B0-E84A-4269-9DE8-FB414032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941654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Rectangle 441">
              <a:extLst>
                <a:ext uri="{FF2B5EF4-FFF2-40B4-BE49-F238E27FC236}">
                  <a16:creationId xmlns:a16="http://schemas.microsoft.com/office/drawing/2014/main" id="{2F734174-B5D2-4FC6-B058-B309C4A5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941654"/>
              <a:ext cx="191928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Rectangle 442">
              <a:extLst>
                <a:ext uri="{FF2B5EF4-FFF2-40B4-BE49-F238E27FC236}">
                  <a16:creationId xmlns:a16="http://schemas.microsoft.com/office/drawing/2014/main" id="{B84A1233-ED08-4E6A-A5C3-A20CEF4E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941654"/>
              <a:ext cx="191928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Rectangle 443">
              <a:extLst>
                <a:ext uri="{FF2B5EF4-FFF2-40B4-BE49-F238E27FC236}">
                  <a16:creationId xmlns:a16="http://schemas.microsoft.com/office/drawing/2014/main" id="{BD76655B-EA65-43A8-8135-DB4CB3D8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89201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Rectangle 444">
              <a:extLst>
                <a:ext uri="{FF2B5EF4-FFF2-40B4-BE49-F238E27FC236}">
                  <a16:creationId xmlns:a16="http://schemas.microsoft.com/office/drawing/2014/main" id="{A98CE9D7-991D-4C43-9032-F900BE53A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89201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5">
              <a:extLst>
                <a:ext uri="{FF2B5EF4-FFF2-40B4-BE49-F238E27FC236}">
                  <a16:creationId xmlns:a16="http://schemas.microsoft.com/office/drawing/2014/main" id="{BA5B9BCC-0788-441A-98A1-B48A0A657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789201"/>
              <a:ext cx="472334" cy="102089"/>
            </a:xfrm>
            <a:custGeom>
              <a:avLst/>
              <a:gdLst>
                <a:gd name="T0" fmla="*/ 347 w 347"/>
                <a:gd name="T1" fmla="*/ 0 h 75"/>
                <a:gd name="T2" fmla="*/ 0 w 347"/>
                <a:gd name="T3" fmla="*/ 0 h 75"/>
                <a:gd name="T4" fmla="*/ 0 w 347"/>
                <a:gd name="T5" fmla="*/ 75 h 75"/>
                <a:gd name="T6" fmla="*/ 118 w 347"/>
                <a:gd name="T7" fmla="*/ 75 h 75"/>
                <a:gd name="T8" fmla="*/ 118 w 347"/>
                <a:gd name="T9" fmla="*/ 52 h 75"/>
                <a:gd name="T10" fmla="*/ 347 w 347"/>
                <a:gd name="T11" fmla="*/ 52 h 75"/>
                <a:gd name="T12" fmla="*/ 347 w 347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75">
                  <a:moveTo>
                    <a:pt x="34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8" y="75"/>
                  </a:lnTo>
                  <a:lnTo>
                    <a:pt x="118" y="52"/>
                  </a:lnTo>
                  <a:lnTo>
                    <a:pt x="347" y="5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6">
              <a:extLst>
                <a:ext uri="{FF2B5EF4-FFF2-40B4-BE49-F238E27FC236}">
                  <a16:creationId xmlns:a16="http://schemas.microsoft.com/office/drawing/2014/main" id="{ED13DEA8-9AE8-4D67-8C82-88FCC67D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789201"/>
              <a:ext cx="472334" cy="102089"/>
            </a:xfrm>
            <a:custGeom>
              <a:avLst/>
              <a:gdLst>
                <a:gd name="T0" fmla="*/ 347 w 347"/>
                <a:gd name="T1" fmla="*/ 0 h 75"/>
                <a:gd name="T2" fmla="*/ 0 w 347"/>
                <a:gd name="T3" fmla="*/ 0 h 75"/>
                <a:gd name="T4" fmla="*/ 0 w 347"/>
                <a:gd name="T5" fmla="*/ 75 h 75"/>
                <a:gd name="T6" fmla="*/ 118 w 347"/>
                <a:gd name="T7" fmla="*/ 75 h 75"/>
                <a:gd name="T8" fmla="*/ 118 w 347"/>
                <a:gd name="T9" fmla="*/ 52 h 75"/>
                <a:gd name="T10" fmla="*/ 347 w 347"/>
                <a:gd name="T11" fmla="*/ 52 h 75"/>
                <a:gd name="T12" fmla="*/ 347 w 347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75">
                  <a:moveTo>
                    <a:pt x="34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8" y="75"/>
                  </a:lnTo>
                  <a:lnTo>
                    <a:pt x="118" y="52"/>
                  </a:lnTo>
                  <a:lnTo>
                    <a:pt x="347" y="52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7">
              <a:extLst>
                <a:ext uri="{FF2B5EF4-FFF2-40B4-BE49-F238E27FC236}">
                  <a16:creationId xmlns:a16="http://schemas.microsoft.com/office/drawing/2014/main" id="{0FE95FEE-D332-4AFA-B25D-C22EB85D2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168503"/>
              <a:ext cx="24502" cy="892935"/>
            </a:xfrm>
            <a:custGeom>
              <a:avLst/>
              <a:gdLst>
                <a:gd name="T0" fmla="*/ 18 w 18"/>
                <a:gd name="T1" fmla="*/ 0 h 656"/>
                <a:gd name="T2" fmla="*/ 0 w 18"/>
                <a:gd name="T3" fmla="*/ 0 h 656"/>
                <a:gd name="T4" fmla="*/ 0 w 18"/>
                <a:gd name="T5" fmla="*/ 656 h 656"/>
                <a:gd name="T6" fmla="*/ 18 w 18"/>
                <a:gd name="T7" fmla="*/ 656 h 656"/>
                <a:gd name="T8" fmla="*/ 18 w 18"/>
                <a:gd name="T9" fmla="*/ 643 h 656"/>
                <a:gd name="T10" fmla="*/ 18 w 18"/>
                <a:gd name="T11" fmla="*/ 568 h 656"/>
                <a:gd name="T12" fmla="*/ 18 w 18"/>
                <a:gd name="T13" fmla="*/ 531 h 656"/>
                <a:gd name="T14" fmla="*/ 18 w 18"/>
                <a:gd name="T15" fmla="*/ 456 h 656"/>
                <a:gd name="T16" fmla="*/ 18 w 18"/>
                <a:gd name="T17" fmla="*/ 419 h 656"/>
                <a:gd name="T18" fmla="*/ 18 w 18"/>
                <a:gd name="T19" fmla="*/ 344 h 656"/>
                <a:gd name="T20" fmla="*/ 18 w 18"/>
                <a:gd name="T21" fmla="*/ 307 h 656"/>
                <a:gd name="T22" fmla="*/ 18 w 18"/>
                <a:gd name="T23" fmla="*/ 232 h 656"/>
                <a:gd name="T24" fmla="*/ 18 w 18"/>
                <a:gd name="T25" fmla="*/ 197 h 656"/>
                <a:gd name="T26" fmla="*/ 18 w 18"/>
                <a:gd name="T27" fmla="*/ 120 h 656"/>
                <a:gd name="T28" fmla="*/ 18 w 18"/>
                <a:gd name="T29" fmla="*/ 85 h 656"/>
                <a:gd name="T30" fmla="*/ 18 w 18"/>
                <a:gd name="T31" fmla="*/ 8 h 656"/>
                <a:gd name="T32" fmla="*/ 18 w 18"/>
                <a:gd name="T3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656">
                  <a:moveTo>
                    <a:pt x="18" y="0"/>
                  </a:moveTo>
                  <a:lnTo>
                    <a:pt x="0" y="0"/>
                  </a:lnTo>
                  <a:lnTo>
                    <a:pt x="0" y="656"/>
                  </a:lnTo>
                  <a:lnTo>
                    <a:pt x="18" y="656"/>
                  </a:lnTo>
                  <a:lnTo>
                    <a:pt x="18" y="643"/>
                  </a:lnTo>
                  <a:lnTo>
                    <a:pt x="18" y="568"/>
                  </a:lnTo>
                  <a:lnTo>
                    <a:pt x="18" y="531"/>
                  </a:lnTo>
                  <a:lnTo>
                    <a:pt x="18" y="456"/>
                  </a:lnTo>
                  <a:lnTo>
                    <a:pt x="18" y="419"/>
                  </a:lnTo>
                  <a:lnTo>
                    <a:pt x="18" y="344"/>
                  </a:lnTo>
                  <a:lnTo>
                    <a:pt x="18" y="307"/>
                  </a:lnTo>
                  <a:lnTo>
                    <a:pt x="18" y="232"/>
                  </a:lnTo>
                  <a:lnTo>
                    <a:pt x="18" y="197"/>
                  </a:lnTo>
                  <a:lnTo>
                    <a:pt x="18" y="120"/>
                  </a:lnTo>
                  <a:lnTo>
                    <a:pt x="18" y="85"/>
                  </a:lnTo>
                  <a:lnTo>
                    <a:pt x="18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8">
              <a:extLst>
                <a:ext uri="{FF2B5EF4-FFF2-40B4-BE49-F238E27FC236}">
                  <a16:creationId xmlns:a16="http://schemas.microsoft.com/office/drawing/2014/main" id="{FFD26067-0D05-4E84-9138-F8F03F77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168503"/>
              <a:ext cx="24502" cy="892935"/>
            </a:xfrm>
            <a:custGeom>
              <a:avLst/>
              <a:gdLst>
                <a:gd name="T0" fmla="*/ 18 w 18"/>
                <a:gd name="T1" fmla="*/ 0 h 656"/>
                <a:gd name="T2" fmla="*/ 0 w 18"/>
                <a:gd name="T3" fmla="*/ 0 h 656"/>
                <a:gd name="T4" fmla="*/ 0 w 18"/>
                <a:gd name="T5" fmla="*/ 656 h 656"/>
                <a:gd name="T6" fmla="*/ 18 w 18"/>
                <a:gd name="T7" fmla="*/ 656 h 656"/>
                <a:gd name="T8" fmla="*/ 18 w 18"/>
                <a:gd name="T9" fmla="*/ 643 h 656"/>
                <a:gd name="T10" fmla="*/ 18 w 18"/>
                <a:gd name="T11" fmla="*/ 568 h 656"/>
                <a:gd name="T12" fmla="*/ 18 w 18"/>
                <a:gd name="T13" fmla="*/ 531 h 656"/>
                <a:gd name="T14" fmla="*/ 18 w 18"/>
                <a:gd name="T15" fmla="*/ 456 h 656"/>
                <a:gd name="T16" fmla="*/ 18 w 18"/>
                <a:gd name="T17" fmla="*/ 419 h 656"/>
                <a:gd name="T18" fmla="*/ 18 w 18"/>
                <a:gd name="T19" fmla="*/ 344 h 656"/>
                <a:gd name="T20" fmla="*/ 18 w 18"/>
                <a:gd name="T21" fmla="*/ 307 h 656"/>
                <a:gd name="T22" fmla="*/ 18 w 18"/>
                <a:gd name="T23" fmla="*/ 232 h 656"/>
                <a:gd name="T24" fmla="*/ 18 w 18"/>
                <a:gd name="T25" fmla="*/ 197 h 656"/>
                <a:gd name="T26" fmla="*/ 18 w 18"/>
                <a:gd name="T27" fmla="*/ 120 h 656"/>
                <a:gd name="T28" fmla="*/ 18 w 18"/>
                <a:gd name="T29" fmla="*/ 85 h 656"/>
                <a:gd name="T30" fmla="*/ 18 w 18"/>
                <a:gd name="T31" fmla="*/ 8 h 656"/>
                <a:gd name="T32" fmla="*/ 18 w 18"/>
                <a:gd name="T3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656">
                  <a:moveTo>
                    <a:pt x="18" y="0"/>
                  </a:moveTo>
                  <a:lnTo>
                    <a:pt x="0" y="0"/>
                  </a:lnTo>
                  <a:lnTo>
                    <a:pt x="0" y="656"/>
                  </a:lnTo>
                  <a:lnTo>
                    <a:pt x="18" y="656"/>
                  </a:lnTo>
                  <a:lnTo>
                    <a:pt x="18" y="643"/>
                  </a:lnTo>
                  <a:lnTo>
                    <a:pt x="18" y="568"/>
                  </a:lnTo>
                  <a:lnTo>
                    <a:pt x="18" y="531"/>
                  </a:lnTo>
                  <a:lnTo>
                    <a:pt x="18" y="456"/>
                  </a:lnTo>
                  <a:lnTo>
                    <a:pt x="18" y="419"/>
                  </a:lnTo>
                  <a:lnTo>
                    <a:pt x="18" y="344"/>
                  </a:lnTo>
                  <a:lnTo>
                    <a:pt x="18" y="307"/>
                  </a:lnTo>
                  <a:lnTo>
                    <a:pt x="18" y="232"/>
                  </a:lnTo>
                  <a:lnTo>
                    <a:pt x="18" y="197"/>
                  </a:lnTo>
                  <a:lnTo>
                    <a:pt x="18" y="120"/>
                  </a:lnTo>
                  <a:lnTo>
                    <a:pt x="18" y="85"/>
                  </a:lnTo>
                  <a:lnTo>
                    <a:pt x="18" y="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49">
              <a:extLst>
                <a:ext uri="{FF2B5EF4-FFF2-40B4-BE49-F238E27FC236}">
                  <a16:creationId xmlns:a16="http://schemas.microsoft.com/office/drawing/2014/main" id="{9705F2EF-B92B-4B68-BB5B-A907D0E0F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171226"/>
              <a:ext cx="25863" cy="688758"/>
            </a:xfrm>
            <a:custGeom>
              <a:avLst/>
              <a:gdLst>
                <a:gd name="T0" fmla="*/ 19 w 19"/>
                <a:gd name="T1" fmla="*/ 0 h 506"/>
                <a:gd name="T2" fmla="*/ 0 w 19"/>
                <a:gd name="T3" fmla="*/ 0 h 506"/>
                <a:gd name="T4" fmla="*/ 0 w 19"/>
                <a:gd name="T5" fmla="*/ 6 h 506"/>
                <a:gd name="T6" fmla="*/ 0 w 19"/>
                <a:gd name="T7" fmla="*/ 83 h 506"/>
                <a:gd name="T8" fmla="*/ 0 w 19"/>
                <a:gd name="T9" fmla="*/ 118 h 506"/>
                <a:gd name="T10" fmla="*/ 0 w 19"/>
                <a:gd name="T11" fmla="*/ 195 h 506"/>
                <a:gd name="T12" fmla="*/ 0 w 19"/>
                <a:gd name="T13" fmla="*/ 230 h 506"/>
                <a:gd name="T14" fmla="*/ 0 w 19"/>
                <a:gd name="T15" fmla="*/ 305 h 506"/>
                <a:gd name="T16" fmla="*/ 0 w 19"/>
                <a:gd name="T17" fmla="*/ 342 h 506"/>
                <a:gd name="T18" fmla="*/ 0 w 19"/>
                <a:gd name="T19" fmla="*/ 417 h 506"/>
                <a:gd name="T20" fmla="*/ 0 w 19"/>
                <a:gd name="T21" fmla="*/ 454 h 506"/>
                <a:gd name="T22" fmla="*/ 0 w 19"/>
                <a:gd name="T23" fmla="*/ 506 h 506"/>
                <a:gd name="T24" fmla="*/ 19 w 19"/>
                <a:gd name="T25" fmla="*/ 506 h 506"/>
                <a:gd name="T26" fmla="*/ 19 w 19"/>
                <a:gd name="T2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506">
                  <a:moveTo>
                    <a:pt x="1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83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0" y="230"/>
                  </a:lnTo>
                  <a:lnTo>
                    <a:pt x="0" y="305"/>
                  </a:lnTo>
                  <a:lnTo>
                    <a:pt x="0" y="342"/>
                  </a:lnTo>
                  <a:lnTo>
                    <a:pt x="0" y="417"/>
                  </a:lnTo>
                  <a:lnTo>
                    <a:pt x="0" y="454"/>
                  </a:lnTo>
                  <a:lnTo>
                    <a:pt x="0" y="506"/>
                  </a:lnTo>
                  <a:lnTo>
                    <a:pt x="19" y="50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0">
              <a:extLst>
                <a:ext uri="{FF2B5EF4-FFF2-40B4-BE49-F238E27FC236}">
                  <a16:creationId xmlns:a16="http://schemas.microsoft.com/office/drawing/2014/main" id="{C782ECA7-BC42-4045-A499-D81F068FC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171226"/>
              <a:ext cx="25863" cy="688758"/>
            </a:xfrm>
            <a:custGeom>
              <a:avLst/>
              <a:gdLst>
                <a:gd name="T0" fmla="*/ 19 w 19"/>
                <a:gd name="T1" fmla="*/ 0 h 506"/>
                <a:gd name="T2" fmla="*/ 0 w 19"/>
                <a:gd name="T3" fmla="*/ 0 h 506"/>
                <a:gd name="T4" fmla="*/ 0 w 19"/>
                <a:gd name="T5" fmla="*/ 6 h 506"/>
                <a:gd name="T6" fmla="*/ 0 w 19"/>
                <a:gd name="T7" fmla="*/ 83 h 506"/>
                <a:gd name="T8" fmla="*/ 0 w 19"/>
                <a:gd name="T9" fmla="*/ 118 h 506"/>
                <a:gd name="T10" fmla="*/ 0 w 19"/>
                <a:gd name="T11" fmla="*/ 195 h 506"/>
                <a:gd name="T12" fmla="*/ 0 w 19"/>
                <a:gd name="T13" fmla="*/ 230 h 506"/>
                <a:gd name="T14" fmla="*/ 0 w 19"/>
                <a:gd name="T15" fmla="*/ 305 h 506"/>
                <a:gd name="T16" fmla="*/ 0 w 19"/>
                <a:gd name="T17" fmla="*/ 342 h 506"/>
                <a:gd name="T18" fmla="*/ 0 w 19"/>
                <a:gd name="T19" fmla="*/ 417 h 506"/>
                <a:gd name="T20" fmla="*/ 0 w 19"/>
                <a:gd name="T21" fmla="*/ 454 h 506"/>
                <a:gd name="T22" fmla="*/ 0 w 19"/>
                <a:gd name="T23" fmla="*/ 506 h 506"/>
                <a:gd name="T24" fmla="*/ 19 w 19"/>
                <a:gd name="T25" fmla="*/ 506 h 506"/>
                <a:gd name="T26" fmla="*/ 19 w 19"/>
                <a:gd name="T2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506">
                  <a:moveTo>
                    <a:pt x="1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83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0" y="230"/>
                  </a:lnTo>
                  <a:lnTo>
                    <a:pt x="0" y="305"/>
                  </a:lnTo>
                  <a:lnTo>
                    <a:pt x="0" y="342"/>
                  </a:lnTo>
                  <a:lnTo>
                    <a:pt x="0" y="417"/>
                  </a:lnTo>
                  <a:lnTo>
                    <a:pt x="0" y="454"/>
                  </a:lnTo>
                  <a:lnTo>
                    <a:pt x="0" y="506"/>
                  </a:lnTo>
                  <a:lnTo>
                    <a:pt x="19" y="506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451">
              <a:extLst>
                <a:ext uri="{FF2B5EF4-FFF2-40B4-BE49-F238E27FC236}">
                  <a16:creationId xmlns:a16="http://schemas.microsoft.com/office/drawing/2014/main" id="{FB73052C-7AA2-4F9A-B146-F3113057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815" y="4859984"/>
              <a:ext cx="76227" cy="204177"/>
            </a:xfrm>
            <a:prstGeom prst="rect">
              <a:avLst/>
            </a:pr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452">
              <a:extLst>
                <a:ext uri="{FF2B5EF4-FFF2-40B4-BE49-F238E27FC236}">
                  <a16:creationId xmlns:a16="http://schemas.microsoft.com/office/drawing/2014/main" id="{749EBAE8-E259-4617-8499-C5241071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815" y="4859984"/>
              <a:ext cx="76227" cy="20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3">
              <a:extLst>
                <a:ext uri="{FF2B5EF4-FFF2-40B4-BE49-F238E27FC236}">
                  <a16:creationId xmlns:a16="http://schemas.microsoft.com/office/drawing/2014/main" id="{1398C4AD-7950-4D55-B6C5-0A29C17F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589" y="4859984"/>
              <a:ext cx="420609" cy="204177"/>
            </a:xfrm>
            <a:custGeom>
              <a:avLst/>
              <a:gdLst>
                <a:gd name="T0" fmla="*/ 309 w 309"/>
                <a:gd name="T1" fmla="*/ 0 h 150"/>
                <a:gd name="T2" fmla="*/ 0 w 309"/>
                <a:gd name="T3" fmla="*/ 0 h 150"/>
                <a:gd name="T4" fmla="*/ 0 w 309"/>
                <a:gd name="T5" fmla="*/ 150 h 150"/>
                <a:gd name="T6" fmla="*/ 276 w 309"/>
                <a:gd name="T7" fmla="*/ 150 h 150"/>
                <a:gd name="T8" fmla="*/ 276 w 309"/>
                <a:gd name="T9" fmla="*/ 60 h 150"/>
                <a:gd name="T10" fmla="*/ 309 w 309"/>
                <a:gd name="T11" fmla="*/ 60 h 150"/>
                <a:gd name="T12" fmla="*/ 309 w 30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50">
                  <a:moveTo>
                    <a:pt x="309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276" y="150"/>
                  </a:lnTo>
                  <a:lnTo>
                    <a:pt x="276" y="60"/>
                  </a:lnTo>
                  <a:lnTo>
                    <a:pt x="309" y="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A9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4">
              <a:extLst>
                <a:ext uri="{FF2B5EF4-FFF2-40B4-BE49-F238E27FC236}">
                  <a16:creationId xmlns:a16="http://schemas.microsoft.com/office/drawing/2014/main" id="{E1233227-5F35-4097-B629-8429EEE37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589" y="4859984"/>
              <a:ext cx="420609" cy="204177"/>
            </a:xfrm>
            <a:custGeom>
              <a:avLst/>
              <a:gdLst>
                <a:gd name="T0" fmla="*/ 309 w 309"/>
                <a:gd name="T1" fmla="*/ 0 h 150"/>
                <a:gd name="T2" fmla="*/ 0 w 309"/>
                <a:gd name="T3" fmla="*/ 0 h 150"/>
                <a:gd name="T4" fmla="*/ 0 w 309"/>
                <a:gd name="T5" fmla="*/ 150 h 150"/>
                <a:gd name="T6" fmla="*/ 276 w 309"/>
                <a:gd name="T7" fmla="*/ 150 h 150"/>
                <a:gd name="T8" fmla="*/ 276 w 309"/>
                <a:gd name="T9" fmla="*/ 60 h 150"/>
                <a:gd name="T10" fmla="*/ 309 w 309"/>
                <a:gd name="T11" fmla="*/ 60 h 150"/>
                <a:gd name="T12" fmla="*/ 309 w 30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50">
                  <a:moveTo>
                    <a:pt x="309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276" y="150"/>
                  </a:lnTo>
                  <a:lnTo>
                    <a:pt x="276" y="60"/>
                  </a:lnTo>
                  <a:lnTo>
                    <a:pt x="309" y="6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455">
              <a:extLst>
                <a:ext uri="{FF2B5EF4-FFF2-40B4-BE49-F238E27FC236}">
                  <a16:creationId xmlns:a16="http://schemas.microsoft.com/office/drawing/2014/main" id="{92A5EE28-B0ED-42CC-957F-F278B11A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042" y="4859984"/>
              <a:ext cx="303547" cy="20417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456">
              <a:extLst>
                <a:ext uri="{FF2B5EF4-FFF2-40B4-BE49-F238E27FC236}">
                  <a16:creationId xmlns:a16="http://schemas.microsoft.com/office/drawing/2014/main" id="{021E525D-8506-4A09-9839-D8A342F2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042" y="4859984"/>
              <a:ext cx="303547" cy="20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7">
              <a:extLst>
                <a:ext uri="{FF2B5EF4-FFF2-40B4-BE49-F238E27FC236}">
                  <a16:creationId xmlns:a16="http://schemas.microsoft.com/office/drawing/2014/main" id="{96922922-D2B6-40EA-BFDA-8F40C8599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618" y="4859984"/>
              <a:ext cx="498197" cy="204177"/>
            </a:xfrm>
            <a:custGeom>
              <a:avLst/>
              <a:gdLst>
                <a:gd name="T0" fmla="*/ 229 w 366"/>
                <a:gd name="T1" fmla="*/ 135 h 150"/>
                <a:gd name="T2" fmla="*/ 23 w 366"/>
                <a:gd name="T3" fmla="*/ 135 h 150"/>
                <a:gd name="T4" fmla="*/ 23 w 366"/>
                <a:gd name="T5" fmla="*/ 150 h 150"/>
                <a:gd name="T6" fmla="*/ 229 w 366"/>
                <a:gd name="T7" fmla="*/ 150 h 150"/>
                <a:gd name="T8" fmla="*/ 229 w 366"/>
                <a:gd name="T9" fmla="*/ 135 h 150"/>
                <a:gd name="T10" fmla="*/ 229 w 366"/>
                <a:gd name="T11" fmla="*/ 23 h 150"/>
                <a:gd name="T12" fmla="*/ 0 w 366"/>
                <a:gd name="T13" fmla="*/ 23 h 150"/>
                <a:gd name="T14" fmla="*/ 0 w 366"/>
                <a:gd name="T15" fmla="*/ 60 h 150"/>
                <a:gd name="T16" fmla="*/ 23 w 366"/>
                <a:gd name="T17" fmla="*/ 60 h 150"/>
                <a:gd name="T18" fmla="*/ 229 w 366"/>
                <a:gd name="T19" fmla="*/ 60 h 150"/>
                <a:gd name="T20" fmla="*/ 229 w 366"/>
                <a:gd name="T21" fmla="*/ 23 h 150"/>
                <a:gd name="T22" fmla="*/ 366 w 366"/>
                <a:gd name="T23" fmla="*/ 0 h 150"/>
                <a:gd name="T24" fmla="*/ 248 w 366"/>
                <a:gd name="T25" fmla="*/ 0 h 150"/>
                <a:gd name="T26" fmla="*/ 248 w 366"/>
                <a:gd name="T27" fmla="*/ 150 h 150"/>
                <a:gd name="T28" fmla="*/ 366 w 366"/>
                <a:gd name="T29" fmla="*/ 150 h 150"/>
                <a:gd name="T30" fmla="*/ 366 w 366"/>
                <a:gd name="T3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6" h="150">
                  <a:moveTo>
                    <a:pt x="229" y="135"/>
                  </a:moveTo>
                  <a:lnTo>
                    <a:pt x="23" y="135"/>
                  </a:lnTo>
                  <a:lnTo>
                    <a:pt x="23" y="150"/>
                  </a:lnTo>
                  <a:lnTo>
                    <a:pt x="229" y="150"/>
                  </a:lnTo>
                  <a:lnTo>
                    <a:pt x="229" y="135"/>
                  </a:lnTo>
                  <a:close/>
                  <a:moveTo>
                    <a:pt x="229" y="23"/>
                  </a:moveTo>
                  <a:lnTo>
                    <a:pt x="0" y="23"/>
                  </a:lnTo>
                  <a:lnTo>
                    <a:pt x="0" y="60"/>
                  </a:lnTo>
                  <a:lnTo>
                    <a:pt x="23" y="60"/>
                  </a:lnTo>
                  <a:lnTo>
                    <a:pt x="229" y="60"/>
                  </a:lnTo>
                  <a:lnTo>
                    <a:pt x="229" y="23"/>
                  </a:lnTo>
                  <a:close/>
                  <a:moveTo>
                    <a:pt x="366" y="0"/>
                  </a:moveTo>
                  <a:lnTo>
                    <a:pt x="248" y="0"/>
                  </a:lnTo>
                  <a:lnTo>
                    <a:pt x="248" y="150"/>
                  </a:lnTo>
                  <a:lnTo>
                    <a:pt x="366" y="15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8">
              <a:extLst>
                <a:ext uri="{FF2B5EF4-FFF2-40B4-BE49-F238E27FC236}">
                  <a16:creationId xmlns:a16="http://schemas.microsoft.com/office/drawing/2014/main" id="{03B8B45C-71C2-4A41-8EE6-A8C2DB4A5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618" y="4859984"/>
              <a:ext cx="498197" cy="204177"/>
            </a:xfrm>
            <a:custGeom>
              <a:avLst/>
              <a:gdLst>
                <a:gd name="T0" fmla="*/ 229 w 366"/>
                <a:gd name="T1" fmla="*/ 135 h 150"/>
                <a:gd name="T2" fmla="*/ 23 w 366"/>
                <a:gd name="T3" fmla="*/ 135 h 150"/>
                <a:gd name="T4" fmla="*/ 23 w 366"/>
                <a:gd name="T5" fmla="*/ 150 h 150"/>
                <a:gd name="T6" fmla="*/ 229 w 366"/>
                <a:gd name="T7" fmla="*/ 150 h 150"/>
                <a:gd name="T8" fmla="*/ 229 w 366"/>
                <a:gd name="T9" fmla="*/ 135 h 150"/>
                <a:gd name="T10" fmla="*/ 229 w 366"/>
                <a:gd name="T11" fmla="*/ 23 h 150"/>
                <a:gd name="T12" fmla="*/ 0 w 366"/>
                <a:gd name="T13" fmla="*/ 23 h 150"/>
                <a:gd name="T14" fmla="*/ 0 w 366"/>
                <a:gd name="T15" fmla="*/ 60 h 150"/>
                <a:gd name="T16" fmla="*/ 23 w 366"/>
                <a:gd name="T17" fmla="*/ 60 h 150"/>
                <a:gd name="T18" fmla="*/ 229 w 366"/>
                <a:gd name="T19" fmla="*/ 60 h 150"/>
                <a:gd name="T20" fmla="*/ 229 w 366"/>
                <a:gd name="T21" fmla="*/ 23 h 150"/>
                <a:gd name="T22" fmla="*/ 366 w 366"/>
                <a:gd name="T23" fmla="*/ 0 h 150"/>
                <a:gd name="T24" fmla="*/ 248 w 366"/>
                <a:gd name="T25" fmla="*/ 0 h 150"/>
                <a:gd name="T26" fmla="*/ 248 w 366"/>
                <a:gd name="T27" fmla="*/ 150 h 150"/>
                <a:gd name="T28" fmla="*/ 366 w 366"/>
                <a:gd name="T29" fmla="*/ 150 h 150"/>
                <a:gd name="T30" fmla="*/ 366 w 366"/>
                <a:gd name="T3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6" h="150">
                  <a:moveTo>
                    <a:pt x="229" y="135"/>
                  </a:moveTo>
                  <a:lnTo>
                    <a:pt x="23" y="135"/>
                  </a:lnTo>
                  <a:lnTo>
                    <a:pt x="23" y="150"/>
                  </a:lnTo>
                  <a:lnTo>
                    <a:pt x="229" y="150"/>
                  </a:lnTo>
                  <a:lnTo>
                    <a:pt x="229" y="135"/>
                  </a:lnTo>
                  <a:moveTo>
                    <a:pt x="229" y="23"/>
                  </a:moveTo>
                  <a:lnTo>
                    <a:pt x="0" y="23"/>
                  </a:lnTo>
                  <a:lnTo>
                    <a:pt x="0" y="60"/>
                  </a:lnTo>
                  <a:lnTo>
                    <a:pt x="23" y="60"/>
                  </a:lnTo>
                  <a:lnTo>
                    <a:pt x="229" y="60"/>
                  </a:lnTo>
                  <a:lnTo>
                    <a:pt x="229" y="23"/>
                  </a:lnTo>
                  <a:moveTo>
                    <a:pt x="366" y="0"/>
                  </a:moveTo>
                  <a:lnTo>
                    <a:pt x="248" y="0"/>
                  </a:lnTo>
                  <a:lnTo>
                    <a:pt x="248" y="150"/>
                  </a:lnTo>
                  <a:lnTo>
                    <a:pt x="366" y="150"/>
                  </a:lnTo>
                  <a:lnTo>
                    <a:pt x="3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Rectangle 459">
              <a:extLst>
                <a:ext uri="{FF2B5EF4-FFF2-40B4-BE49-F238E27FC236}">
                  <a16:creationId xmlns:a16="http://schemas.microsoft.com/office/drawing/2014/main" id="{5DF63265-0A1C-47B0-B414-D1DF2B89D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927" y="4941654"/>
              <a:ext cx="280406" cy="102089"/>
            </a:xfrm>
            <a:prstGeom prst="rect">
              <a:avLst/>
            </a:prstGeom>
            <a:solidFill>
              <a:srgbClr val="9AC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Rectangle 460">
              <a:extLst>
                <a:ext uri="{FF2B5EF4-FFF2-40B4-BE49-F238E27FC236}">
                  <a16:creationId xmlns:a16="http://schemas.microsoft.com/office/drawing/2014/main" id="{7E5D6665-BC00-455E-AF02-7AB53C0F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927" y="4941654"/>
              <a:ext cx="280406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Rectangle 461">
              <a:extLst>
                <a:ext uri="{FF2B5EF4-FFF2-40B4-BE49-F238E27FC236}">
                  <a16:creationId xmlns:a16="http://schemas.microsoft.com/office/drawing/2014/main" id="{0C0538BA-0DC5-4404-B5DB-694B6BD9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859984"/>
              <a:ext cx="311713" cy="31308"/>
            </a:xfrm>
            <a:prstGeom prst="rect">
              <a:avLst/>
            </a:prstGeom>
            <a:solidFill>
              <a:srgbClr val="9AC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Rectangle 462">
              <a:extLst>
                <a:ext uri="{FF2B5EF4-FFF2-40B4-BE49-F238E27FC236}">
                  <a16:creationId xmlns:a16="http://schemas.microsoft.com/office/drawing/2014/main" id="{8EA61314-89DB-49B7-B4A7-83FC605D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859984"/>
              <a:ext cx="311713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3">
              <a:extLst>
                <a:ext uri="{FF2B5EF4-FFF2-40B4-BE49-F238E27FC236}">
                  <a16:creationId xmlns:a16="http://schemas.microsoft.com/office/drawing/2014/main" id="{9B2EF1A9-EEF0-4064-AB5C-B697DD857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859984"/>
              <a:ext cx="25863" cy="204177"/>
            </a:xfrm>
            <a:custGeom>
              <a:avLst/>
              <a:gdLst>
                <a:gd name="T0" fmla="*/ 19 w 19"/>
                <a:gd name="T1" fmla="*/ 0 h 150"/>
                <a:gd name="T2" fmla="*/ 0 w 19"/>
                <a:gd name="T3" fmla="*/ 0 h 150"/>
                <a:gd name="T4" fmla="*/ 0 w 19"/>
                <a:gd name="T5" fmla="*/ 23 h 150"/>
                <a:gd name="T6" fmla="*/ 0 w 19"/>
                <a:gd name="T7" fmla="*/ 60 h 150"/>
                <a:gd name="T8" fmla="*/ 0 w 19"/>
                <a:gd name="T9" fmla="*/ 135 h 150"/>
                <a:gd name="T10" fmla="*/ 0 w 19"/>
                <a:gd name="T11" fmla="*/ 150 h 150"/>
                <a:gd name="T12" fmla="*/ 19 w 19"/>
                <a:gd name="T13" fmla="*/ 150 h 150"/>
                <a:gd name="T14" fmla="*/ 19 w 19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0">
                  <a:moveTo>
                    <a:pt x="19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19" y="15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FC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4">
              <a:extLst>
                <a:ext uri="{FF2B5EF4-FFF2-40B4-BE49-F238E27FC236}">
                  <a16:creationId xmlns:a16="http://schemas.microsoft.com/office/drawing/2014/main" id="{EFBC390C-6D3D-4B2E-9424-B4CBC979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859984"/>
              <a:ext cx="25863" cy="204177"/>
            </a:xfrm>
            <a:custGeom>
              <a:avLst/>
              <a:gdLst>
                <a:gd name="T0" fmla="*/ 19 w 19"/>
                <a:gd name="T1" fmla="*/ 0 h 150"/>
                <a:gd name="T2" fmla="*/ 0 w 19"/>
                <a:gd name="T3" fmla="*/ 0 h 150"/>
                <a:gd name="T4" fmla="*/ 0 w 19"/>
                <a:gd name="T5" fmla="*/ 23 h 150"/>
                <a:gd name="T6" fmla="*/ 0 w 19"/>
                <a:gd name="T7" fmla="*/ 60 h 150"/>
                <a:gd name="T8" fmla="*/ 0 w 19"/>
                <a:gd name="T9" fmla="*/ 135 h 150"/>
                <a:gd name="T10" fmla="*/ 0 w 19"/>
                <a:gd name="T11" fmla="*/ 150 h 150"/>
                <a:gd name="T12" fmla="*/ 19 w 19"/>
                <a:gd name="T13" fmla="*/ 150 h 150"/>
                <a:gd name="T14" fmla="*/ 19 w 19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0">
                  <a:moveTo>
                    <a:pt x="19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19" y="15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5">
              <a:extLst>
                <a:ext uri="{FF2B5EF4-FFF2-40B4-BE49-F238E27FC236}">
                  <a16:creationId xmlns:a16="http://schemas.microsoft.com/office/drawing/2014/main" id="{17CD5B5D-F541-452A-A320-D9BC02EFF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9095" y="4572775"/>
              <a:ext cx="224597" cy="491387"/>
            </a:xfrm>
            <a:custGeom>
              <a:avLst/>
              <a:gdLst>
                <a:gd name="T0" fmla="*/ 165 w 165"/>
                <a:gd name="T1" fmla="*/ 311 h 361"/>
                <a:gd name="T2" fmla="*/ 0 w 165"/>
                <a:gd name="T3" fmla="*/ 311 h 361"/>
                <a:gd name="T4" fmla="*/ 0 w 165"/>
                <a:gd name="T5" fmla="*/ 361 h 361"/>
                <a:gd name="T6" fmla="*/ 165 w 165"/>
                <a:gd name="T7" fmla="*/ 361 h 361"/>
                <a:gd name="T8" fmla="*/ 165 w 165"/>
                <a:gd name="T9" fmla="*/ 311 h 361"/>
                <a:gd name="T10" fmla="*/ 165 w 165"/>
                <a:gd name="T11" fmla="*/ 141 h 361"/>
                <a:gd name="T12" fmla="*/ 0 w 165"/>
                <a:gd name="T13" fmla="*/ 141 h 361"/>
                <a:gd name="T14" fmla="*/ 0 w 165"/>
                <a:gd name="T15" fmla="*/ 197 h 361"/>
                <a:gd name="T16" fmla="*/ 165 w 165"/>
                <a:gd name="T17" fmla="*/ 197 h 361"/>
                <a:gd name="T18" fmla="*/ 165 w 165"/>
                <a:gd name="T19" fmla="*/ 141 h 361"/>
                <a:gd name="T20" fmla="*/ 165 w 165"/>
                <a:gd name="T21" fmla="*/ 0 h 361"/>
                <a:gd name="T22" fmla="*/ 0 w 165"/>
                <a:gd name="T23" fmla="*/ 0 h 361"/>
                <a:gd name="T24" fmla="*/ 0 w 165"/>
                <a:gd name="T25" fmla="*/ 27 h 361"/>
                <a:gd name="T26" fmla="*/ 165 w 165"/>
                <a:gd name="T27" fmla="*/ 27 h 361"/>
                <a:gd name="T28" fmla="*/ 165 w 165"/>
                <a:gd name="T29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61">
                  <a:moveTo>
                    <a:pt x="165" y="311"/>
                  </a:moveTo>
                  <a:lnTo>
                    <a:pt x="0" y="311"/>
                  </a:lnTo>
                  <a:lnTo>
                    <a:pt x="0" y="361"/>
                  </a:lnTo>
                  <a:lnTo>
                    <a:pt x="165" y="361"/>
                  </a:lnTo>
                  <a:lnTo>
                    <a:pt x="165" y="311"/>
                  </a:lnTo>
                  <a:close/>
                  <a:moveTo>
                    <a:pt x="165" y="141"/>
                  </a:moveTo>
                  <a:lnTo>
                    <a:pt x="0" y="141"/>
                  </a:lnTo>
                  <a:lnTo>
                    <a:pt x="0" y="197"/>
                  </a:lnTo>
                  <a:lnTo>
                    <a:pt x="165" y="197"/>
                  </a:lnTo>
                  <a:lnTo>
                    <a:pt x="165" y="141"/>
                  </a:lnTo>
                  <a:close/>
                  <a:moveTo>
                    <a:pt x="16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65" y="2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6">
              <a:extLst>
                <a:ext uri="{FF2B5EF4-FFF2-40B4-BE49-F238E27FC236}">
                  <a16:creationId xmlns:a16="http://schemas.microsoft.com/office/drawing/2014/main" id="{0945D044-135A-416A-926B-C864DE53F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9095" y="4572775"/>
              <a:ext cx="224597" cy="491387"/>
            </a:xfrm>
            <a:custGeom>
              <a:avLst/>
              <a:gdLst>
                <a:gd name="T0" fmla="*/ 165 w 165"/>
                <a:gd name="T1" fmla="*/ 311 h 361"/>
                <a:gd name="T2" fmla="*/ 0 w 165"/>
                <a:gd name="T3" fmla="*/ 311 h 361"/>
                <a:gd name="T4" fmla="*/ 0 w 165"/>
                <a:gd name="T5" fmla="*/ 361 h 361"/>
                <a:gd name="T6" fmla="*/ 165 w 165"/>
                <a:gd name="T7" fmla="*/ 361 h 361"/>
                <a:gd name="T8" fmla="*/ 165 w 165"/>
                <a:gd name="T9" fmla="*/ 311 h 361"/>
                <a:gd name="T10" fmla="*/ 165 w 165"/>
                <a:gd name="T11" fmla="*/ 141 h 361"/>
                <a:gd name="T12" fmla="*/ 0 w 165"/>
                <a:gd name="T13" fmla="*/ 141 h 361"/>
                <a:gd name="T14" fmla="*/ 0 w 165"/>
                <a:gd name="T15" fmla="*/ 197 h 361"/>
                <a:gd name="T16" fmla="*/ 165 w 165"/>
                <a:gd name="T17" fmla="*/ 197 h 361"/>
                <a:gd name="T18" fmla="*/ 165 w 165"/>
                <a:gd name="T19" fmla="*/ 141 h 361"/>
                <a:gd name="T20" fmla="*/ 165 w 165"/>
                <a:gd name="T21" fmla="*/ 0 h 361"/>
                <a:gd name="T22" fmla="*/ 0 w 165"/>
                <a:gd name="T23" fmla="*/ 0 h 361"/>
                <a:gd name="T24" fmla="*/ 0 w 165"/>
                <a:gd name="T25" fmla="*/ 27 h 361"/>
                <a:gd name="T26" fmla="*/ 165 w 165"/>
                <a:gd name="T27" fmla="*/ 27 h 361"/>
                <a:gd name="T28" fmla="*/ 165 w 165"/>
                <a:gd name="T29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61">
                  <a:moveTo>
                    <a:pt x="165" y="311"/>
                  </a:moveTo>
                  <a:lnTo>
                    <a:pt x="0" y="311"/>
                  </a:lnTo>
                  <a:lnTo>
                    <a:pt x="0" y="361"/>
                  </a:lnTo>
                  <a:lnTo>
                    <a:pt x="165" y="361"/>
                  </a:lnTo>
                  <a:lnTo>
                    <a:pt x="165" y="311"/>
                  </a:lnTo>
                  <a:moveTo>
                    <a:pt x="165" y="141"/>
                  </a:moveTo>
                  <a:lnTo>
                    <a:pt x="0" y="141"/>
                  </a:lnTo>
                  <a:lnTo>
                    <a:pt x="0" y="197"/>
                  </a:lnTo>
                  <a:lnTo>
                    <a:pt x="165" y="197"/>
                  </a:lnTo>
                  <a:lnTo>
                    <a:pt x="165" y="141"/>
                  </a:lnTo>
                  <a:moveTo>
                    <a:pt x="16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65" y="27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7">
              <a:extLst>
                <a:ext uri="{FF2B5EF4-FFF2-40B4-BE49-F238E27FC236}">
                  <a16:creationId xmlns:a16="http://schemas.microsoft.com/office/drawing/2014/main" id="{082814A1-696E-4442-A649-17AD106B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3648533"/>
              <a:ext cx="224597" cy="924243"/>
            </a:xfrm>
            <a:custGeom>
              <a:avLst/>
              <a:gdLst>
                <a:gd name="T0" fmla="*/ 165 w 165"/>
                <a:gd name="T1" fmla="*/ 0 h 679"/>
                <a:gd name="T2" fmla="*/ 0 w 165"/>
                <a:gd name="T3" fmla="*/ 0 h 679"/>
                <a:gd name="T4" fmla="*/ 0 w 165"/>
                <a:gd name="T5" fmla="*/ 679 h 679"/>
                <a:gd name="T6" fmla="*/ 165 w 165"/>
                <a:gd name="T7" fmla="*/ 679 h 679"/>
                <a:gd name="T8" fmla="*/ 165 w 165"/>
                <a:gd name="T9" fmla="*/ 556 h 679"/>
                <a:gd name="T10" fmla="*/ 79 w 165"/>
                <a:gd name="T11" fmla="*/ 556 h 679"/>
                <a:gd name="T12" fmla="*/ 79 w 165"/>
                <a:gd name="T13" fmla="*/ 531 h 679"/>
                <a:gd name="T14" fmla="*/ 109 w 165"/>
                <a:gd name="T15" fmla="*/ 531 h 679"/>
                <a:gd name="T16" fmla="*/ 109 w 165"/>
                <a:gd name="T17" fmla="*/ 428 h 679"/>
                <a:gd name="T18" fmla="*/ 165 w 165"/>
                <a:gd name="T19" fmla="*/ 428 h 679"/>
                <a:gd name="T20" fmla="*/ 165 w 165"/>
                <a:gd name="T21" fmla="*/ 384 h 679"/>
                <a:gd name="T22" fmla="*/ 79 w 165"/>
                <a:gd name="T23" fmla="*/ 384 h 679"/>
                <a:gd name="T24" fmla="*/ 79 w 165"/>
                <a:gd name="T25" fmla="*/ 361 h 679"/>
                <a:gd name="T26" fmla="*/ 109 w 165"/>
                <a:gd name="T27" fmla="*/ 361 h 679"/>
                <a:gd name="T28" fmla="*/ 109 w 165"/>
                <a:gd name="T29" fmla="*/ 257 h 679"/>
                <a:gd name="T30" fmla="*/ 165 w 165"/>
                <a:gd name="T31" fmla="*/ 257 h 679"/>
                <a:gd name="T32" fmla="*/ 165 w 165"/>
                <a:gd name="T33" fmla="*/ 214 h 679"/>
                <a:gd name="T34" fmla="*/ 79 w 165"/>
                <a:gd name="T35" fmla="*/ 214 h 679"/>
                <a:gd name="T36" fmla="*/ 79 w 165"/>
                <a:gd name="T37" fmla="*/ 189 h 679"/>
                <a:gd name="T38" fmla="*/ 109 w 165"/>
                <a:gd name="T39" fmla="*/ 189 h 679"/>
                <a:gd name="T40" fmla="*/ 109 w 165"/>
                <a:gd name="T41" fmla="*/ 87 h 679"/>
                <a:gd name="T42" fmla="*/ 165 w 165"/>
                <a:gd name="T43" fmla="*/ 87 h 679"/>
                <a:gd name="T44" fmla="*/ 165 w 165"/>
                <a:gd name="T45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679">
                  <a:moveTo>
                    <a:pt x="165" y="0"/>
                  </a:moveTo>
                  <a:lnTo>
                    <a:pt x="0" y="0"/>
                  </a:lnTo>
                  <a:lnTo>
                    <a:pt x="0" y="679"/>
                  </a:lnTo>
                  <a:lnTo>
                    <a:pt x="165" y="679"/>
                  </a:lnTo>
                  <a:lnTo>
                    <a:pt x="165" y="556"/>
                  </a:lnTo>
                  <a:lnTo>
                    <a:pt x="79" y="556"/>
                  </a:lnTo>
                  <a:lnTo>
                    <a:pt x="79" y="531"/>
                  </a:lnTo>
                  <a:lnTo>
                    <a:pt x="109" y="531"/>
                  </a:lnTo>
                  <a:lnTo>
                    <a:pt x="109" y="428"/>
                  </a:lnTo>
                  <a:lnTo>
                    <a:pt x="165" y="428"/>
                  </a:lnTo>
                  <a:lnTo>
                    <a:pt x="165" y="384"/>
                  </a:lnTo>
                  <a:lnTo>
                    <a:pt x="79" y="384"/>
                  </a:lnTo>
                  <a:lnTo>
                    <a:pt x="79" y="361"/>
                  </a:lnTo>
                  <a:lnTo>
                    <a:pt x="109" y="361"/>
                  </a:lnTo>
                  <a:lnTo>
                    <a:pt x="109" y="257"/>
                  </a:lnTo>
                  <a:lnTo>
                    <a:pt x="165" y="257"/>
                  </a:lnTo>
                  <a:lnTo>
                    <a:pt x="165" y="214"/>
                  </a:lnTo>
                  <a:lnTo>
                    <a:pt x="79" y="214"/>
                  </a:lnTo>
                  <a:lnTo>
                    <a:pt x="79" y="189"/>
                  </a:lnTo>
                  <a:lnTo>
                    <a:pt x="109" y="189"/>
                  </a:lnTo>
                  <a:lnTo>
                    <a:pt x="109" y="87"/>
                  </a:lnTo>
                  <a:lnTo>
                    <a:pt x="165" y="8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8">
              <a:extLst>
                <a:ext uri="{FF2B5EF4-FFF2-40B4-BE49-F238E27FC236}">
                  <a16:creationId xmlns:a16="http://schemas.microsoft.com/office/drawing/2014/main" id="{CC177670-31A2-4C41-844F-330B5496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3648533"/>
              <a:ext cx="224597" cy="924243"/>
            </a:xfrm>
            <a:custGeom>
              <a:avLst/>
              <a:gdLst>
                <a:gd name="T0" fmla="*/ 165 w 165"/>
                <a:gd name="T1" fmla="*/ 0 h 679"/>
                <a:gd name="T2" fmla="*/ 0 w 165"/>
                <a:gd name="T3" fmla="*/ 0 h 679"/>
                <a:gd name="T4" fmla="*/ 0 w 165"/>
                <a:gd name="T5" fmla="*/ 679 h 679"/>
                <a:gd name="T6" fmla="*/ 165 w 165"/>
                <a:gd name="T7" fmla="*/ 679 h 679"/>
                <a:gd name="T8" fmla="*/ 165 w 165"/>
                <a:gd name="T9" fmla="*/ 556 h 679"/>
                <a:gd name="T10" fmla="*/ 79 w 165"/>
                <a:gd name="T11" fmla="*/ 556 h 679"/>
                <a:gd name="T12" fmla="*/ 79 w 165"/>
                <a:gd name="T13" fmla="*/ 531 h 679"/>
                <a:gd name="T14" fmla="*/ 109 w 165"/>
                <a:gd name="T15" fmla="*/ 531 h 679"/>
                <a:gd name="T16" fmla="*/ 109 w 165"/>
                <a:gd name="T17" fmla="*/ 428 h 679"/>
                <a:gd name="T18" fmla="*/ 165 w 165"/>
                <a:gd name="T19" fmla="*/ 428 h 679"/>
                <a:gd name="T20" fmla="*/ 165 w 165"/>
                <a:gd name="T21" fmla="*/ 384 h 679"/>
                <a:gd name="T22" fmla="*/ 79 w 165"/>
                <a:gd name="T23" fmla="*/ 384 h 679"/>
                <a:gd name="T24" fmla="*/ 79 w 165"/>
                <a:gd name="T25" fmla="*/ 361 h 679"/>
                <a:gd name="T26" fmla="*/ 109 w 165"/>
                <a:gd name="T27" fmla="*/ 361 h 679"/>
                <a:gd name="T28" fmla="*/ 109 w 165"/>
                <a:gd name="T29" fmla="*/ 257 h 679"/>
                <a:gd name="T30" fmla="*/ 165 w 165"/>
                <a:gd name="T31" fmla="*/ 257 h 679"/>
                <a:gd name="T32" fmla="*/ 165 w 165"/>
                <a:gd name="T33" fmla="*/ 214 h 679"/>
                <a:gd name="T34" fmla="*/ 79 w 165"/>
                <a:gd name="T35" fmla="*/ 214 h 679"/>
                <a:gd name="T36" fmla="*/ 79 w 165"/>
                <a:gd name="T37" fmla="*/ 189 h 679"/>
                <a:gd name="T38" fmla="*/ 109 w 165"/>
                <a:gd name="T39" fmla="*/ 189 h 679"/>
                <a:gd name="T40" fmla="*/ 109 w 165"/>
                <a:gd name="T41" fmla="*/ 87 h 679"/>
                <a:gd name="T42" fmla="*/ 165 w 165"/>
                <a:gd name="T43" fmla="*/ 87 h 679"/>
                <a:gd name="T44" fmla="*/ 165 w 165"/>
                <a:gd name="T45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679">
                  <a:moveTo>
                    <a:pt x="165" y="0"/>
                  </a:moveTo>
                  <a:lnTo>
                    <a:pt x="0" y="0"/>
                  </a:lnTo>
                  <a:lnTo>
                    <a:pt x="0" y="679"/>
                  </a:lnTo>
                  <a:lnTo>
                    <a:pt x="165" y="679"/>
                  </a:lnTo>
                  <a:lnTo>
                    <a:pt x="165" y="556"/>
                  </a:lnTo>
                  <a:lnTo>
                    <a:pt x="79" y="556"/>
                  </a:lnTo>
                  <a:lnTo>
                    <a:pt x="79" y="531"/>
                  </a:lnTo>
                  <a:lnTo>
                    <a:pt x="109" y="531"/>
                  </a:lnTo>
                  <a:lnTo>
                    <a:pt x="109" y="428"/>
                  </a:lnTo>
                  <a:lnTo>
                    <a:pt x="165" y="428"/>
                  </a:lnTo>
                  <a:lnTo>
                    <a:pt x="165" y="384"/>
                  </a:lnTo>
                  <a:lnTo>
                    <a:pt x="79" y="384"/>
                  </a:lnTo>
                  <a:lnTo>
                    <a:pt x="79" y="361"/>
                  </a:lnTo>
                  <a:lnTo>
                    <a:pt x="109" y="361"/>
                  </a:lnTo>
                  <a:lnTo>
                    <a:pt x="109" y="257"/>
                  </a:lnTo>
                  <a:lnTo>
                    <a:pt x="165" y="257"/>
                  </a:lnTo>
                  <a:lnTo>
                    <a:pt x="165" y="214"/>
                  </a:lnTo>
                  <a:lnTo>
                    <a:pt x="79" y="214"/>
                  </a:lnTo>
                  <a:lnTo>
                    <a:pt x="79" y="189"/>
                  </a:lnTo>
                  <a:lnTo>
                    <a:pt x="109" y="189"/>
                  </a:lnTo>
                  <a:lnTo>
                    <a:pt x="109" y="87"/>
                  </a:lnTo>
                  <a:lnTo>
                    <a:pt x="165" y="87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69">
              <a:extLst>
                <a:ext uri="{FF2B5EF4-FFF2-40B4-BE49-F238E27FC236}">
                  <a16:creationId xmlns:a16="http://schemas.microsoft.com/office/drawing/2014/main" id="{47C0EF83-09D1-408E-993D-57704ADB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90" y="4389014"/>
              <a:ext cx="347105" cy="675146"/>
            </a:xfrm>
            <a:custGeom>
              <a:avLst/>
              <a:gdLst>
                <a:gd name="T0" fmla="*/ 152 w 255"/>
                <a:gd name="T1" fmla="*/ 0 h 496"/>
                <a:gd name="T2" fmla="*/ 0 w 255"/>
                <a:gd name="T3" fmla="*/ 0 h 496"/>
                <a:gd name="T4" fmla="*/ 0 w 255"/>
                <a:gd name="T5" fmla="*/ 496 h 496"/>
                <a:gd name="T6" fmla="*/ 255 w 255"/>
                <a:gd name="T7" fmla="*/ 496 h 496"/>
                <a:gd name="T8" fmla="*/ 255 w 255"/>
                <a:gd name="T9" fmla="*/ 446 h 496"/>
                <a:gd name="T10" fmla="*/ 133 w 255"/>
                <a:gd name="T11" fmla="*/ 446 h 496"/>
                <a:gd name="T12" fmla="*/ 133 w 255"/>
                <a:gd name="T13" fmla="*/ 332 h 496"/>
                <a:gd name="T14" fmla="*/ 255 w 255"/>
                <a:gd name="T15" fmla="*/ 332 h 496"/>
                <a:gd name="T16" fmla="*/ 255 w 255"/>
                <a:gd name="T17" fmla="*/ 276 h 496"/>
                <a:gd name="T18" fmla="*/ 133 w 255"/>
                <a:gd name="T19" fmla="*/ 276 h 496"/>
                <a:gd name="T20" fmla="*/ 133 w 255"/>
                <a:gd name="T21" fmla="*/ 162 h 496"/>
                <a:gd name="T22" fmla="*/ 255 w 255"/>
                <a:gd name="T23" fmla="*/ 162 h 496"/>
                <a:gd name="T24" fmla="*/ 255 w 255"/>
                <a:gd name="T25" fmla="*/ 135 h 496"/>
                <a:gd name="T26" fmla="*/ 152 w 255"/>
                <a:gd name="T27" fmla="*/ 135 h 496"/>
                <a:gd name="T28" fmla="*/ 152 w 25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496">
                  <a:moveTo>
                    <a:pt x="152" y="0"/>
                  </a:moveTo>
                  <a:lnTo>
                    <a:pt x="0" y="0"/>
                  </a:lnTo>
                  <a:lnTo>
                    <a:pt x="0" y="496"/>
                  </a:lnTo>
                  <a:lnTo>
                    <a:pt x="255" y="496"/>
                  </a:lnTo>
                  <a:lnTo>
                    <a:pt x="255" y="446"/>
                  </a:lnTo>
                  <a:lnTo>
                    <a:pt x="133" y="446"/>
                  </a:lnTo>
                  <a:lnTo>
                    <a:pt x="133" y="332"/>
                  </a:lnTo>
                  <a:lnTo>
                    <a:pt x="255" y="332"/>
                  </a:lnTo>
                  <a:lnTo>
                    <a:pt x="255" y="276"/>
                  </a:lnTo>
                  <a:lnTo>
                    <a:pt x="133" y="276"/>
                  </a:lnTo>
                  <a:lnTo>
                    <a:pt x="133" y="162"/>
                  </a:lnTo>
                  <a:lnTo>
                    <a:pt x="255" y="162"/>
                  </a:lnTo>
                  <a:lnTo>
                    <a:pt x="255" y="135"/>
                  </a:lnTo>
                  <a:lnTo>
                    <a:pt x="152" y="13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0">
              <a:extLst>
                <a:ext uri="{FF2B5EF4-FFF2-40B4-BE49-F238E27FC236}">
                  <a16:creationId xmlns:a16="http://schemas.microsoft.com/office/drawing/2014/main" id="{9B5A89A4-9662-4625-B37E-2F50A64F1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90" y="4389014"/>
              <a:ext cx="347105" cy="675146"/>
            </a:xfrm>
            <a:custGeom>
              <a:avLst/>
              <a:gdLst>
                <a:gd name="T0" fmla="*/ 152 w 255"/>
                <a:gd name="T1" fmla="*/ 0 h 496"/>
                <a:gd name="T2" fmla="*/ 0 w 255"/>
                <a:gd name="T3" fmla="*/ 0 h 496"/>
                <a:gd name="T4" fmla="*/ 0 w 255"/>
                <a:gd name="T5" fmla="*/ 496 h 496"/>
                <a:gd name="T6" fmla="*/ 255 w 255"/>
                <a:gd name="T7" fmla="*/ 496 h 496"/>
                <a:gd name="T8" fmla="*/ 255 w 255"/>
                <a:gd name="T9" fmla="*/ 446 h 496"/>
                <a:gd name="T10" fmla="*/ 133 w 255"/>
                <a:gd name="T11" fmla="*/ 446 h 496"/>
                <a:gd name="T12" fmla="*/ 133 w 255"/>
                <a:gd name="T13" fmla="*/ 332 h 496"/>
                <a:gd name="T14" fmla="*/ 255 w 255"/>
                <a:gd name="T15" fmla="*/ 332 h 496"/>
                <a:gd name="T16" fmla="*/ 255 w 255"/>
                <a:gd name="T17" fmla="*/ 276 h 496"/>
                <a:gd name="T18" fmla="*/ 133 w 255"/>
                <a:gd name="T19" fmla="*/ 276 h 496"/>
                <a:gd name="T20" fmla="*/ 133 w 255"/>
                <a:gd name="T21" fmla="*/ 162 h 496"/>
                <a:gd name="T22" fmla="*/ 255 w 255"/>
                <a:gd name="T23" fmla="*/ 162 h 496"/>
                <a:gd name="T24" fmla="*/ 255 w 255"/>
                <a:gd name="T25" fmla="*/ 135 h 496"/>
                <a:gd name="T26" fmla="*/ 152 w 255"/>
                <a:gd name="T27" fmla="*/ 135 h 496"/>
                <a:gd name="T28" fmla="*/ 152 w 25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496">
                  <a:moveTo>
                    <a:pt x="152" y="0"/>
                  </a:moveTo>
                  <a:lnTo>
                    <a:pt x="0" y="0"/>
                  </a:lnTo>
                  <a:lnTo>
                    <a:pt x="0" y="496"/>
                  </a:lnTo>
                  <a:lnTo>
                    <a:pt x="255" y="496"/>
                  </a:lnTo>
                  <a:lnTo>
                    <a:pt x="255" y="446"/>
                  </a:lnTo>
                  <a:lnTo>
                    <a:pt x="133" y="446"/>
                  </a:lnTo>
                  <a:lnTo>
                    <a:pt x="133" y="332"/>
                  </a:lnTo>
                  <a:lnTo>
                    <a:pt x="255" y="332"/>
                  </a:lnTo>
                  <a:lnTo>
                    <a:pt x="255" y="276"/>
                  </a:lnTo>
                  <a:lnTo>
                    <a:pt x="133" y="276"/>
                  </a:lnTo>
                  <a:lnTo>
                    <a:pt x="133" y="162"/>
                  </a:lnTo>
                  <a:lnTo>
                    <a:pt x="255" y="162"/>
                  </a:lnTo>
                  <a:lnTo>
                    <a:pt x="255" y="135"/>
                  </a:lnTo>
                  <a:lnTo>
                    <a:pt x="152" y="135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1">
              <a:extLst>
                <a:ext uri="{FF2B5EF4-FFF2-40B4-BE49-F238E27FC236}">
                  <a16:creationId xmlns:a16="http://schemas.microsoft.com/office/drawing/2014/main" id="{18EB2AB5-1768-4708-A782-E87CB19EF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648533"/>
              <a:ext cx="140204" cy="924243"/>
            </a:xfrm>
            <a:custGeom>
              <a:avLst/>
              <a:gdLst>
                <a:gd name="T0" fmla="*/ 103 w 103"/>
                <a:gd name="T1" fmla="*/ 0 h 679"/>
                <a:gd name="T2" fmla="*/ 101 w 103"/>
                <a:gd name="T3" fmla="*/ 0 h 679"/>
                <a:gd name="T4" fmla="*/ 101 w 103"/>
                <a:gd name="T5" fmla="*/ 544 h 679"/>
                <a:gd name="T6" fmla="*/ 0 w 103"/>
                <a:gd name="T7" fmla="*/ 544 h 679"/>
                <a:gd name="T8" fmla="*/ 0 w 103"/>
                <a:gd name="T9" fmla="*/ 679 h 679"/>
                <a:gd name="T10" fmla="*/ 103 w 103"/>
                <a:gd name="T11" fmla="*/ 679 h 679"/>
                <a:gd name="T12" fmla="*/ 103 w 10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79">
                  <a:moveTo>
                    <a:pt x="103" y="0"/>
                  </a:moveTo>
                  <a:lnTo>
                    <a:pt x="101" y="0"/>
                  </a:lnTo>
                  <a:lnTo>
                    <a:pt x="101" y="544"/>
                  </a:lnTo>
                  <a:lnTo>
                    <a:pt x="0" y="544"/>
                  </a:lnTo>
                  <a:lnTo>
                    <a:pt x="0" y="679"/>
                  </a:lnTo>
                  <a:lnTo>
                    <a:pt x="103" y="67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2">
              <a:extLst>
                <a:ext uri="{FF2B5EF4-FFF2-40B4-BE49-F238E27FC236}">
                  <a16:creationId xmlns:a16="http://schemas.microsoft.com/office/drawing/2014/main" id="{202E3302-0DAD-49D6-A60E-F5EB6B88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648533"/>
              <a:ext cx="140204" cy="924243"/>
            </a:xfrm>
            <a:custGeom>
              <a:avLst/>
              <a:gdLst>
                <a:gd name="T0" fmla="*/ 103 w 103"/>
                <a:gd name="T1" fmla="*/ 0 h 679"/>
                <a:gd name="T2" fmla="*/ 101 w 103"/>
                <a:gd name="T3" fmla="*/ 0 h 679"/>
                <a:gd name="T4" fmla="*/ 101 w 103"/>
                <a:gd name="T5" fmla="*/ 544 h 679"/>
                <a:gd name="T6" fmla="*/ 0 w 103"/>
                <a:gd name="T7" fmla="*/ 544 h 679"/>
                <a:gd name="T8" fmla="*/ 0 w 103"/>
                <a:gd name="T9" fmla="*/ 679 h 679"/>
                <a:gd name="T10" fmla="*/ 103 w 103"/>
                <a:gd name="T11" fmla="*/ 679 h 679"/>
                <a:gd name="T12" fmla="*/ 103 w 10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79">
                  <a:moveTo>
                    <a:pt x="103" y="0"/>
                  </a:moveTo>
                  <a:lnTo>
                    <a:pt x="101" y="0"/>
                  </a:lnTo>
                  <a:lnTo>
                    <a:pt x="101" y="544"/>
                  </a:lnTo>
                  <a:lnTo>
                    <a:pt x="0" y="544"/>
                  </a:lnTo>
                  <a:lnTo>
                    <a:pt x="0" y="679"/>
                  </a:lnTo>
                  <a:lnTo>
                    <a:pt x="103" y="67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473">
              <a:extLst>
                <a:ext uri="{FF2B5EF4-FFF2-40B4-BE49-F238E27FC236}">
                  <a16:creationId xmlns:a16="http://schemas.microsoft.com/office/drawing/2014/main" id="{A52FC8AE-A255-45EB-B492-007D52478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389014"/>
              <a:ext cx="149732" cy="174232"/>
            </a:xfrm>
            <a:prstGeom prst="rect">
              <a:avLst/>
            </a:pr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Rectangle 474">
              <a:extLst>
                <a:ext uri="{FF2B5EF4-FFF2-40B4-BE49-F238E27FC236}">
                  <a16:creationId xmlns:a16="http://schemas.microsoft.com/office/drawing/2014/main" id="{16B3ECFB-B605-4144-85AB-36956D41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389014"/>
              <a:ext cx="149732" cy="174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5">
              <a:extLst>
                <a:ext uri="{FF2B5EF4-FFF2-40B4-BE49-F238E27FC236}">
                  <a16:creationId xmlns:a16="http://schemas.microsoft.com/office/drawing/2014/main" id="{492486C7-131A-4257-B210-B04C11BCD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648533"/>
              <a:ext cx="551283" cy="960994"/>
            </a:xfrm>
            <a:custGeom>
              <a:avLst/>
              <a:gdLst>
                <a:gd name="T0" fmla="*/ 405 w 405"/>
                <a:gd name="T1" fmla="*/ 0 h 706"/>
                <a:gd name="T2" fmla="*/ 326 w 405"/>
                <a:gd name="T3" fmla="*/ 0 h 706"/>
                <a:gd name="T4" fmla="*/ 326 w 405"/>
                <a:gd name="T5" fmla="*/ 2 h 706"/>
                <a:gd name="T6" fmla="*/ 361 w 405"/>
                <a:gd name="T7" fmla="*/ 2 h 706"/>
                <a:gd name="T8" fmla="*/ 361 w 405"/>
                <a:gd name="T9" fmla="*/ 50 h 706"/>
                <a:gd name="T10" fmla="*/ 326 w 405"/>
                <a:gd name="T11" fmla="*/ 50 h 706"/>
                <a:gd name="T12" fmla="*/ 326 w 405"/>
                <a:gd name="T13" fmla="*/ 87 h 706"/>
                <a:gd name="T14" fmla="*/ 336 w 405"/>
                <a:gd name="T15" fmla="*/ 87 h 706"/>
                <a:gd name="T16" fmla="*/ 336 w 405"/>
                <a:gd name="T17" fmla="*/ 118 h 706"/>
                <a:gd name="T18" fmla="*/ 361 w 405"/>
                <a:gd name="T19" fmla="*/ 118 h 706"/>
                <a:gd name="T20" fmla="*/ 361 w 405"/>
                <a:gd name="T21" fmla="*/ 166 h 706"/>
                <a:gd name="T22" fmla="*/ 336 w 405"/>
                <a:gd name="T23" fmla="*/ 166 h 706"/>
                <a:gd name="T24" fmla="*/ 336 w 405"/>
                <a:gd name="T25" fmla="*/ 189 h 706"/>
                <a:gd name="T26" fmla="*/ 370 w 405"/>
                <a:gd name="T27" fmla="*/ 189 h 706"/>
                <a:gd name="T28" fmla="*/ 370 w 405"/>
                <a:gd name="T29" fmla="*/ 214 h 706"/>
                <a:gd name="T30" fmla="*/ 326 w 405"/>
                <a:gd name="T31" fmla="*/ 214 h 706"/>
                <a:gd name="T32" fmla="*/ 326 w 405"/>
                <a:gd name="T33" fmla="*/ 235 h 706"/>
                <a:gd name="T34" fmla="*/ 361 w 405"/>
                <a:gd name="T35" fmla="*/ 235 h 706"/>
                <a:gd name="T36" fmla="*/ 361 w 405"/>
                <a:gd name="T37" fmla="*/ 282 h 706"/>
                <a:gd name="T38" fmla="*/ 336 w 405"/>
                <a:gd name="T39" fmla="*/ 282 h 706"/>
                <a:gd name="T40" fmla="*/ 336 w 405"/>
                <a:gd name="T41" fmla="*/ 351 h 706"/>
                <a:gd name="T42" fmla="*/ 361 w 405"/>
                <a:gd name="T43" fmla="*/ 351 h 706"/>
                <a:gd name="T44" fmla="*/ 361 w 405"/>
                <a:gd name="T45" fmla="*/ 361 h 706"/>
                <a:gd name="T46" fmla="*/ 370 w 405"/>
                <a:gd name="T47" fmla="*/ 361 h 706"/>
                <a:gd name="T48" fmla="*/ 370 w 405"/>
                <a:gd name="T49" fmla="*/ 384 h 706"/>
                <a:gd name="T50" fmla="*/ 361 w 405"/>
                <a:gd name="T51" fmla="*/ 384 h 706"/>
                <a:gd name="T52" fmla="*/ 361 w 405"/>
                <a:gd name="T53" fmla="*/ 399 h 706"/>
                <a:gd name="T54" fmla="*/ 326 w 405"/>
                <a:gd name="T55" fmla="*/ 399 h 706"/>
                <a:gd name="T56" fmla="*/ 326 w 405"/>
                <a:gd name="T57" fmla="*/ 428 h 706"/>
                <a:gd name="T58" fmla="*/ 336 w 405"/>
                <a:gd name="T59" fmla="*/ 428 h 706"/>
                <a:gd name="T60" fmla="*/ 336 w 405"/>
                <a:gd name="T61" fmla="*/ 531 h 706"/>
                <a:gd name="T62" fmla="*/ 370 w 405"/>
                <a:gd name="T63" fmla="*/ 531 h 706"/>
                <a:gd name="T64" fmla="*/ 370 w 405"/>
                <a:gd name="T65" fmla="*/ 556 h 706"/>
                <a:gd name="T66" fmla="*/ 326 w 405"/>
                <a:gd name="T67" fmla="*/ 556 h 706"/>
                <a:gd name="T68" fmla="*/ 326 w 405"/>
                <a:gd name="T69" fmla="*/ 679 h 706"/>
                <a:gd name="T70" fmla="*/ 0 w 405"/>
                <a:gd name="T71" fmla="*/ 679 h 706"/>
                <a:gd name="T72" fmla="*/ 0 w 405"/>
                <a:gd name="T73" fmla="*/ 706 h 706"/>
                <a:gd name="T74" fmla="*/ 330 w 405"/>
                <a:gd name="T75" fmla="*/ 706 h 706"/>
                <a:gd name="T76" fmla="*/ 330 w 405"/>
                <a:gd name="T77" fmla="*/ 672 h 706"/>
                <a:gd name="T78" fmla="*/ 405 w 405"/>
                <a:gd name="T79" fmla="*/ 672 h 706"/>
                <a:gd name="T80" fmla="*/ 405 w 405"/>
                <a:gd name="T81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5" h="706">
                  <a:moveTo>
                    <a:pt x="405" y="0"/>
                  </a:moveTo>
                  <a:lnTo>
                    <a:pt x="326" y="0"/>
                  </a:lnTo>
                  <a:lnTo>
                    <a:pt x="326" y="2"/>
                  </a:lnTo>
                  <a:lnTo>
                    <a:pt x="361" y="2"/>
                  </a:lnTo>
                  <a:lnTo>
                    <a:pt x="361" y="50"/>
                  </a:lnTo>
                  <a:lnTo>
                    <a:pt x="326" y="50"/>
                  </a:lnTo>
                  <a:lnTo>
                    <a:pt x="326" y="87"/>
                  </a:lnTo>
                  <a:lnTo>
                    <a:pt x="336" y="87"/>
                  </a:lnTo>
                  <a:lnTo>
                    <a:pt x="336" y="118"/>
                  </a:lnTo>
                  <a:lnTo>
                    <a:pt x="361" y="118"/>
                  </a:lnTo>
                  <a:lnTo>
                    <a:pt x="361" y="166"/>
                  </a:lnTo>
                  <a:lnTo>
                    <a:pt x="336" y="166"/>
                  </a:lnTo>
                  <a:lnTo>
                    <a:pt x="336" y="189"/>
                  </a:lnTo>
                  <a:lnTo>
                    <a:pt x="370" y="189"/>
                  </a:lnTo>
                  <a:lnTo>
                    <a:pt x="370" y="214"/>
                  </a:lnTo>
                  <a:lnTo>
                    <a:pt x="326" y="214"/>
                  </a:lnTo>
                  <a:lnTo>
                    <a:pt x="326" y="235"/>
                  </a:lnTo>
                  <a:lnTo>
                    <a:pt x="361" y="235"/>
                  </a:lnTo>
                  <a:lnTo>
                    <a:pt x="361" y="282"/>
                  </a:lnTo>
                  <a:lnTo>
                    <a:pt x="336" y="282"/>
                  </a:lnTo>
                  <a:lnTo>
                    <a:pt x="336" y="351"/>
                  </a:lnTo>
                  <a:lnTo>
                    <a:pt x="361" y="351"/>
                  </a:lnTo>
                  <a:lnTo>
                    <a:pt x="361" y="361"/>
                  </a:lnTo>
                  <a:lnTo>
                    <a:pt x="370" y="361"/>
                  </a:lnTo>
                  <a:lnTo>
                    <a:pt x="370" y="384"/>
                  </a:lnTo>
                  <a:lnTo>
                    <a:pt x="361" y="384"/>
                  </a:lnTo>
                  <a:lnTo>
                    <a:pt x="361" y="399"/>
                  </a:lnTo>
                  <a:lnTo>
                    <a:pt x="326" y="399"/>
                  </a:lnTo>
                  <a:lnTo>
                    <a:pt x="326" y="428"/>
                  </a:lnTo>
                  <a:lnTo>
                    <a:pt x="336" y="428"/>
                  </a:lnTo>
                  <a:lnTo>
                    <a:pt x="336" y="531"/>
                  </a:lnTo>
                  <a:lnTo>
                    <a:pt x="370" y="531"/>
                  </a:lnTo>
                  <a:lnTo>
                    <a:pt x="370" y="556"/>
                  </a:lnTo>
                  <a:lnTo>
                    <a:pt x="326" y="556"/>
                  </a:lnTo>
                  <a:lnTo>
                    <a:pt x="326" y="679"/>
                  </a:lnTo>
                  <a:lnTo>
                    <a:pt x="0" y="679"/>
                  </a:lnTo>
                  <a:lnTo>
                    <a:pt x="0" y="706"/>
                  </a:lnTo>
                  <a:lnTo>
                    <a:pt x="330" y="706"/>
                  </a:lnTo>
                  <a:lnTo>
                    <a:pt x="330" y="672"/>
                  </a:lnTo>
                  <a:lnTo>
                    <a:pt x="405" y="67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6">
              <a:extLst>
                <a:ext uri="{FF2B5EF4-FFF2-40B4-BE49-F238E27FC236}">
                  <a16:creationId xmlns:a16="http://schemas.microsoft.com/office/drawing/2014/main" id="{15C6A9AE-29B5-4105-B33E-0E85AA07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648533"/>
              <a:ext cx="551283" cy="960994"/>
            </a:xfrm>
            <a:custGeom>
              <a:avLst/>
              <a:gdLst>
                <a:gd name="T0" fmla="*/ 405 w 405"/>
                <a:gd name="T1" fmla="*/ 0 h 706"/>
                <a:gd name="T2" fmla="*/ 326 w 405"/>
                <a:gd name="T3" fmla="*/ 0 h 706"/>
                <a:gd name="T4" fmla="*/ 326 w 405"/>
                <a:gd name="T5" fmla="*/ 2 h 706"/>
                <a:gd name="T6" fmla="*/ 361 w 405"/>
                <a:gd name="T7" fmla="*/ 2 h 706"/>
                <a:gd name="T8" fmla="*/ 361 w 405"/>
                <a:gd name="T9" fmla="*/ 50 h 706"/>
                <a:gd name="T10" fmla="*/ 326 w 405"/>
                <a:gd name="T11" fmla="*/ 50 h 706"/>
                <a:gd name="T12" fmla="*/ 326 w 405"/>
                <a:gd name="T13" fmla="*/ 87 h 706"/>
                <a:gd name="T14" fmla="*/ 336 w 405"/>
                <a:gd name="T15" fmla="*/ 87 h 706"/>
                <a:gd name="T16" fmla="*/ 336 w 405"/>
                <a:gd name="T17" fmla="*/ 118 h 706"/>
                <a:gd name="T18" fmla="*/ 361 w 405"/>
                <a:gd name="T19" fmla="*/ 118 h 706"/>
                <a:gd name="T20" fmla="*/ 361 w 405"/>
                <a:gd name="T21" fmla="*/ 166 h 706"/>
                <a:gd name="T22" fmla="*/ 336 w 405"/>
                <a:gd name="T23" fmla="*/ 166 h 706"/>
                <a:gd name="T24" fmla="*/ 336 w 405"/>
                <a:gd name="T25" fmla="*/ 189 h 706"/>
                <a:gd name="T26" fmla="*/ 370 w 405"/>
                <a:gd name="T27" fmla="*/ 189 h 706"/>
                <a:gd name="T28" fmla="*/ 370 w 405"/>
                <a:gd name="T29" fmla="*/ 214 h 706"/>
                <a:gd name="T30" fmla="*/ 326 w 405"/>
                <a:gd name="T31" fmla="*/ 214 h 706"/>
                <a:gd name="T32" fmla="*/ 326 w 405"/>
                <a:gd name="T33" fmla="*/ 235 h 706"/>
                <a:gd name="T34" fmla="*/ 361 w 405"/>
                <a:gd name="T35" fmla="*/ 235 h 706"/>
                <a:gd name="T36" fmla="*/ 361 w 405"/>
                <a:gd name="T37" fmla="*/ 282 h 706"/>
                <a:gd name="T38" fmla="*/ 336 w 405"/>
                <a:gd name="T39" fmla="*/ 282 h 706"/>
                <a:gd name="T40" fmla="*/ 336 w 405"/>
                <a:gd name="T41" fmla="*/ 351 h 706"/>
                <a:gd name="T42" fmla="*/ 361 w 405"/>
                <a:gd name="T43" fmla="*/ 351 h 706"/>
                <a:gd name="T44" fmla="*/ 361 w 405"/>
                <a:gd name="T45" fmla="*/ 361 h 706"/>
                <a:gd name="T46" fmla="*/ 370 w 405"/>
                <a:gd name="T47" fmla="*/ 361 h 706"/>
                <a:gd name="T48" fmla="*/ 370 w 405"/>
                <a:gd name="T49" fmla="*/ 384 h 706"/>
                <a:gd name="T50" fmla="*/ 361 w 405"/>
                <a:gd name="T51" fmla="*/ 384 h 706"/>
                <a:gd name="T52" fmla="*/ 361 w 405"/>
                <a:gd name="T53" fmla="*/ 399 h 706"/>
                <a:gd name="T54" fmla="*/ 326 w 405"/>
                <a:gd name="T55" fmla="*/ 399 h 706"/>
                <a:gd name="T56" fmla="*/ 326 w 405"/>
                <a:gd name="T57" fmla="*/ 428 h 706"/>
                <a:gd name="T58" fmla="*/ 336 w 405"/>
                <a:gd name="T59" fmla="*/ 428 h 706"/>
                <a:gd name="T60" fmla="*/ 336 w 405"/>
                <a:gd name="T61" fmla="*/ 531 h 706"/>
                <a:gd name="T62" fmla="*/ 370 w 405"/>
                <a:gd name="T63" fmla="*/ 531 h 706"/>
                <a:gd name="T64" fmla="*/ 370 w 405"/>
                <a:gd name="T65" fmla="*/ 556 h 706"/>
                <a:gd name="T66" fmla="*/ 326 w 405"/>
                <a:gd name="T67" fmla="*/ 556 h 706"/>
                <a:gd name="T68" fmla="*/ 326 w 405"/>
                <a:gd name="T69" fmla="*/ 679 h 706"/>
                <a:gd name="T70" fmla="*/ 0 w 405"/>
                <a:gd name="T71" fmla="*/ 679 h 706"/>
                <a:gd name="T72" fmla="*/ 0 w 405"/>
                <a:gd name="T73" fmla="*/ 706 h 706"/>
                <a:gd name="T74" fmla="*/ 330 w 405"/>
                <a:gd name="T75" fmla="*/ 706 h 706"/>
                <a:gd name="T76" fmla="*/ 330 w 405"/>
                <a:gd name="T77" fmla="*/ 672 h 706"/>
                <a:gd name="T78" fmla="*/ 405 w 405"/>
                <a:gd name="T79" fmla="*/ 672 h 706"/>
                <a:gd name="T80" fmla="*/ 405 w 405"/>
                <a:gd name="T81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5" h="706">
                  <a:moveTo>
                    <a:pt x="405" y="0"/>
                  </a:moveTo>
                  <a:lnTo>
                    <a:pt x="326" y="0"/>
                  </a:lnTo>
                  <a:lnTo>
                    <a:pt x="326" y="2"/>
                  </a:lnTo>
                  <a:lnTo>
                    <a:pt x="361" y="2"/>
                  </a:lnTo>
                  <a:lnTo>
                    <a:pt x="361" y="50"/>
                  </a:lnTo>
                  <a:lnTo>
                    <a:pt x="326" y="50"/>
                  </a:lnTo>
                  <a:lnTo>
                    <a:pt x="326" y="87"/>
                  </a:lnTo>
                  <a:lnTo>
                    <a:pt x="336" y="87"/>
                  </a:lnTo>
                  <a:lnTo>
                    <a:pt x="336" y="118"/>
                  </a:lnTo>
                  <a:lnTo>
                    <a:pt x="361" y="118"/>
                  </a:lnTo>
                  <a:lnTo>
                    <a:pt x="361" y="166"/>
                  </a:lnTo>
                  <a:lnTo>
                    <a:pt x="336" y="166"/>
                  </a:lnTo>
                  <a:lnTo>
                    <a:pt x="336" y="189"/>
                  </a:lnTo>
                  <a:lnTo>
                    <a:pt x="370" y="189"/>
                  </a:lnTo>
                  <a:lnTo>
                    <a:pt x="370" y="214"/>
                  </a:lnTo>
                  <a:lnTo>
                    <a:pt x="326" y="214"/>
                  </a:lnTo>
                  <a:lnTo>
                    <a:pt x="326" y="235"/>
                  </a:lnTo>
                  <a:lnTo>
                    <a:pt x="361" y="235"/>
                  </a:lnTo>
                  <a:lnTo>
                    <a:pt x="361" y="282"/>
                  </a:lnTo>
                  <a:lnTo>
                    <a:pt x="336" y="282"/>
                  </a:lnTo>
                  <a:lnTo>
                    <a:pt x="336" y="351"/>
                  </a:lnTo>
                  <a:lnTo>
                    <a:pt x="361" y="351"/>
                  </a:lnTo>
                  <a:lnTo>
                    <a:pt x="361" y="361"/>
                  </a:lnTo>
                  <a:lnTo>
                    <a:pt x="370" y="361"/>
                  </a:lnTo>
                  <a:lnTo>
                    <a:pt x="370" y="384"/>
                  </a:lnTo>
                  <a:lnTo>
                    <a:pt x="361" y="384"/>
                  </a:lnTo>
                  <a:lnTo>
                    <a:pt x="361" y="399"/>
                  </a:lnTo>
                  <a:lnTo>
                    <a:pt x="326" y="399"/>
                  </a:lnTo>
                  <a:lnTo>
                    <a:pt x="326" y="428"/>
                  </a:lnTo>
                  <a:lnTo>
                    <a:pt x="336" y="428"/>
                  </a:lnTo>
                  <a:lnTo>
                    <a:pt x="336" y="531"/>
                  </a:lnTo>
                  <a:lnTo>
                    <a:pt x="370" y="531"/>
                  </a:lnTo>
                  <a:lnTo>
                    <a:pt x="370" y="556"/>
                  </a:lnTo>
                  <a:lnTo>
                    <a:pt x="326" y="556"/>
                  </a:lnTo>
                  <a:lnTo>
                    <a:pt x="326" y="679"/>
                  </a:lnTo>
                  <a:lnTo>
                    <a:pt x="0" y="679"/>
                  </a:lnTo>
                  <a:lnTo>
                    <a:pt x="0" y="706"/>
                  </a:lnTo>
                  <a:lnTo>
                    <a:pt x="330" y="706"/>
                  </a:lnTo>
                  <a:lnTo>
                    <a:pt x="330" y="672"/>
                  </a:lnTo>
                  <a:lnTo>
                    <a:pt x="405" y="672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7">
              <a:extLst>
                <a:ext uri="{FF2B5EF4-FFF2-40B4-BE49-F238E27FC236}">
                  <a16:creationId xmlns:a16="http://schemas.microsoft.com/office/drawing/2014/main" id="{CF928BA4-CE92-4AD7-A733-5A1C61B10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648533"/>
              <a:ext cx="443749" cy="924243"/>
            </a:xfrm>
            <a:custGeom>
              <a:avLst/>
              <a:gdLst>
                <a:gd name="T0" fmla="*/ 326 w 326"/>
                <a:gd name="T1" fmla="*/ 556 h 679"/>
                <a:gd name="T2" fmla="*/ 0 w 326"/>
                <a:gd name="T3" fmla="*/ 556 h 679"/>
                <a:gd name="T4" fmla="*/ 0 w 326"/>
                <a:gd name="T5" fmla="*/ 679 h 679"/>
                <a:gd name="T6" fmla="*/ 326 w 326"/>
                <a:gd name="T7" fmla="*/ 679 h 679"/>
                <a:gd name="T8" fmla="*/ 326 w 326"/>
                <a:gd name="T9" fmla="*/ 556 h 679"/>
                <a:gd name="T10" fmla="*/ 247 w 326"/>
                <a:gd name="T11" fmla="*/ 384 h 679"/>
                <a:gd name="T12" fmla="*/ 197 w 326"/>
                <a:gd name="T13" fmla="*/ 384 h 679"/>
                <a:gd name="T14" fmla="*/ 197 w 326"/>
                <a:gd name="T15" fmla="*/ 399 h 679"/>
                <a:gd name="T16" fmla="*/ 83 w 326"/>
                <a:gd name="T17" fmla="*/ 399 h 679"/>
                <a:gd name="T18" fmla="*/ 83 w 326"/>
                <a:gd name="T19" fmla="*/ 384 h 679"/>
                <a:gd name="T20" fmla="*/ 0 w 326"/>
                <a:gd name="T21" fmla="*/ 384 h 679"/>
                <a:gd name="T22" fmla="*/ 0 w 326"/>
                <a:gd name="T23" fmla="*/ 428 h 679"/>
                <a:gd name="T24" fmla="*/ 326 w 326"/>
                <a:gd name="T25" fmla="*/ 428 h 679"/>
                <a:gd name="T26" fmla="*/ 326 w 326"/>
                <a:gd name="T27" fmla="*/ 399 h 679"/>
                <a:gd name="T28" fmla="*/ 247 w 326"/>
                <a:gd name="T29" fmla="*/ 399 h 679"/>
                <a:gd name="T30" fmla="*/ 247 w 326"/>
                <a:gd name="T31" fmla="*/ 384 h 679"/>
                <a:gd name="T32" fmla="*/ 326 w 326"/>
                <a:gd name="T33" fmla="*/ 214 h 679"/>
                <a:gd name="T34" fmla="*/ 0 w 326"/>
                <a:gd name="T35" fmla="*/ 214 h 679"/>
                <a:gd name="T36" fmla="*/ 0 w 326"/>
                <a:gd name="T37" fmla="*/ 257 h 679"/>
                <a:gd name="T38" fmla="*/ 83 w 326"/>
                <a:gd name="T39" fmla="*/ 257 h 679"/>
                <a:gd name="T40" fmla="*/ 83 w 326"/>
                <a:gd name="T41" fmla="*/ 235 h 679"/>
                <a:gd name="T42" fmla="*/ 112 w 326"/>
                <a:gd name="T43" fmla="*/ 235 h 679"/>
                <a:gd name="T44" fmla="*/ 197 w 326"/>
                <a:gd name="T45" fmla="*/ 235 h 679"/>
                <a:gd name="T46" fmla="*/ 197 w 326"/>
                <a:gd name="T47" fmla="*/ 257 h 679"/>
                <a:gd name="T48" fmla="*/ 247 w 326"/>
                <a:gd name="T49" fmla="*/ 257 h 679"/>
                <a:gd name="T50" fmla="*/ 247 w 326"/>
                <a:gd name="T51" fmla="*/ 235 h 679"/>
                <a:gd name="T52" fmla="*/ 274 w 326"/>
                <a:gd name="T53" fmla="*/ 235 h 679"/>
                <a:gd name="T54" fmla="*/ 326 w 326"/>
                <a:gd name="T55" fmla="*/ 235 h 679"/>
                <a:gd name="T56" fmla="*/ 326 w 326"/>
                <a:gd name="T57" fmla="*/ 214 h 679"/>
                <a:gd name="T58" fmla="*/ 112 w 326"/>
                <a:gd name="T59" fmla="*/ 2 h 679"/>
                <a:gd name="T60" fmla="*/ 197 w 326"/>
                <a:gd name="T61" fmla="*/ 2 h 679"/>
                <a:gd name="T62" fmla="*/ 197 w 326"/>
                <a:gd name="T63" fmla="*/ 50 h 679"/>
                <a:gd name="T64" fmla="*/ 83 w 326"/>
                <a:gd name="T65" fmla="*/ 50 h 679"/>
                <a:gd name="T66" fmla="*/ 83 w 326"/>
                <a:gd name="T67" fmla="*/ 2 h 679"/>
                <a:gd name="T68" fmla="*/ 112 w 326"/>
                <a:gd name="T69" fmla="*/ 2 h 679"/>
                <a:gd name="T70" fmla="*/ 326 w 326"/>
                <a:gd name="T71" fmla="*/ 0 h 679"/>
                <a:gd name="T72" fmla="*/ 0 w 326"/>
                <a:gd name="T73" fmla="*/ 0 h 679"/>
                <a:gd name="T74" fmla="*/ 0 w 326"/>
                <a:gd name="T75" fmla="*/ 87 h 679"/>
                <a:gd name="T76" fmla="*/ 326 w 326"/>
                <a:gd name="T77" fmla="*/ 87 h 679"/>
                <a:gd name="T78" fmla="*/ 326 w 326"/>
                <a:gd name="T79" fmla="*/ 50 h 679"/>
                <a:gd name="T80" fmla="*/ 247 w 326"/>
                <a:gd name="T81" fmla="*/ 50 h 679"/>
                <a:gd name="T82" fmla="*/ 247 w 326"/>
                <a:gd name="T83" fmla="*/ 2 h 679"/>
                <a:gd name="T84" fmla="*/ 274 w 326"/>
                <a:gd name="T85" fmla="*/ 2 h 679"/>
                <a:gd name="T86" fmla="*/ 326 w 326"/>
                <a:gd name="T87" fmla="*/ 2 h 679"/>
                <a:gd name="T88" fmla="*/ 326 w 326"/>
                <a:gd name="T8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" h="679">
                  <a:moveTo>
                    <a:pt x="326" y="556"/>
                  </a:moveTo>
                  <a:lnTo>
                    <a:pt x="0" y="556"/>
                  </a:lnTo>
                  <a:lnTo>
                    <a:pt x="0" y="679"/>
                  </a:lnTo>
                  <a:lnTo>
                    <a:pt x="326" y="679"/>
                  </a:lnTo>
                  <a:lnTo>
                    <a:pt x="326" y="556"/>
                  </a:lnTo>
                  <a:close/>
                  <a:moveTo>
                    <a:pt x="247" y="384"/>
                  </a:moveTo>
                  <a:lnTo>
                    <a:pt x="197" y="384"/>
                  </a:lnTo>
                  <a:lnTo>
                    <a:pt x="197" y="399"/>
                  </a:lnTo>
                  <a:lnTo>
                    <a:pt x="83" y="399"/>
                  </a:lnTo>
                  <a:lnTo>
                    <a:pt x="83" y="384"/>
                  </a:lnTo>
                  <a:lnTo>
                    <a:pt x="0" y="384"/>
                  </a:lnTo>
                  <a:lnTo>
                    <a:pt x="0" y="428"/>
                  </a:lnTo>
                  <a:lnTo>
                    <a:pt x="326" y="428"/>
                  </a:lnTo>
                  <a:lnTo>
                    <a:pt x="326" y="399"/>
                  </a:lnTo>
                  <a:lnTo>
                    <a:pt x="247" y="399"/>
                  </a:lnTo>
                  <a:lnTo>
                    <a:pt x="247" y="384"/>
                  </a:lnTo>
                  <a:close/>
                  <a:moveTo>
                    <a:pt x="326" y="214"/>
                  </a:moveTo>
                  <a:lnTo>
                    <a:pt x="0" y="214"/>
                  </a:lnTo>
                  <a:lnTo>
                    <a:pt x="0" y="257"/>
                  </a:lnTo>
                  <a:lnTo>
                    <a:pt x="83" y="257"/>
                  </a:lnTo>
                  <a:lnTo>
                    <a:pt x="83" y="235"/>
                  </a:lnTo>
                  <a:lnTo>
                    <a:pt x="112" y="235"/>
                  </a:lnTo>
                  <a:lnTo>
                    <a:pt x="197" y="235"/>
                  </a:lnTo>
                  <a:lnTo>
                    <a:pt x="197" y="257"/>
                  </a:lnTo>
                  <a:lnTo>
                    <a:pt x="247" y="257"/>
                  </a:lnTo>
                  <a:lnTo>
                    <a:pt x="247" y="235"/>
                  </a:lnTo>
                  <a:lnTo>
                    <a:pt x="274" y="235"/>
                  </a:lnTo>
                  <a:lnTo>
                    <a:pt x="326" y="235"/>
                  </a:lnTo>
                  <a:lnTo>
                    <a:pt x="326" y="214"/>
                  </a:lnTo>
                  <a:close/>
                  <a:moveTo>
                    <a:pt x="112" y="2"/>
                  </a:moveTo>
                  <a:lnTo>
                    <a:pt x="197" y="2"/>
                  </a:lnTo>
                  <a:lnTo>
                    <a:pt x="197" y="50"/>
                  </a:lnTo>
                  <a:lnTo>
                    <a:pt x="83" y="50"/>
                  </a:lnTo>
                  <a:lnTo>
                    <a:pt x="83" y="2"/>
                  </a:lnTo>
                  <a:lnTo>
                    <a:pt x="112" y="2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326" y="87"/>
                  </a:lnTo>
                  <a:lnTo>
                    <a:pt x="326" y="50"/>
                  </a:lnTo>
                  <a:lnTo>
                    <a:pt x="247" y="50"/>
                  </a:lnTo>
                  <a:lnTo>
                    <a:pt x="247" y="2"/>
                  </a:lnTo>
                  <a:lnTo>
                    <a:pt x="274" y="2"/>
                  </a:lnTo>
                  <a:lnTo>
                    <a:pt x="326" y="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8">
              <a:extLst>
                <a:ext uri="{FF2B5EF4-FFF2-40B4-BE49-F238E27FC236}">
                  <a16:creationId xmlns:a16="http://schemas.microsoft.com/office/drawing/2014/main" id="{A3C7305F-63F3-4FD3-BFDE-38883B420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648533"/>
              <a:ext cx="443749" cy="924243"/>
            </a:xfrm>
            <a:custGeom>
              <a:avLst/>
              <a:gdLst>
                <a:gd name="T0" fmla="*/ 326 w 326"/>
                <a:gd name="T1" fmla="*/ 556 h 679"/>
                <a:gd name="T2" fmla="*/ 0 w 326"/>
                <a:gd name="T3" fmla="*/ 556 h 679"/>
                <a:gd name="T4" fmla="*/ 0 w 326"/>
                <a:gd name="T5" fmla="*/ 679 h 679"/>
                <a:gd name="T6" fmla="*/ 326 w 326"/>
                <a:gd name="T7" fmla="*/ 679 h 679"/>
                <a:gd name="T8" fmla="*/ 326 w 326"/>
                <a:gd name="T9" fmla="*/ 556 h 679"/>
                <a:gd name="T10" fmla="*/ 247 w 326"/>
                <a:gd name="T11" fmla="*/ 384 h 679"/>
                <a:gd name="T12" fmla="*/ 197 w 326"/>
                <a:gd name="T13" fmla="*/ 384 h 679"/>
                <a:gd name="T14" fmla="*/ 197 w 326"/>
                <a:gd name="T15" fmla="*/ 399 h 679"/>
                <a:gd name="T16" fmla="*/ 83 w 326"/>
                <a:gd name="T17" fmla="*/ 399 h 679"/>
                <a:gd name="T18" fmla="*/ 83 w 326"/>
                <a:gd name="T19" fmla="*/ 384 h 679"/>
                <a:gd name="T20" fmla="*/ 0 w 326"/>
                <a:gd name="T21" fmla="*/ 384 h 679"/>
                <a:gd name="T22" fmla="*/ 0 w 326"/>
                <a:gd name="T23" fmla="*/ 428 h 679"/>
                <a:gd name="T24" fmla="*/ 326 w 326"/>
                <a:gd name="T25" fmla="*/ 428 h 679"/>
                <a:gd name="T26" fmla="*/ 326 w 326"/>
                <a:gd name="T27" fmla="*/ 399 h 679"/>
                <a:gd name="T28" fmla="*/ 247 w 326"/>
                <a:gd name="T29" fmla="*/ 399 h 679"/>
                <a:gd name="T30" fmla="*/ 247 w 326"/>
                <a:gd name="T31" fmla="*/ 384 h 679"/>
                <a:gd name="T32" fmla="*/ 326 w 326"/>
                <a:gd name="T33" fmla="*/ 214 h 679"/>
                <a:gd name="T34" fmla="*/ 0 w 326"/>
                <a:gd name="T35" fmla="*/ 214 h 679"/>
                <a:gd name="T36" fmla="*/ 0 w 326"/>
                <a:gd name="T37" fmla="*/ 257 h 679"/>
                <a:gd name="T38" fmla="*/ 83 w 326"/>
                <a:gd name="T39" fmla="*/ 257 h 679"/>
                <a:gd name="T40" fmla="*/ 83 w 326"/>
                <a:gd name="T41" fmla="*/ 235 h 679"/>
                <a:gd name="T42" fmla="*/ 112 w 326"/>
                <a:gd name="T43" fmla="*/ 235 h 679"/>
                <a:gd name="T44" fmla="*/ 197 w 326"/>
                <a:gd name="T45" fmla="*/ 235 h 679"/>
                <a:gd name="T46" fmla="*/ 197 w 326"/>
                <a:gd name="T47" fmla="*/ 257 h 679"/>
                <a:gd name="T48" fmla="*/ 247 w 326"/>
                <a:gd name="T49" fmla="*/ 257 h 679"/>
                <a:gd name="T50" fmla="*/ 247 w 326"/>
                <a:gd name="T51" fmla="*/ 235 h 679"/>
                <a:gd name="T52" fmla="*/ 274 w 326"/>
                <a:gd name="T53" fmla="*/ 235 h 679"/>
                <a:gd name="T54" fmla="*/ 326 w 326"/>
                <a:gd name="T55" fmla="*/ 235 h 679"/>
                <a:gd name="T56" fmla="*/ 326 w 326"/>
                <a:gd name="T57" fmla="*/ 214 h 679"/>
                <a:gd name="T58" fmla="*/ 112 w 326"/>
                <a:gd name="T59" fmla="*/ 2 h 679"/>
                <a:gd name="T60" fmla="*/ 197 w 326"/>
                <a:gd name="T61" fmla="*/ 2 h 679"/>
                <a:gd name="T62" fmla="*/ 197 w 326"/>
                <a:gd name="T63" fmla="*/ 50 h 679"/>
                <a:gd name="T64" fmla="*/ 83 w 326"/>
                <a:gd name="T65" fmla="*/ 50 h 679"/>
                <a:gd name="T66" fmla="*/ 83 w 326"/>
                <a:gd name="T67" fmla="*/ 2 h 679"/>
                <a:gd name="T68" fmla="*/ 112 w 326"/>
                <a:gd name="T69" fmla="*/ 2 h 679"/>
                <a:gd name="T70" fmla="*/ 326 w 326"/>
                <a:gd name="T71" fmla="*/ 0 h 679"/>
                <a:gd name="T72" fmla="*/ 0 w 326"/>
                <a:gd name="T73" fmla="*/ 0 h 679"/>
                <a:gd name="T74" fmla="*/ 0 w 326"/>
                <a:gd name="T75" fmla="*/ 87 h 679"/>
                <a:gd name="T76" fmla="*/ 326 w 326"/>
                <a:gd name="T77" fmla="*/ 87 h 679"/>
                <a:gd name="T78" fmla="*/ 326 w 326"/>
                <a:gd name="T79" fmla="*/ 50 h 679"/>
                <a:gd name="T80" fmla="*/ 247 w 326"/>
                <a:gd name="T81" fmla="*/ 50 h 679"/>
                <a:gd name="T82" fmla="*/ 247 w 326"/>
                <a:gd name="T83" fmla="*/ 2 h 679"/>
                <a:gd name="T84" fmla="*/ 274 w 326"/>
                <a:gd name="T85" fmla="*/ 2 h 679"/>
                <a:gd name="T86" fmla="*/ 326 w 326"/>
                <a:gd name="T87" fmla="*/ 2 h 679"/>
                <a:gd name="T88" fmla="*/ 326 w 326"/>
                <a:gd name="T8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" h="679">
                  <a:moveTo>
                    <a:pt x="326" y="556"/>
                  </a:moveTo>
                  <a:lnTo>
                    <a:pt x="0" y="556"/>
                  </a:lnTo>
                  <a:lnTo>
                    <a:pt x="0" y="679"/>
                  </a:lnTo>
                  <a:lnTo>
                    <a:pt x="326" y="679"/>
                  </a:lnTo>
                  <a:lnTo>
                    <a:pt x="326" y="556"/>
                  </a:lnTo>
                  <a:moveTo>
                    <a:pt x="247" y="384"/>
                  </a:moveTo>
                  <a:lnTo>
                    <a:pt x="197" y="384"/>
                  </a:lnTo>
                  <a:lnTo>
                    <a:pt x="197" y="399"/>
                  </a:lnTo>
                  <a:lnTo>
                    <a:pt x="83" y="399"/>
                  </a:lnTo>
                  <a:lnTo>
                    <a:pt x="83" y="384"/>
                  </a:lnTo>
                  <a:lnTo>
                    <a:pt x="0" y="384"/>
                  </a:lnTo>
                  <a:lnTo>
                    <a:pt x="0" y="428"/>
                  </a:lnTo>
                  <a:lnTo>
                    <a:pt x="326" y="428"/>
                  </a:lnTo>
                  <a:lnTo>
                    <a:pt x="326" y="399"/>
                  </a:lnTo>
                  <a:lnTo>
                    <a:pt x="247" y="399"/>
                  </a:lnTo>
                  <a:lnTo>
                    <a:pt x="247" y="384"/>
                  </a:lnTo>
                  <a:moveTo>
                    <a:pt x="326" y="214"/>
                  </a:moveTo>
                  <a:lnTo>
                    <a:pt x="0" y="214"/>
                  </a:lnTo>
                  <a:lnTo>
                    <a:pt x="0" y="257"/>
                  </a:lnTo>
                  <a:lnTo>
                    <a:pt x="83" y="257"/>
                  </a:lnTo>
                  <a:lnTo>
                    <a:pt x="83" y="235"/>
                  </a:lnTo>
                  <a:lnTo>
                    <a:pt x="112" y="235"/>
                  </a:lnTo>
                  <a:lnTo>
                    <a:pt x="197" y="235"/>
                  </a:lnTo>
                  <a:lnTo>
                    <a:pt x="197" y="257"/>
                  </a:lnTo>
                  <a:lnTo>
                    <a:pt x="247" y="257"/>
                  </a:lnTo>
                  <a:lnTo>
                    <a:pt x="247" y="235"/>
                  </a:lnTo>
                  <a:lnTo>
                    <a:pt x="274" y="235"/>
                  </a:lnTo>
                  <a:lnTo>
                    <a:pt x="326" y="235"/>
                  </a:lnTo>
                  <a:lnTo>
                    <a:pt x="326" y="214"/>
                  </a:lnTo>
                  <a:moveTo>
                    <a:pt x="112" y="2"/>
                  </a:moveTo>
                  <a:lnTo>
                    <a:pt x="197" y="2"/>
                  </a:lnTo>
                  <a:lnTo>
                    <a:pt x="197" y="50"/>
                  </a:lnTo>
                  <a:lnTo>
                    <a:pt x="83" y="50"/>
                  </a:lnTo>
                  <a:lnTo>
                    <a:pt x="83" y="2"/>
                  </a:lnTo>
                  <a:lnTo>
                    <a:pt x="112" y="2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326" y="87"/>
                  </a:lnTo>
                  <a:lnTo>
                    <a:pt x="326" y="50"/>
                  </a:lnTo>
                  <a:lnTo>
                    <a:pt x="247" y="50"/>
                  </a:lnTo>
                  <a:lnTo>
                    <a:pt x="247" y="2"/>
                  </a:lnTo>
                  <a:lnTo>
                    <a:pt x="274" y="2"/>
                  </a:lnTo>
                  <a:lnTo>
                    <a:pt x="326" y="2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79">
              <a:extLst>
                <a:ext uri="{FF2B5EF4-FFF2-40B4-BE49-F238E27FC236}">
                  <a16:creationId xmlns:a16="http://schemas.microsoft.com/office/drawing/2014/main" id="{513E0B7C-217D-4A36-8943-FD5D74995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3648533"/>
              <a:ext cx="206901" cy="914713"/>
            </a:xfrm>
            <a:custGeom>
              <a:avLst/>
              <a:gdLst>
                <a:gd name="T0" fmla="*/ 44 w 152"/>
                <a:gd name="T1" fmla="*/ 0 h 672"/>
                <a:gd name="T2" fmla="*/ 0 w 152"/>
                <a:gd name="T3" fmla="*/ 0 h 672"/>
                <a:gd name="T4" fmla="*/ 0 w 152"/>
                <a:gd name="T5" fmla="*/ 672 h 672"/>
                <a:gd name="T6" fmla="*/ 152 w 152"/>
                <a:gd name="T7" fmla="*/ 672 h 672"/>
                <a:gd name="T8" fmla="*/ 152 w 152"/>
                <a:gd name="T9" fmla="*/ 544 h 672"/>
                <a:gd name="T10" fmla="*/ 44 w 152"/>
                <a:gd name="T11" fmla="*/ 544 h 672"/>
                <a:gd name="T12" fmla="*/ 44 w 152"/>
                <a:gd name="T13" fmla="*/ 399 h 672"/>
                <a:gd name="T14" fmla="*/ 6 w 152"/>
                <a:gd name="T15" fmla="*/ 399 h 672"/>
                <a:gd name="T16" fmla="*/ 6 w 152"/>
                <a:gd name="T17" fmla="*/ 351 h 672"/>
                <a:gd name="T18" fmla="*/ 33 w 152"/>
                <a:gd name="T19" fmla="*/ 351 h 672"/>
                <a:gd name="T20" fmla="*/ 44 w 152"/>
                <a:gd name="T21" fmla="*/ 351 h 672"/>
                <a:gd name="T22" fmla="*/ 44 w 152"/>
                <a:gd name="T23" fmla="*/ 282 h 672"/>
                <a:gd name="T24" fmla="*/ 6 w 152"/>
                <a:gd name="T25" fmla="*/ 282 h 672"/>
                <a:gd name="T26" fmla="*/ 6 w 152"/>
                <a:gd name="T27" fmla="*/ 235 h 672"/>
                <a:gd name="T28" fmla="*/ 33 w 152"/>
                <a:gd name="T29" fmla="*/ 235 h 672"/>
                <a:gd name="T30" fmla="*/ 44 w 152"/>
                <a:gd name="T31" fmla="*/ 235 h 672"/>
                <a:gd name="T32" fmla="*/ 44 w 152"/>
                <a:gd name="T33" fmla="*/ 166 h 672"/>
                <a:gd name="T34" fmla="*/ 6 w 152"/>
                <a:gd name="T35" fmla="*/ 166 h 672"/>
                <a:gd name="T36" fmla="*/ 6 w 152"/>
                <a:gd name="T37" fmla="*/ 118 h 672"/>
                <a:gd name="T38" fmla="*/ 33 w 152"/>
                <a:gd name="T39" fmla="*/ 118 h 672"/>
                <a:gd name="T40" fmla="*/ 44 w 152"/>
                <a:gd name="T41" fmla="*/ 118 h 672"/>
                <a:gd name="T42" fmla="*/ 44 w 152"/>
                <a:gd name="T43" fmla="*/ 50 h 672"/>
                <a:gd name="T44" fmla="*/ 6 w 152"/>
                <a:gd name="T45" fmla="*/ 50 h 672"/>
                <a:gd name="T46" fmla="*/ 6 w 152"/>
                <a:gd name="T47" fmla="*/ 2 h 672"/>
                <a:gd name="T48" fmla="*/ 33 w 152"/>
                <a:gd name="T49" fmla="*/ 2 h 672"/>
                <a:gd name="T50" fmla="*/ 44 w 152"/>
                <a:gd name="T51" fmla="*/ 2 h 672"/>
                <a:gd name="T52" fmla="*/ 44 w 152"/>
                <a:gd name="T5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672">
                  <a:moveTo>
                    <a:pt x="44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152" y="672"/>
                  </a:lnTo>
                  <a:lnTo>
                    <a:pt x="152" y="544"/>
                  </a:lnTo>
                  <a:lnTo>
                    <a:pt x="44" y="544"/>
                  </a:lnTo>
                  <a:lnTo>
                    <a:pt x="44" y="399"/>
                  </a:lnTo>
                  <a:lnTo>
                    <a:pt x="6" y="399"/>
                  </a:lnTo>
                  <a:lnTo>
                    <a:pt x="6" y="351"/>
                  </a:lnTo>
                  <a:lnTo>
                    <a:pt x="33" y="351"/>
                  </a:lnTo>
                  <a:lnTo>
                    <a:pt x="44" y="351"/>
                  </a:lnTo>
                  <a:lnTo>
                    <a:pt x="44" y="282"/>
                  </a:lnTo>
                  <a:lnTo>
                    <a:pt x="6" y="282"/>
                  </a:lnTo>
                  <a:lnTo>
                    <a:pt x="6" y="235"/>
                  </a:lnTo>
                  <a:lnTo>
                    <a:pt x="33" y="235"/>
                  </a:lnTo>
                  <a:lnTo>
                    <a:pt x="44" y="235"/>
                  </a:lnTo>
                  <a:lnTo>
                    <a:pt x="44" y="166"/>
                  </a:lnTo>
                  <a:lnTo>
                    <a:pt x="6" y="166"/>
                  </a:lnTo>
                  <a:lnTo>
                    <a:pt x="6" y="118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44" y="50"/>
                  </a:lnTo>
                  <a:lnTo>
                    <a:pt x="6" y="50"/>
                  </a:lnTo>
                  <a:lnTo>
                    <a:pt x="6" y="2"/>
                  </a:lnTo>
                  <a:lnTo>
                    <a:pt x="33" y="2"/>
                  </a:lnTo>
                  <a:lnTo>
                    <a:pt x="44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0">
              <a:extLst>
                <a:ext uri="{FF2B5EF4-FFF2-40B4-BE49-F238E27FC236}">
                  <a16:creationId xmlns:a16="http://schemas.microsoft.com/office/drawing/2014/main" id="{95CEE725-340D-4DCD-93E0-AD867A02A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3648533"/>
              <a:ext cx="206901" cy="914713"/>
            </a:xfrm>
            <a:custGeom>
              <a:avLst/>
              <a:gdLst>
                <a:gd name="T0" fmla="*/ 44 w 152"/>
                <a:gd name="T1" fmla="*/ 0 h 672"/>
                <a:gd name="T2" fmla="*/ 0 w 152"/>
                <a:gd name="T3" fmla="*/ 0 h 672"/>
                <a:gd name="T4" fmla="*/ 0 w 152"/>
                <a:gd name="T5" fmla="*/ 672 h 672"/>
                <a:gd name="T6" fmla="*/ 152 w 152"/>
                <a:gd name="T7" fmla="*/ 672 h 672"/>
                <a:gd name="T8" fmla="*/ 152 w 152"/>
                <a:gd name="T9" fmla="*/ 544 h 672"/>
                <a:gd name="T10" fmla="*/ 44 w 152"/>
                <a:gd name="T11" fmla="*/ 544 h 672"/>
                <a:gd name="T12" fmla="*/ 44 w 152"/>
                <a:gd name="T13" fmla="*/ 399 h 672"/>
                <a:gd name="T14" fmla="*/ 6 w 152"/>
                <a:gd name="T15" fmla="*/ 399 h 672"/>
                <a:gd name="T16" fmla="*/ 6 w 152"/>
                <a:gd name="T17" fmla="*/ 351 h 672"/>
                <a:gd name="T18" fmla="*/ 33 w 152"/>
                <a:gd name="T19" fmla="*/ 351 h 672"/>
                <a:gd name="T20" fmla="*/ 44 w 152"/>
                <a:gd name="T21" fmla="*/ 351 h 672"/>
                <a:gd name="T22" fmla="*/ 44 w 152"/>
                <a:gd name="T23" fmla="*/ 282 h 672"/>
                <a:gd name="T24" fmla="*/ 6 w 152"/>
                <a:gd name="T25" fmla="*/ 282 h 672"/>
                <a:gd name="T26" fmla="*/ 6 w 152"/>
                <a:gd name="T27" fmla="*/ 235 h 672"/>
                <a:gd name="T28" fmla="*/ 33 w 152"/>
                <a:gd name="T29" fmla="*/ 235 h 672"/>
                <a:gd name="T30" fmla="*/ 44 w 152"/>
                <a:gd name="T31" fmla="*/ 235 h 672"/>
                <a:gd name="T32" fmla="*/ 44 w 152"/>
                <a:gd name="T33" fmla="*/ 166 h 672"/>
                <a:gd name="T34" fmla="*/ 6 w 152"/>
                <a:gd name="T35" fmla="*/ 166 h 672"/>
                <a:gd name="T36" fmla="*/ 6 w 152"/>
                <a:gd name="T37" fmla="*/ 118 h 672"/>
                <a:gd name="T38" fmla="*/ 33 w 152"/>
                <a:gd name="T39" fmla="*/ 118 h 672"/>
                <a:gd name="T40" fmla="*/ 44 w 152"/>
                <a:gd name="T41" fmla="*/ 118 h 672"/>
                <a:gd name="T42" fmla="*/ 44 w 152"/>
                <a:gd name="T43" fmla="*/ 50 h 672"/>
                <a:gd name="T44" fmla="*/ 6 w 152"/>
                <a:gd name="T45" fmla="*/ 50 h 672"/>
                <a:gd name="T46" fmla="*/ 6 w 152"/>
                <a:gd name="T47" fmla="*/ 2 h 672"/>
                <a:gd name="T48" fmla="*/ 33 w 152"/>
                <a:gd name="T49" fmla="*/ 2 h 672"/>
                <a:gd name="T50" fmla="*/ 44 w 152"/>
                <a:gd name="T51" fmla="*/ 2 h 672"/>
                <a:gd name="T52" fmla="*/ 44 w 152"/>
                <a:gd name="T5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672">
                  <a:moveTo>
                    <a:pt x="44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152" y="672"/>
                  </a:lnTo>
                  <a:lnTo>
                    <a:pt x="152" y="544"/>
                  </a:lnTo>
                  <a:lnTo>
                    <a:pt x="44" y="544"/>
                  </a:lnTo>
                  <a:lnTo>
                    <a:pt x="44" y="399"/>
                  </a:lnTo>
                  <a:lnTo>
                    <a:pt x="6" y="399"/>
                  </a:lnTo>
                  <a:lnTo>
                    <a:pt x="6" y="351"/>
                  </a:lnTo>
                  <a:lnTo>
                    <a:pt x="33" y="351"/>
                  </a:lnTo>
                  <a:lnTo>
                    <a:pt x="44" y="351"/>
                  </a:lnTo>
                  <a:lnTo>
                    <a:pt x="44" y="282"/>
                  </a:lnTo>
                  <a:lnTo>
                    <a:pt x="6" y="282"/>
                  </a:lnTo>
                  <a:lnTo>
                    <a:pt x="6" y="235"/>
                  </a:lnTo>
                  <a:lnTo>
                    <a:pt x="33" y="235"/>
                  </a:lnTo>
                  <a:lnTo>
                    <a:pt x="44" y="235"/>
                  </a:lnTo>
                  <a:lnTo>
                    <a:pt x="44" y="166"/>
                  </a:lnTo>
                  <a:lnTo>
                    <a:pt x="6" y="166"/>
                  </a:lnTo>
                  <a:lnTo>
                    <a:pt x="6" y="118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44" y="50"/>
                  </a:lnTo>
                  <a:lnTo>
                    <a:pt x="6" y="50"/>
                  </a:lnTo>
                  <a:lnTo>
                    <a:pt x="6" y="2"/>
                  </a:lnTo>
                  <a:lnTo>
                    <a:pt x="33" y="2"/>
                  </a:lnTo>
                  <a:lnTo>
                    <a:pt x="44" y="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Rectangle 481">
              <a:extLst>
                <a:ext uri="{FF2B5EF4-FFF2-40B4-BE49-F238E27FC236}">
                  <a16:creationId xmlns:a16="http://schemas.microsoft.com/office/drawing/2014/main" id="{217F610A-589A-4BD4-9F79-1E77FCC4D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389014"/>
              <a:ext cx="47643" cy="174232"/>
            </a:xfrm>
            <a:prstGeom prst="rect">
              <a:avLst/>
            </a:prstGeom>
            <a:solidFill>
              <a:srgbClr val="AAD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Rectangle 482">
              <a:extLst>
                <a:ext uri="{FF2B5EF4-FFF2-40B4-BE49-F238E27FC236}">
                  <a16:creationId xmlns:a16="http://schemas.microsoft.com/office/drawing/2014/main" id="{CFF7BFF8-3DBD-404E-B597-1B253FBF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389014"/>
              <a:ext cx="47643" cy="174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3">
              <a:extLst>
                <a:ext uri="{FF2B5EF4-FFF2-40B4-BE49-F238E27FC236}">
                  <a16:creationId xmlns:a16="http://schemas.microsoft.com/office/drawing/2014/main" id="{AFD124A6-7876-4A6E-8E4F-7EA19577A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764701"/>
              <a:ext cx="758185" cy="299460"/>
            </a:xfrm>
            <a:custGeom>
              <a:avLst/>
              <a:gdLst>
                <a:gd name="T0" fmla="*/ 330 w 557"/>
                <a:gd name="T1" fmla="*/ 170 h 220"/>
                <a:gd name="T2" fmla="*/ 0 w 557"/>
                <a:gd name="T3" fmla="*/ 170 h 220"/>
                <a:gd name="T4" fmla="*/ 0 w 557"/>
                <a:gd name="T5" fmla="*/ 220 h 220"/>
                <a:gd name="T6" fmla="*/ 557 w 557"/>
                <a:gd name="T7" fmla="*/ 220 h 220"/>
                <a:gd name="T8" fmla="*/ 330 w 557"/>
                <a:gd name="T9" fmla="*/ 220 h 220"/>
                <a:gd name="T10" fmla="*/ 330 w 557"/>
                <a:gd name="T11" fmla="*/ 170 h 220"/>
                <a:gd name="T12" fmla="*/ 330 w 557"/>
                <a:gd name="T13" fmla="*/ 0 h 220"/>
                <a:gd name="T14" fmla="*/ 0 w 557"/>
                <a:gd name="T15" fmla="*/ 0 h 220"/>
                <a:gd name="T16" fmla="*/ 0 w 557"/>
                <a:gd name="T17" fmla="*/ 56 h 220"/>
                <a:gd name="T18" fmla="*/ 330 w 557"/>
                <a:gd name="T19" fmla="*/ 56 h 220"/>
                <a:gd name="T20" fmla="*/ 330 w 557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" h="220">
                  <a:moveTo>
                    <a:pt x="330" y="170"/>
                  </a:moveTo>
                  <a:lnTo>
                    <a:pt x="0" y="170"/>
                  </a:lnTo>
                  <a:lnTo>
                    <a:pt x="0" y="220"/>
                  </a:lnTo>
                  <a:lnTo>
                    <a:pt x="557" y="220"/>
                  </a:lnTo>
                  <a:lnTo>
                    <a:pt x="330" y="220"/>
                  </a:lnTo>
                  <a:lnTo>
                    <a:pt x="330" y="170"/>
                  </a:lnTo>
                  <a:close/>
                  <a:moveTo>
                    <a:pt x="330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330" y="5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4">
              <a:extLst>
                <a:ext uri="{FF2B5EF4-FFF2-40B4-BE49-F238E27FC236}">
                  <a16:creationId xmlns:a16="http://schemas.microsoft.com/office/drawing/2014/main" id="{5D274BD4-E236-49E8-AD9C-696280111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764701"/>
              <a:ext cx="758185" cy="299460"/>
            </a:xfrm>
            <a:custGeom>
              <a:avLst/>
              <a:gdLst>
                <a:gd name="T0" fmla="*/ 330 w 557"/>
                <a:gd name="T1" fmla="*/ 170 h 220"/>
                <a:gd name="T2" fmla="*/ 0 w 557"/>
                <a:gd name="T3" fmla="*/ 170 h 220"/>
                <a:gd name="T4" fmla="*/ 0 w 557"/>
                <a:gd name="T5" fmla="*/ 220 h 220"/>
                <a:gd name="T6" fmla="*/ 557 w 557"/>
                <a:gd name="T7" fmla="*/ 220 h 220"/>
                <a:gd name="T8" fmla="*/ 330 w 557"/>
                <a:gd name="T9" fmla="*/ 220 h 220"/>
                <a:gd name="T10" fmla="*/ 330 w 557"/>
                <a:gd name="T11" fmla="*/ 170 h 220"/>
                <a:gd name="T12" fmla="*/ 330 w 557"/>
                <a:gd name="T13" fmla="*/ 0 h 220"/>
                <a:gd name="T14" fmla="*/ 0 w 557"/>
                <a:gd name="T15" fmla="*/ 0 h 220"/>
                <a:gd name="T16" fmla="*/ 0 w 557"/>
                <a:gd name="T17" fmla="*/ 56 h 220"/>
                <a:gd name="T18" fmla="*/ 330 w 557"/>
                <a:gd name="T19" fmla="*/ 56 h 220"/>
                <a:gd name="T20" fmla="*/ 330 w 557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" h="220">
                  <a:moveTo>
                    <a:pt x="330" y="170"/>
                  </a:moveTo>
                  <a:lnTo>
                    <a:pt x="0" y="170"/>
                  </a:lnTo>
                  <a:lnTo>
                    <a:pt x="0" y="220"/>
                  </a:lnTo>
                  <a:lnTo>
                    <a:pt x="557" y="220"/>
                  </a:lnTo>
                  <a:lnTo>
                    <a:pt x="330" y="220"/>
                  </a:lnTo>
                  <a:lnTo>
                    <a:pt x="330" y="170"/>
                  </a:lnTo>
                  <a:moveTo>
                    <a:pt x="330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330" y="56"/>
                  </a:lnTo>
                  <a:lnTo>
                    <a:pt x="3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5">
              <a:extLst>
                <a:ext uri="{FF2B5EF4-FFF2-40B4-BE49-F238E27FC236}">
                  <a16:creationId xmlns:a16="http://schemas.microsoft.com/office/drawing/2014/main" id="{D3E5A44A-F69E-4D2B-8602-394F098D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651255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6">
              <a:extLst>
                <a:ext uri="{FF2B5EF4-FFF2-40B4-BE49-F238E27FC236}">
                  <a16:creationId xmlns:a16="http://schemas.microsoft.com/office/drawing/2014/main" id="{993AA5C2-6DB3-41BE-B200-485D8CFB7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651255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Rectangle 487">
              <a:extLst>
                <a:ext uri="{FF2B5EF4-FFF2-40B4-BE49-F238E27FC236}">
                  <a16:creationId xmlns:a16="http://schemas.microsoft.com/office/drawing/2014/main" id="{D4C29D42-40FD-49D0-ABAD-33391E82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3968410"/>
              <a:ext cx="115702" cy="29947"/>
            </a:xfrm>
            <a:prstGeom prst="rect">
              <a:avLst/>
            </a:pr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488">
              <a:extLst>
                <a:ext uri="{FF2B5EF4-FFF2-40B4-BE49-F238E27FC236}">
                  <a16:creationId xmlns:a16="http://schemas.microsoft.com/office/drawing/2014/main" id="{EB3777E5-5BCB-45C6-A707-27A32A98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3968410"/>
              <a:ext cx="11570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89">
              <a:extLst>
                <a:ext uri="{FF2B5EF4-FFF2-40B4-BE49-F238E27FC236}">
                  <a16:creationId xmlns:a16="http://schemas.microsoft.com/office/drawing/2014/main" id="{676AA431-2FAF-4FF8-A36E-A2F2C9D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4171226"/>
              <a:ext cx="155176" cy="20418"/>
            </a:xfrm>
            <a:custGeom>
              <a:avLst/>
              <a:gdLst>
                <a:gd name="T0" fmla="*/ 114 w 114"/>
                <a:gd name="T1" fmla="*/ 0 h 15"/>
                <a:gd name="T2" fmla="*/ 29 w 114"/>
                <a:gd name="T3" fmla="*/ 0 h 15"/>
                <a:gd name="T4" fmla="*/ 29 w 114"/>
                <a:gd name="T5" fmla="*/ 15 h 15"/>
                <a:gd name="T6" fmla="*/ 0 w 114"/>
                <a:gd name="T7" fmla="*/ 15 h 15"/>
                <a:gd name="T8" fmla="*/ 0 w 114"/>
                <a:gd name="T9" fmla="*/ 0 h 15"/>
                <a:gd name="T10" fmla="*/ 0 w 114"/>
                <a:gd name="T11" fmla="*/ 15 h 15"/>
                <a:gd name="T12" fmla="*/ 114 w 114"/>
                <a:gd name="T13" fmla="*/ 15 h 15"/>
                <a:gd name="T14" fmla="*/ 114 w 11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29" y="0"/>
                  </a:lnTo>
                  <a:lnTo>
                    <a:pt x="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0">
              <a:extLst>
                <a:ext uri="{FF2B5EF4-FFF2-40B4-BE49-F238E27FC236}">
                  <a16:creationId xmlns:a16="http://schemas.microsoft.com/office/drawing/2014/main" id="{3BBB9B27-2E87-4988-80B9-D756619A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4171226"/>
              <a:ext cx="155176" cy="20418"/>
            </a:xfrm>
            <a:custGeom>
              <a:avLst/>
              <a:gdLst>
                <a:gd name="T0" fmla="*/ 114 w 114"/>
                <a:gd name="T1" fmla="*/ 0 h 15"/>
                <a:gd name="T2" fmla="*/ 29 w 114"/>
                <a:gd name="T3" fmla="*/ 0 h 15"/>
                <a:gd name="T4" fmla="*/ 29 w 114"/>
                <a:gd name="T5" fmla="*/ 15 h 15"/>
                <a:gd name="T6" fmla="*/ 0 w 114"/>
                <a:gd name="T7" fmla="*/ 15 h 15"/>
                <a:gd name="T8" fmla="*/ 0 w 114"/>
                <a:gd name="T9" fmla="*/ 0 h 15"/>
                <a:gd name="T10" fmla="*/ 0 w 114"/>
                <a:gd name="T11" fmla="*/ 15 h 15"/>
                <a:gd name="T12" fmla="*/ 114 w 114"/>
                <a:gd name="T13" fmla="*/ 15 h 15"/>
                <a:gd name="T14" fmla="*/ 114 w 11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29" y="0"/>
                  </a:lnTo>
                  <a:lnTo>
                    <a:pt x="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Rectangle 491">
              <a:extLst>
                <a:ext uri="{FF2B5EF4-FFF2-40B4-BE49-F238E27FC236}">
                  <a16:creationId xmlns:a16="http://schemas.microsoft.com/office/drawing/2014/main" id="{2DF6CCD4-F917-4834-B393-3810C831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651255"/>
              <a:ext cx="47643" cy="65337"/>
            </a:xfrm>
            <a:prstGeom prst="rect">
              <a:avLst/>
            </a:pr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492">
              <a:extLst>
                <a:ext uri="{FF2B5EF4-FFF2-40B4-BE49-F238E27FC236}">
                  <a16:creationId xmlns:a16="http://schemas.microsoft.com/office/drawing/2014/main" id="{CCC92242-DA2B-45E0-929B-FBB1999F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651255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3">
              <a:extLst>
                <a:ext uri="{FF2B5EF4-FFF2-40B4-BE49-F238E27FC236}">
                  <a16:creationId xmlns:a16="http://schemas.microsoft.com/office/drawing/2014/main" id="{189CF603-A37E-4EE3-ADB4-0EC35C9E5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651255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4">
              <a:extLst>
                <a:ext uri="{FF2B5EF4-FFF2-40B4-BE49-F238E27FC236}">
                  <a16:creationId xmlns:a16="http://schemas.microsoft.com/office/drawing/2014/main" id="{9A1B6D0E-5EDA-45B3-B991-41A15810E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651255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495">
              <a:extLst>
                <a:ext uri="{FF2B5EF4-FFF2-40B4-BE49-F238E27FC236}">
                  <a16:creationId xmlns:a16="http://schemas.microsoft.com/office/drawing/2014/main" id="{4CBCFD02-1C69-4AB7-8F4F-56251417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53" y="3809151"/>
              <a:ext cx="34030" cy="65337"/>
            </a:xfrm>
            <a:prstGeom prst="rect">
              <a:avLst/>
            </a:pr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Rectangle 496">
              <a:extLst>
                <a:ext uri="{FF2B5EF4-FFF2-40B4-BE49-F238E27FC236}">
                  <a16:creationId xmlns:a16="http://schemas.microsoft.com/office/drawing/2014/main" id="{49D22798-12FC-47D2-B042-C8A37C7F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53" y="3809151"/>
              <a:ext cx="34030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7">
              <a:extLst>
                <a:ext uri="{FF2B5EF4-FFF2-40B4-BE49-F238E27FC236}">
                  <a16:creationId xmlns:a16="http://schemas.microsoft.com/office/drawing/2014/main" id="{80698C0A-9FB5-4376-A300-97FD6B9D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68410"/>
              <a:ext cx="47643" cy="63977"/>
            </a:xfrm>
            <a:custGeom>
              <a:avLst/>
              <a:gdLst>
                <a:gd name="T0" fmla="*/ 35 w 35"/>
                <a:gd name="T1" fmla="*/ 0 h 47"/>
                <a:gd name="T2" fmla="*/ 0 w 35"/>
                <a:gd name="T3" fmla="*/ 0 h 47"/>
                <a:gd name="T4" fmla="*/ 0 w 35"/>
                <a:gd name="T5" fmla="*/ 22 h 47"/>
                <a:gd name="T6" fmla="*/ 10 w 35"/>
                <a:gd name="T7" fmla="*/ 22 h 47"/>
                <a:gd name="T8" fmla="*/ 10 w 35"/>
                <a:gd name="T9" fmla="*/ 47 h 47"/>
                <a:gd name="T10" fmla="*/ 35 w 35"/>
                <a:gd name="T11" fmla="*/ 47 h 47"/>
                <a:gd name="T12" fmla="*/ 35 w 3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35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0" y="47"/>
                  </a:lnTo>
                  <a:lnTo>
                    <a:pt x="35" y="4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8">
              <a:extLst>
                <a:ext uri="{FF2B5EF4-FFF2-40B4-BE49-F238E27FC236}">
                  <a16:creationId xmlns:a16="http://schemas.microsoft.com/office/drawing/2014/main" id="{679CEBCC-2641-48C9-B862-F0FB2632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68410"/>
              <a:ext cx="47643" cy="63977"/>
            </a:xfrm>
            <a:custGeom>
              <a:avLst/>
              <a:gdLst>
                <a:gd name="T0" fmla="*/ 35 w 35"/>
                <a:gd name="T1" fmla="*/ 0 h 47"/>
                <a:gd name="T2" fmla="*/ 0 w 35"/>
                <a:gd name="T3" fmla="*/ 0 h 47"/>
                <a:gd name="T4" fmla="*/ 0 w 35"/>
                <a:gd name="T5" fmla="*/ 22 h 47"/>
                <a:gd name="T6" fmla="*/ 10 w 35"/>
                <a:gd name="T7" fmla="*/ 22 h 47"/>
                <a:gd name="T8" fmla="*/ 10 w 35"/>
                <a:gd name="T9" fmla="*/ 47 h 47"/>
                <a:gd name="T10" fmla="*/ 35 w 35"/>
                <a:gd name="T11" fmla="*/ 47 h 47"/>
                <a:gd name="T12" fmla="*/ 35 w 3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35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0" y="47"/>
                  </a:lnTo>
                  <a:lnTo>
                    <a:pt x="35" y="4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499">
              <a:extLst>
                <a:ext uri="{FF2B5EF4-FFF2-40B4-BE49-F238E27FC236}">
                  <a16:creationId xmlns:a16="http://schemas.microsoft.com/office/drawing/2014/main" id="{A7D2E27C-7CFB-4C71-A8F2-A315BB73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3968410"/>
              <a:ext cx="70782" cy="29947"/>
            </a:xfrm>
            <a:prstGeom prst="rect">
              <a:avLst/>
            </a:pr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00">
              <a:extLst>
                <a:ext uri="{FF2B5EF4-FFF2-40B4-BE49-F238E27FC236}">
                  <a16:creationId xmlns:a16="http://schemas.microsoft.com/office/drawing/2014/main" id="{D6B2D55F-5E00-4772-819E-8EFDD8CD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3968410"/>
              <a:ext cx="7078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1">
              <a:extLst>
                <a:ext uri="{FF2B5EF4-FFF2-40B4-BE49-F238E27FC236}">
                  <a16:creationId xmlns:a16="http://schemas.microsoft.com/office/drawing/2014/main" id="{60AA052C-A98B-4B29-84D8-E8BB7A213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4126307"/>
              <a:ext cx="47643" cy="65337"/>
            </a:xfrm>
            <a:custGeom>
              <a:avLst/>
              <a:gdLst>
                <a:gd name="T0" fmla="*/ 35 w 35"/>
                <a:gd name="T1" fmla="*/ 33 h 48"/>
                <a:gd name="T2" fmla="*/ 0 w 35"/>
                <a:gd name="T3" fmla="*/ 33 h 48"/>
                <a:gd name="T4" fmla="*/ 0 w 35"/>
                <a:gd name="T5" fmla="*/ 48 h 48"/>
                <a:gd name="T6" fmla="*/ 35 w 35"/>
                <a:gd name="T7" fmla="*/ 48 h 48"/>
                <a:gd name="T8" fmla="*/ 35 w 35"/>
                <a:gd name="T9" fmla="*/ 33 h 48"/>
                <a:gd name="T10" fmla="*/ 35 w 35"/>
                <a:gd name="T11" fmla="*/ 0 h 48"/>
                <a:gd name="T12" fmla="*/ 10 w 35"/>
                <a:gd name="T13" fmla="*/ 0 h 48"/>
                <a:gd name="T14" fmla="*/ 10 w 35"/>
                <a:gd name="T15" fmla="*/ 10 h 48"/>
                <a:gd name="T16" fmla="*/ 35 w 35"/>
                <a:gd name="T17" fmla="*/ 10 h 48"/>
                <a:gd name="T18" fmla="*/ 35 w 35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8">
                  <a:moveTo>
                    <a:pt x="35" y="33"/>
                  </a:moveTo>
                  <a:lnTo>
                    <a:pt x="0" y="33"/>
                  </a:lnTo>
                  <a:lnTo>
                    <a:pt x="0" y="48"/>
                  </a:lnTo>
                  <a:lnTo>
                    <a:pt x="35" y="48"/>
                  </a:lnTo>
                  <a:lnTo>
                    <a:pt x="35" y="33"/>
                  </a:lnTo>
                  <a:close/>
                  <a:moveTo>
                    <a:pt x="35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35" y="1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2">
              <a:extLst>
                <a:ext uri="{FF2B5EF4-FFF2-40B4-BE49-F238E27FC236}">
                  <a16:creationId xmlns:a16="http://schemas.microsoft.com/office/drawing/2014/main" id="{AC1520F8-194E-4F3A-9180-25238DD68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4126307"/>
              <a:ext cx="47643" cy="65337"/>
            </a:xfrm>
            <a:custGeom>
              <a:avLst/>
              <a:gdLst>
                <a:gd name="T0" fmla="*/ 35 w 35"/>
                <a:gd name="T1" fmla="*/ 33 h 48"/>
                <a:gd name="T2" fmla="*/ 0 w 35"/>
                <a:gd name="T3" fmla="*/ 33 h 48"/>
                <a:gd name="T4" fmla="*/ 0 w 35"/>
                <a:gd name="T5" fmla="*/ 48 h 48"/>
                <a:gd name="T6" fmla="*/ 35 w 35"/>
                <a:gd name="T7" fmla="*/ 48 h 48"/>
                <a:gd name="T8" fmla="*/ 35 w 35"/>
                <a:gd name="T9" fmla="*/ 33 h 48"/>
                <a:gd name="T10" fmla="*/ 35 w 35"/>
                <a:gd name="T11" fmla="*/ 0 h 48"/>
                <a:gd name="T12" fmla="*/ 10 w 35"/>
                <a:gd name="T13" fmla="*/ 0 h 48"/>
                <a:gd name="T14" fmla="*/ 10 w 35"/>
                <a:gd name="T15" fmla="*/ 10 h 48"/>
                <a:gd name="T16" fmla="*/ 35 w 35"/>
                <a:gd name="T17" fmla="*/ 10 h 48"/>
                <a:gd name="T18" fmla="*/ 35 w 35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8">
                  <a:moveTo>
                    <a:pt x="35" y="33"/>
                  </a:moveTo>
                  <a:lnTo>
                    <a:pt x="0" y="33"/>
                  </a:lnTo>
                  <a:lnTo>
                    <a:pt x="0" y="48"/>
                  </a:lnTo>
                  <a:lnTo>
                    <a:pt x="35" y="48"/>
                  </a:lnTo>
                  <a:lnTo>
                    <a:pt x="35" y="33"/>
                  </a:lnTo>
                  <a:moveTo>
                    <a:pt x="35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35" y="1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3">
              <a:extLst>
                <a:ext uri="{FF2B5EF4-FFF2-40B4-BE49-F238E27FC236}">
                  <a16:creationId xmlns:a16="http://schemas.microsoft.com/office/drawing/2014/main" id="{C0F5E3B2-1725-4EE6-BD1E-2F0A4DBA2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4171226"/>
              <a:ext cx="107534" cy="20418"/>
            </a:xfrm>
            <a:custGeom>
              <a:avLst/>
              <a:gdLst>
                <a:gd name="T0" fmla="*/ 79 w 79"/>
                <a:gd name="T1" fmla="*/ 0 h 15"/>
                <a:gd name="T2" fmla="*/ 27 w 79"/>
                <a:gd name="T3" fmla="*/ 0 h 15"/>
                <a:gd name="T4" fmla="*/ 27 w 79"/>
                <a:gd name="T5" fmla="*/ 15 h 15"/>
                <a:gd name="T6" fmla="*/ 0 w 79"/>
                <a:gd name="T7" fmla="*/ 15 h 15"/>
                <a:gd name="T8" fmla="*/ 0 w 79"/>
                <a:gd name="T9" fmla="*/ 0 h 15"/>
                <a:gd name="T10" fmla="*/ 0 w 79"/>
                <a:gd name="T11" fmla="*/ 15 h 15"/>
                <a:gd name="T12" fmla="*/ 79 w 79"/>
                <a:gd name="T13" fmla="*/ 15 h 15"/>
                <a:gd name="T14" fmla="*/ 79 w 7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">
                  <a:moveTo>
                    <a:pt x="79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79" y="1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4">
              <a:extLst>
                <a:ext uri="{FF2B5EF4-FFF2-40B4-BE49-F238E27FC236}">
                  <a16:creationId xmlns:a16="http://schemas.microsoft.com/office/drawing/2014/main" id="{CC0402FD-985C-49A4-A20A-FB042100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4171226"/>
              <a:ext cx="107534" cy="20418"/>
            </a:xfrm>
            <a:custGeom>
              <a:avLst/>
              <a:gdLst>
                <a:gd name="T0" fmla="*/ 79 w 79"/>
                <a:gd name="T1" fmla="*/ 0 h 15"/>
                <a:gd name="T2" fmla="*/ 27 w 79"/>
                <a:gd name="T3" fmla="*/ 0 h 15"/>
                <a:gd name="T4" fmla="*/ 27 w 79"/>
                <a:gd name="T5" fmla="*/ 15 h 15"/>
                <a:gd name="T6" fmla="*/ 0 w 79"/>
                <a:gd name="T7" fmla="*/ 15 h 15"/>
                <a:gd name="T8" fmla="*/ 0 w 79"/>
                <a:gd name="T9" fmla="*/ 0 h 15"/>
                <a:gd name="T10" fmla="*/ 0 w 79"/>
                <a:gd name="T11" fmla="*/ 15 h 15"/>
                <a:gd name="T12" fmla="*/ 79 w 79"/>
                <a:gd name="T13" fmla="*/ 15 h 15"/>
                <a:gd name="T14" fmla="*/ 79 w 7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">
                  <a:moveTo>
                    <a:pt x="79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79" y="1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5">
              <a:extLst>
                <a:ext uri="{FF2B5EF4-FFF2-40B4-BE49-F238E27FC236}">
                  <a16:creationId xmlns:a16="http://schemas.microsoft.com/office/drawing/2014/main" id="{74D8757E-D806-446C-A31D-855AEB16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651255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6">
              <a:extLst>
                <a:ext uri="{FF2B5EF4-FFF2-40B4-BE49-F238E27FC236}">
                  <a16:creationId xmlns:a16="http://schemas.microsoft.com/office/drawing/2014/main" id="{47E1ED13-DBAC-402D-8C44-405D34666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651255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7">
              <a:extLst>
                <a:ext uri="{FF2B5EF4-FFF2-40B4-BE49-F238E27FC236}">
                  <a16:creationId xmlns:a16="http://schemas.microsoft.com/office/drawing/2014/main" id="{796DAFD3-B467-49E4-9A23-7AE52666E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809151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8">
              <a:extLst>
                <a:ext uri="{FF2B5EF4-FFF2-40B4-BE49-F238E27FC236}">
                  <a16:creationId xmlns:a16="http://schemas.microsoft.com/office/drawing/2014/main" id="{739E894B-710D-4110-8BBA-19B6B9054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809151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09">
              <a:extLst>
                <a:ext uri="{FF2B5EF4-FFF2-40B4-BE49-F238E27FC236}">
                  <a16:creationId xmlns:a16="http://schemas.microsoft.com/office/drawing/2014/main" id="{E0623516-A72A-4643-BC51-103C1694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968410"/>
              <a:ext cx="51725" cy="63977"/>
            </a:xfrm>
            <a:custGeom>
              <a:avLst/>
              <a:gdLst>
                <a:gd name="T0" fmla="*/ 38 w 38"/>
                <a:gd name="T1" fmla="*/ 0 h 47"/>
                <a:gd name="T2" fmla="*/ 27 w 38"/>
                <a:gd name="T3" fmla="*/ 0 h 47"/>
                <a:gd name="T4" fmla="*/ 27 w 38"/>
                <a:gd name="T5" fmla="*/ 47 h 47"/>
                <a:gd name="T6" fmla="*/ 0 w 38"/>
                <a:gd name="T7" fmla="*/ 47 h 47"/>
                <a:gd name="T8" fmla="*/ 0 w 38"/>
                <a:gd name="T9" fmla="*/ 0 h 47"/>
                <a:gd name="T10" fmla="*/ 0 w 38"/>
                <a:gd name="T11" fmla="*/ 47 h 47"/>
                <a:gd name="T12" fmla="*/ 38 w 38"/>
                <a:gd name="T13" fmla="*/ 47 h 47"/>
                <a:gd name="T14" fmla="*/ 38 w 3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0">
              <a:extLst>
                <a:ext uri="{FF2B5EF4-FFF2-40B4-BE49-F238E27FC236}">
                  <a16:creationId xmlns:a16="http://schemas.microsoft.com/office/drawing/2014/main" id="{731674E9-25EC-4941-B819-6B087B08A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968410"/>
              <a:ext cx="51725" cy="63977"/>
            </a:xfrm>
            <a:custGeom>
              <a:avLst/>
              <a:gdLst>
                <a:gd name="T0" fmla="*/ 38 w 38"/>
                <a:gd name="T1" fmla="*/ 0 h 47"/>
                <a:gd name="T2" fmla="*/ 27 w 38"/>
                <a:gd name="T3" fmla="*/ 0 h 47"/>
                <a:gd name="T4" fmla="*/ 27 w 38"/>
                <a:gd name="T5" fmla="*/ 47 h 47"/>
                <a:gd name="T6" fmla="*/ 0 w 38"/>
                <a:gd name="T7" fmla="*/ 47 h 47"/>
                <a:gd name="T8" fmla="*/ 0 w 38"/>
                <a:gd name="T9" fmla="*/ 0 h 47"/>
                <a:gd name="T10" fmla="*/ 0 w 38"/>
                <a:gd name="T11" fmla="*/ 47 h 47"/>
                <a:gd name="T12" fmla="*/ 38 w 38"/>
                <a:gd name="T13" fmla="*/ 47 h 47"/>
                <a:gd name="T14" fmla="*/ 38 w 3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38" y="4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1">
              <a:extLst>
                <a:ext uri="{FF2B5EF4-FFF2-40B4-BE49-F238E27FC236}">
                  <a16:creationId xmlns:a16="http://schemas.microsoft.com/office/drawing/2014/main" id="{73A4856A-B037-45DF-8AEB-18961ACAD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4126307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2">
              <a:extLst>
                <a:ext uri="{FF2B5EF4-FFF2-40B4-BE49-F238E27FC236}">
                  <a16:creationId xmlns:a16="http://schemas.microsoft.com/office/drawing/2014/main" id="{55721880-740D-40E7-826F-E4C06CFB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4126307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513">
              <a:extLst>
                <a:ext uri="{FF2B5EF4-FFF2-40B4-BE49-F238E27FC236}">
                  <a16:creationId xmlns:a16="http://schemas.microsoft.com/office/drawing/2014/main" id="{CD806314-D1A0-4B83-8B10-BEC303F8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651255"/>
              <a:ext cx="39476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514">
              <a:extLst>
                <a:ext uri="{FF2B5EF4-FFF2-40B4-BE49-F238E27FC236}">
                  <a16:creationId xmlns:a16="http://schemas.microsoft.com/office/drawing/2014/main" id="{78564364-FEA0-422D-8BFD-B18D9436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651255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515">
              <a:extLst>
                <a:ext uri="{FF2B5EF4-FFF2-40B4-BE49-F238E27FC236}">
                  <a16:creationId xmlns:a16="http://schemas.microsoft.com/office/drawing/2014/main" id="{3B3CF09D-1AE6-413E-BDEB-D286FEE1C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68410"/>
              <a:ext cx="39476" cy="2994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516">
              <a:extLst>
                <a:ext uri="{FF2B5EF4-FFF2-40B4-BE49-F238E27FC236}">
                  <a16:creationId xmlns:a16="http://schemas.microsoft.com/office/drawing/2014/main" id="{F29E6B9D-584B-4163-A82A-0155A137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68410"/>
              <a:ext cx="39476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Rectangle 517">
              <a:extLst>
                <a:ext uri="{FF2B5EF4-FFF2-40B4-BE49-F238E27FC236}">
                  <a16:creationId xmlns:a16="http://schemas.microsoft.com/office/drawing/2014/main" id="{066ED312-943D-48FB-857B-102CE45E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71226"/>
              <a:ext cx="39476" cy="20418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18">
              <a:extLst>
                <a:ext uri="{FF2B5EF4-FFF2-40B4-BE49-F238E27FC236}">
                  <a16:creationId xmlns:a16="http://schemas.microsoft.com/office/drawing/2014/main" id="{75AA1F6D-2957-4F8E-84C5-5FC25937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71226"/>
              <a:ext cx="39476" cy="2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519">
              <a:extLst>
                <a:ext uri="{FF2B5EF4-FFF2-40B4-BE49-F238E27FC236}">
                  <a16:creationId xmlns:a16="http://schemas.microsoft.com/office/drawing/2014/main" id="{67158FFC-C56B-4630-AEFC-7DF98B532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651255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520">
              <a:extLst>
                <a:ext uri="{FF2B5EF4-FFF2-40B4-BE49-F238E27FC236}">
                  <a16:creationId xmlns:a16="http://schemas.microsoft.com/office/drawing/2014/main" id="{F2787BD5-5C84-40E3-BB86-5E057766E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651255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Rectangle 521">
              <a:extLst>
                <a:ext uri="{FF2B5EF4-FFF2-40B4-BE49-F238E27FC236}">
                  <a16:creationId xmlns:a16="http://schemas.microsoft.com/office/drawing/2014/main" id="{FB2969FD-83C5-4A0B-B46C-0FA5CCA7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68410"/>
              <a:ext cx="36752" cy="2994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Rectangle 522">
              <a:extLst>
                <a:ext uri="{FF2B5EF4-FFF2-40B4-BE49-F238E27FC236}">
                  <a16:creationId xmlns:a16="http://schemas.microsoft.com/office/drawing/2014/main" id="{9FECE606-7BE7-4D2C-B4DA-BF31B081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68410"/>
              <a:ext cx="3675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23">
              <a:extLst>
                <a:ext uri="{FF2B5EF4-FFF2-40B4-BE49-F238E27FC236}">
                  <a16:creationId xmlns:a16="http://schemas.microsoft.com/office/drawing/2014/main" id="{254E7374-2EFD-4E36-82FC-FB35B0E4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71226"/>
              <a:ext cx="36752" cy="20418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Rectangle 524">
              <a:extLst>
                <a:ext uri="{FF2B5EF4-FFF2-40B4-BE49-F238E27FC236}">
                  <a16:creationId xmlns:a16="http://schemas.microsoft.com/office/drawing/2014/main" id="{01B2E96A-77E3-4D3A-BF2D-52200DE81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71226"/>
              <a:ext cx="36752" cy="2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Rectangle 525">
              <a:extLst>
                <a:ext uri="{FF2B5EF4-FFF2-40B4-BE49-F238E27FC236}">
                  <a16:creationId xmlns:a16="http://schemas.microsoft.com/office/drawing/2014/main" id="{0B283F7F-A797-40C1-97F3-E5474717A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651255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Rectangle 526">
              <a:extLst>
                <a:ext uri="{FF2B5EF4-FFF2-40B4-BE49-F238E27FC236}">
                  <a16:creationId xmlns:a16="http://schemas.microsoft.com/office/drawing/2014/main" id="{94BB0C2F-2E45-4026-A2BC-F19D7F60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651255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27">
              <a:extLst>
                <a:ext uri="{FF2B5EF4-FFF2-40B4-BE49-F238E27FC236}">
                  <a16:creationId xmlns:a16="http://schemas.microsoft.com/office/drawing/2014/main" id="{E5357F2B-7079-425F-AA9A-77DA339E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809151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Rectangle 528">
              <a:extLst>
                <a:ext uri="{FF2B5EF4-FFF2-40B4-BE49-F238E27FC236}">
                  <a16:creationId xmlns:a16="http://schemas.microsoft.com/office/drawing/2014/main" id="{554C372A-1730-44C0-AFBD-AC380C5E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80915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Rectangle 529">
              <a:extLst>
                <a:ext uri="{FF2B5EF4-FFF2-40B4-BE49-F238E27FC236}">
                  <a16:creationId xmlns:a16="http://schemas.microsoft.com/office/drawing/2014/main" id="{3E7A2EAF-2011-44B9-A841-C322C061F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968410"/>
              <a:ext cx="36752" cy="6397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Rectangle 530">
              <a:extLst>
                <a:ext uri="{FF2B5EF4-FFF2-40B4-BE49-F238E27FC236}">
                  <a16:creationId xmlns:a16="http://schemas.microsoft.com/office/drawing/2014/main" id="{95B0293C-2BC5-43C0-AB0F-3C9D0081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968410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531">
              <a:extLst>
                <a:ext uri="{FF2B5EF4-FFF2-40B4-BE49-F238E27FC236}">
                  <a16:creationId xmlns:a16="http://schemas.microsoft.com/office/drawing/2014/main" id="{2C255D3D-2802-46EA-A6F5-786AF8D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4126307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32">
              <a:extLst>
                <a:ext uri="{FF2B5EF4-FFF2-40B4-BE49-F238E27FC236}">
                  <a16:creationId xmlns:a16="http://schemas.microsoft.com/office/drawing/2014/main" id="{3143670D-077A-4F98-8FB1-7C9385B11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412630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Rectangle 533">
              <a:extLst>
                <a:ext uri="{FF2B5EF4-FFF2-40B4-BE49-F238E27FC236}">
                  <a16:creationId xmlns:a16="http://schemas.microsoft.com/office/drawing/2014/main" id="{F1A54221-AD44-4790-8799-F9AC352B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609527"/>
              <a:ext cx="224597" cy="155174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34">
              <a:extLst>
                <a:ext uri="{FF2B5EF4-FFF2-40B4-BE49-F238E27FC236}">
                  <a16:creationId xmlns:a16="http://schemas.microsoft.com/office/drawing/2014/main" id="{6A35CB2F-3345-4C3B-B2B9-3080A8CB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609527"/>
              <a:ext cx="224597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535">
              <a:extLst>
                <a:ext uri="{FF2B5EF4-FFF2-40B4-BE49-F238E27FC236}">
                  <a16:creationId xmlns:a16="http://schemas.microsoft.com/office/drawing/2014/main" id="{5C0DDD18-EF07-4EFF-AFAE-C499F07B2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609527"/>
              <a:ext cx="166066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536">
              <a:extLst>
                <a:ext uri="{FF2B5EF4-FFF2-40B4-BE49-F238E27FC236}">
                  <a16:creationId xmlns:a16="http://schemas.microsoft.com/office/drawing/2014/main" id="{C65B4641-4387-4388-BC92-05985D0B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609527"/>
              <a:ext cx="166066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37">
              <a:extLst>
                <a:ext uri="{FF2B5EF4-FFF2-40B4-BE49-F238E27FC236}">
                  <a16:creationId xmlns:a16="http://schemas.microsoft.com/office/drawing/2014/main" id="{7F9598E9-1B20-4AA7-93A4-EA7BA5BC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609527"/>
              <a:ext cx="449194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Rectangle 538">
              <a:extLst>
                <a:ext uri="{FF2B5EF4-FFF2-40B4-BE49-F238E27FC236}">
                  <a16:creationId xmlns:a16="http://schemas.microsoft.com/office/drawing/2014/main" id="{E8347331-49B9-4895-8E74-0F7E77D6F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609527"/>
              <a:ext cx="44919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539">
              <a:extLst>
                <a:ext uri="{FF2B5EF4-FFF2-40B4-BE49-F238E27FC236}">
                  <a16:creationId xmlns:a16="http://schemas.microsoft.com/office/drawing/2014/main" id="{9321BA40-11CE-4738-A0D0-13F0842B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840927"/>
              <a:ext cx="224597" cy="155174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540">
              <a:extLst>
                <a:ext uri="{FF2B5EF4-FFF2-40B4-BE49-F238E27FC236}">
                  <a16:creationId xmlns:a16="http://schemas.microsoft.com/office/drawing/2014/main" id="{7F353E0E-72F1-4B16-8BFA-354F3293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840927"/>
              <a:ext cx="224597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541">
              <a:extLst>
                <a:ext uri="{FF2B5EF4-FFF2-40B4-BE49-F238E27FC236}">
                  <a16:creationId xmlns:a16="http://schemas.microsoft.com/office/drawing/2014/main" id="{4545D8D8-0354-4EF3-8287-671B5517C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840927"/>
              <a:ext cx="166066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Rectangle 542">
              <a:extLst>
                <a:ext uri="{FF2B5EF4-FFF2-40B4-BE49-F238E27FC236}">
                  <a16:creationId xmlns:a16="http://schemas.microsoft.com/office/drawing/2014/main" id="{D53DD754-3C62-4CB1-A58A-CE2E80E8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840927"/>
              <a:ext cx="166066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Rectangle 543">
              <a:extLst>
                <a:ext uri="{FF2B5EF4-FFF2-40B4-BE49-F238E27FC236}">
                  <a16:creationId xmlns:a16="http://schemas.microsoft.com/office/drawing/2014/main" id="{36C874DA-92CC-450E-9469-1A0649DDE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840927"/>
              <a:ext cx="449194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Rectangle 544">
              <a:extLst>
                <a:ext uri="{FF2B5EF4-FFF2-40B4-BE49-F238E27FC236}">
                  <a16:creationId xmlns:a16="http://schemas.microsoft.com/office/drawing/2014/main" id="{202B2944-AA07-4B39-9637-544CDC9AF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840927"/>
              <a:ext cx="44919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Rectangle 545">
              <a:extLst>
                <a:ext uri="{FF2B5EF4-FFF2-40B4-BE49-F238E27FC236}">
                  <a16:creationId xmlns:a16="http://schemas.microsoft.com/office/drawing/2014/main" id="{9BAC9666-F30D-4F91-B2AF-7B62870D9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766955"/>
              <a:ext cx="76227" cy="138840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Rectangle 546">
              <a:extLst>
                <a:ext uri="{FF2B5EF4-FFF2-40B4-BE49-F238E27FC236}">
                  <a16:creationId xmlns:a16="http://schemas.microsoft.com/office/drawing/2014/main" id="{A2C48219-9FA1-4320-ADAF-ABC7A74A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766955"/>
              <a:ext cx="76227" cy="13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7">
              <a:extLst>
                <a:ext uri="{FF2B5EF4-FFF2-40B4-BE49-F238E27FC236}">
                  <a16:creationId xmlns:a16="http://schemas.microsoft.com/office/drawing/2014/main" id="{3BB34A3A-BE35-4C14-A481-6777C610C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3766955"/>
              <a:ext cx="13612" cy="138840"/>
            </a:xfrm>
            <a:custGeom>
              <a:avLst/>
              <a:gdLst>
                <a:gd name="T0" fmla="*/ 10 w 10"/>
                <a:gd name="T1" fmla="*/ 79 h 102"/>
                <a:gd name="T2" fmla="*/ 0 w 10"/>
                <a:gd name="T3" fmla="*/ 79 h 102"/>
                <a:gd name="T4" fmla="*/ 0 w 10"/>
                <a:gd name="T5" fmla="*/ 102 h 102"/>
                <a:gd name="T6" fmla="*/ 10 w 10"/>
                <a:gd name="T7" fmla="*/ 102 h 102"/>
                <a:gd name="T8" fmla="*/ 10 w 10"/>
                <a:gd name="T9" fmla="*/ 79 h 102"/>
                <a:gd name="T10" fmla="*/ 10 w 10"/>
                <a:gd name="T11" fmla="*/ 0 h 102"/>
                <a:gd name="T12" fmla="*/ 0 w 10"/>
                <a:gd name="T13" fmla="*/ 0 h 102"/>
                <a:gd name="T14" fmla="*/ 0 w 10"/>
                <a:gd name="T15" fmla="*/ 31 h 102"/>
                <a:gd name="T16" fmla="*/ 10 w 10"/>
                <a:gd name="T17" fmla="*/ 31 h 102"/>
                <a:gd name="T18" fmla="*/ 10 w 1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2">
                  <a:moveTo>
                    <a:pt x="10" y="79"/>
                  </a:moveTo>
                  <a:lnTo>
                    <a:pt x="0" y="79"/>
                  </a:lnTo>
                  <a:lnTo>
                    <a:pt x="0" y="102"/>
                  </a:lnTo>
                  <a:lnTo>
                    <a:pt x="10" y="102"/>
                  </a:lnTo>
                  <a:lnTo>
                    <a:pt x="10" y="79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8">
              <a:extLst>
                <a:ext uri="{FF2B5EF4-FFF2-40B4-BE49-F238E27FC236}">
                  <a16:creationId xmlns:a16="http://schemas.microsoft.com/office/drawing/2014/main" id="{E15135CD-4D18-4F4E-A429-5D2A99FD6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3766955"/>
              <a:ext cx="13612" cy="138840"/>
            </a:xfrm>
            <a:custGeom>
              <a:avLst/>
              <a:gdLst>
                <a:gd name="T0" fmla="*/ 10 w 10"/>
                <a:gd name="T1" fmla="*/ 79 h 102"/>
                <a:gd name="T2" fmla="*/ 0 w 10"/>
                <a:gd name="T3" fmla="*/ 79 h 102"/>
                <a:gd name="T4" fmla="*/ 0 w 10"/>
                <a:gd name="T5" fmla="*/ 102 h 102"/>
                <a:gd name="T6" fmla="*/ 10 w 10"/>
                <a:gd name="T7" fmla="*/ 102 h 102"/>
                <a:gd name="T8" fmla="*/ 10 w 10"/>
                <a:gd name="T9" fmla="*/ 79 h 102"/>
                <a:gd name="T10" fmla="*/ 10 w 10"/>
                <a:gd name="T11" fmla="*/ 0 h 102"/>
                <a:gd name="T12" fmla="*/ 0 w 10"/>
                <a:gd name="T13" fmla="*/ 0 h 102"/>
                <a:gd name="T14" fmla="*/ 0 w 10"/>
                <a:gd name="T15" fmla="*/ 31 h 102"/>
                <a:gd name="T16" fmla="*/ 10 w 10"/>
                <a:gd name="T17" fmla="*/ 31 h 102"/>
                <a:gd name="T18" fmla="*/ 10 w 1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2">
                  <a:moveTo>
                    <a:pt x="10" y="79"/>
                  </a:moveTo>
                  <a:lnTo>
                    <a:pt x="0" y="79"/>
                  </a:lnTo>
                  <a:lnTo>
                    <a:pt x="0" y="102"/>
                  </a:lnTo>
                  <a:lnTo>
                    <a:pt x="10" y="102"/>
                  </a:lnTo>
                  <a:lnTo>
                    <a:pt x="10" y="79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49">
              <a:extLst>
                <a:ext uri="{FF2B5EF4-FFF2-40B4-BE49-F238E27FC236}">
                  <a16:creationId xmlns:a16="http://schemas.microsoft.com/office/drawing/2014/main" id="{865008D5-2469-4784-AE62-A9F0A3565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766955"/>
              <a:ext cx="443749" cy="138840"/>
            </a:xfrm>
            <a:custGeom>
              <a:avLst/>
              <a:gdLst>
                <a:gd name="T0" fmla="*/ 112 w 326"/>
                <a:gd name="T1" fmla="*/ 31 h 102"/>
                <a:gd name="T2" fmla="*/ 197 w 326"/>
                <a:gd name="T3" fmla="*/ 31 h 102"/>
                <a:gd name="T4" fmla="*/ 197 w 326"/>
                <a:gd name="T5" fmla="*/ 79 h 102"/>
                <a:gd name="T6" fmla="*/ 83 w 326"/>
                <a:gd name="T7" fmla="*/ 79 h 102"/>
                <a:gd name="T8" fmla="*/ 83 w 326"/>
                <a:gd name="T9" fmla="*/ 31 h 102"/>
                <a:gd name="T10" fmla="*/ 112 w 326"/>
                <a:gd name="T11" fmla="*/ 31 h 102"/>
                <a:gd name="T12" fmla="*/ 326 w 326"/>
                <a:gd name="T13" fmla="*/ 0 h 102"/>
                <a:gd name="T14" fmla="*/ 0 w 326"/>
                <a:gd name="T15" fmla="*/ 0 h 102"/>
                <a:gd name="T16" fmla="*/ 0 w 326"/>
                <a:gd name="T17" fmla="*/ 102 h 102"/>
                <a:gd name="T18" fmla="*/ 326 w 326"/>
                <a:gd name="T19" fmla="*/ 102 h 102"/>
                <a:gd name="T20" fmla="*/ 326 w 326"/>
                <a:gd name="T21" fmla="*/ 79 h 102"/>
                <a:gd name="T22" fmla="*/ 247 w 326"/>
                <a:gd name="T23" fmla="*/ 79 h 102"/>
                <a:gd name="T24" fmla="*/ 247 w 326"/>
                <a:gd name="T25" fmla="*/ 31 h 102"/>
                <a:gd name="T26" fmla="*/ 274 w 326"/>
                <a:gd name="T27" fmla="*/ 31 h 102"/>
                <a:gd name="T28" fmla="*/ 326 w 326"/>
                <a:gd name="T29" fmla="*/ 31 h 102"/>
                <a:gd name="T30" fmla="*/ 326 w 326"/>
                <a:gd name="T3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102">
                  <a:moveTo>
                    <a:pt x="112" y="31"/>
                  </a:moveTo>
                  <a:lnTo>
                    <a:pt x="197" y="31"/>
                  </a:lnTo>
                  <a:lnTo>
                    <a:pt x="197" y="79"/>
                  </a:lnTo>
                  <a:lnTo>
                    <a:pt x="83" y="79"/>
                  </a:lnTo>
                  <a:lnTo>
                    <a:pt x="83" y="31"/>
                  </a:lnTo>
                  <a:lnTo>
                    <a:pt x="112" y="31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102"/>
                  </a:lnTo>
                  <a:lnTo>
                    <a:pt x="326" y="102"/>
                  </a:lnTo>
                  <a:lnTo>
                    <a:pt x="326" y="79"/>
                  </a:lnTo>
                  <a:lnTo>
                    <a:pt x="247" y="79"/>
                  </a:lnTo>
                  <a:lnTo>
                    <a:pt x="247" y="31"/>
                  </a:lnTo>
                  <a:lnTo>
                    <a:pt x="274" y="31"/>
                  </a:lnTo>
                  <a:lnTo>
                    <a:pt x="326" y="3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0">
              <a:extLst>
                <a:ext uri="{FF2B5EF4-FFF2-40B4-BE49-F238E27FC236}">
                  <a16:creationId xmlns:a16="http://schemas.microsoft.com/office/drawing/2014/main" id="{6C9BD855-84D4-42F9-8F43-EC146268B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766955"/>
              <a:ext cx="443749" cy="138840"/>
            </a:xfrm>
            <a:custGeom>
              <a:avLst/>
              <a:gdLst>
                <a:gd name="T0" fmla="*/ 112 w 326"/>
                <a:gd name="T1" fmla="*/ 31 h 102"/>
                <a:gd name="T2" fmla="*/ 197 w 326"/>
                <a:gd name="T3" fmla="*/ 31 h 102"/>
                <a:gd name="T4" fmla="*/ 197 w 326"/>
                <a:gd name="T5" fmla="*/ 79 h 102"/>
                <a:gd name="T6" fmla="*/ 83 w 326"/>
                <a:gd name="T7" fmla="*/ 79 h 102"/>
                <a:gd name="T8" fmla="*/ 83 w 326"/>
                <a:gd name="T9" fmla="*/ 31 h 102"/>
                <a:gd name="T10" fmla="*/ 112 w 326"/>
                <a:gd name="T11" fmla="*/ 31 h 102"/>
                <a:gd name="T12" fmla="*/ 326 w 326"/>
                <a:gd name="T13" fmla="*/ 0 h 102"/>
                <a:gd name="T14" fmla="*/ 0 w 326"/>
                <a:gd name="T15" fmla="*/ 0 h 102"/>
                <a:gd name="T16" fmla="*/ 0 w 326"/>
                <a:gd name="T17" fmla="*/ 102 h 102"/>
                <a:gd name="T18" fmla="*/ 326 w 326"/>
                <a:gd name="T19" fmla="*/ 102 h 102"/>
                <a:gd name="T20" fmla="*/ 326 w 326"/>
                <a:gd name="T21" fmla="*/ 79 h 102"/>
                <a:gd name="T22" fmla="*/ 247 w 326"/>
                <a:gd name="T23" fmla="*/ 79 h 102"/>
                <a:gd name="T24" fmla="*/ 247 w 326"/>
                <a:gd name="T25" fmla="*/ 31 h 102"/>
                <a:gd name="T26" fmla="*/ 274 w 326"/>
                <a:gd name="T27" fmla="*/ 31 h 102"/>
                <a:gd name="T28" fmla="*/ 326 w 326"/>
                <a:gd name="T29" fmla="*/ 31 h 102"/>
                <a:gd name="T30" fmla="*/ 326 w 326"/>
                <a:gd name="T3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102">
                  <a:moveTo>
                    <a:pt x="112" y="31"/>
                  </a:moveTo>
                  <a:lnTo>
                    <a:pt x="197" y="31"/>
                  </a:lnTo>
                  <a:lnTo>
                    <a:pt x="197" y="79"/>
                  </a:lnTo>
                  <a:lnTo>
                    <a:pt x="83" y="79"/>
                  </a:lnTo>
                  <a:lnTo>
                    <a:pt x="83" y="31"/>
                  </a:lnTo>
                  <a:lnTo>
                    <a:pt x="112" y="31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102"/>
                  </a:lnTo>
                  <a:lnTo>
                    <a:pt x="326" y="102"/>
                  </a:lnTo>
                  <a:lnTo>
                    <a:pt x="326" y="79"/>
                  </a:lnTo>
                  <a:lnTo>
                    <a:pt x="247" y="79"/>
                  </a:lnTo>
                  <a:lnTo>
                    <a:pt x="247" y="31"/>
                  </a:lnTo>
                  <a:lnTo>
                    <a:pt x="274" y="31"/>
                  </a:lnTo>
                  <a:lnTo>
                    <a:pt x="326" y="31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1">
              <a:extLst>
                <a:ext uri="{FF2B5EF4-FFF2-40B4-BE49-F238E27FC236}">
                  <a16:creationId xmlns:a16="http://schemas.microsoft.com/office/drawing/2014/main" id="{88DF2AD0-CCE7-465F-9200-0D4EE70EC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80915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2">
              <a:extLst>
                <a:ext uri="{FF2B5EF4-FFF2-40B4-BE49-F238E27FC236}">
                  <a16:creationId xmlns:a16="http://schemas.microsoft.com/office/drawing/2014/main" id="{14DA0533-1D2F-46DB-9F1D-A5B6169D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80915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553">
              <a:extLst>
                <a:ext uri="{FF2B5EF4-FFF2-40B4-BE49-F238E27FC236}">
                  <a16:creationId xmlns:a16="http://schemas.microsoft.com/office/drawing/2014/main" id="{F6461611-60CB-4937-98EC-0487F825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809151"/>
              <a:ext cx="13612" cy="65337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554">
              <a:extLst>
                <a:ext uri="{FF2B5EF4-FFF2-40B4-BE49-F238E27FC236}">
                  <a16:creationId xmlns:a16="http://schemas.microsoft.com/office/drawing/2014/main" id="{9CC1318F-F687-483E-BCDC-67724650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809151"/>
              <a:ext cx="136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5">
              <a:extLst>
                <a:ext uri="{FF2B5EF4-FFF2-40B4-BE49-F238E27FC236}">
                  <a16:creationId xmlns:a16="http://schemas.microsoft.com/office/drawing/2014/main" id="{3D2606EE-F6AE-488E-BCA3-D9FA41B54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80915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6">
              <a:extLst>
                <a:ext uri="{FF2B5EF4-FFF2-40B4-BE49-F238E27FC236}">
                  <a16:creationId xmlns:a16="http://schemas.microsoft.com/office/drawing/2014/main" id="{DA5ECDBF-1C30-4C09-A426-0682E1729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80915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557">
              <a:extLst>
                <a:ext uri="{FF2B5EF4-FFF2-40B4-BE49-F238E27FC236}">
                  <a16:creationId xmlns:a16="http://schemas.microsoft.com/office/drawing/2014/main" id="{9AF8E026-F556-40BA-AA14-C5E67DBED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809151"/>
              <a:ext cx="39476" cy="65337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558">
              <a:extLst>
                <a:ext uri="{FF2B5EF4-FFF2-40B4-BE49-F238E27FC236}">
                  <a16:creationId xmlns:a16="http://schemas.microsoft.com/office/drawing/2014/main" id="{DBD2B8A8-3C34-4F55-9786-022B120D7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809151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Rectangle 559">
              <a:extLst>
                <a:ext uri="{FF2B5EF4-FFF2-40B4-BE49-F238E27FC236}">
                  <a16:creationId xmlns:a16="http://schemas.microsoft.com/office/drawing/2014/main" id="{2310E883-B06D-45DC-962E-B15B83E6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809151"/>
              <a:ext cx="36752" cy="65337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560">
              <a:extLst>
                <a:ext uri="{FF2B5EF4-FFF2-40B4-BE49-F238E27FC236}">
                  <a16:creationId xmlns:a16="http://schemas.microsoft.com/office/drawing/2014/main" id="{AF11A35E-6230-4745-82A3-A078E4405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80915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561">
              <a:extLst>
                <a:ext uri="{FF2B5EF4-FFF2-40B4-BE49-F238E27FC236}">
                  <a16:creationId xmlns:a16="http://schemas.microsoft.com/office/drawing/2014/main" id="{CBF55506-E576-4699-9465-D118E55C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998357"/>
              <a:ext cx="76227" cy="141562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562">
              <a:extLst>
                <a:ext uri="{FF2B5EF4-FFF2-40B4-BE49-F238E27FC236}">
                  <a16:creationId xmlns:a16="http://schemas.microsoft.com/office/drawing/2014/main" id="{6E9C6BDE-CFE0-4453-921C-F284C657F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998357"/>
              <a:ext cx="76227" cy="14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Rectangle 563">
              <a:extLst>
                <a:ext uri="{FF2B5EF4-FFF2-40B4-BE49-F238E27FC236}">
                  <a16:creationId xmlns:a16="http://schemas.microsoft.com/office/drawing/2014/main" id="{854EC215-F3B2-4E9A-BB60-CC3B86DC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032386"/>
              <a:ext cx="13612" cy="93922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Rectangle 564">
              <a:extLst>
                <a:ext uri="{FF2B5EF4-FFF2-40B4-BE49-F238E27FC236}">
                  <a16:creationId xmlns:a16="http://schemas.microsoft.com/office/drawing/2014/main" id="{AFD905D2-BD20-4394-A3B4-65EAF567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032386"/>
              <a:ext cx="13612" cy="9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5">
              <a:extLst>
                <a:ext uri="{FF2B5EF4-FFF2-40B4-BE49-F238E27FC236}">
                  <a16:creationId xmlns:a16="http://schemas.microsoft.com/office/drawing/2014/main" id="{355F1CC8-523D-4C06-BAD7-8B5EF641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998357"/>
              <a:ext cx="443749" cy="141562"/>
            </a:xfrm>
            <a:custGeom>
              <a:avLst/>
              <a:gdLst>
                <a:gd name="T0" fmla="*/ 247 w 326"/>
                <a:gd name="T1" fmla="*/ 0 h 104"/>
                <a:gd name="T2" fmla="*/ 197 w 326"/>
                <a:gd name="T3" fmla="*/ 0 h 104"/>
                <a:gd name="T4" fmla="*/ 197 w 326"/>
                <a:gd name="T5" fmla="*/ 25 h 104"/>
                <a:gd name="T6" fmla="*/ 83 w 326"/>
                <a:gd name="T7" fmla="*/ 25 h 104"/>
                <a:gd name="T8" fmla="*/ 83 w 326"/>
                <a:gd name="T9" fmla="*/ 0 h 104"/>
                <a:gd name="T10" fmla="*/ 0 w 326"/>
                <a:gd name="T11" fmla="*/ 0 h 104"/>
                <a:gd name="T12" fmla="*/ 0 w 326"/>
                <a:gd name="T13" fmla="*/ 104 h 104"/>
                <a:gd name="T14" fmla="*/ 83 w 326"/>
                <a:gd name="T15" fmla="*/ 104 h 104"/>
                <a:gd name="T16" fmla="*/ 83 w 326"/>
                <a:gd name="T17" fmla="*/ 94 h 104"/>
                <a:gd name="T18" fmla="*/ 112 w 326"/>
                <a:gd name="T19" fmla="*/ 94 h 104"/>
                <a:gd name="T20" fmla="*/ 197 w 326"/>
                <a:gd name="T21" fmla="*/ 94 h 104"/>
                <a:gd name="T22" fmla="*/ 197 w 326"/>
                <a:gd name="T23" fmla="*/ 104 h 104"/>
                <a:gd name="T24" fmla="*/ 247 w 326"/>
                <a:gd name="T25" fmla="*/ 104 h 104"/>
                <a:gd name="T26" fmla="*/ 247 w 326"/>
                <a:gd name="T27" fmla="*/ 94 h 104"/>
                <a:gd name="T28" fmla="*/ 274 w 326"/>
                <a:gd name="T29" fmla="*/ 94 h 104"/>
                <a:gd name="T30" fmla="*/ 326 w 326"/>
                <a:gd name="T31" fmla="*/ 94 h 104"/>
                <a:gd name="T32" fmla="*/ 326 w 326"/>
                <a:gd name="T33" fmla="*/ 25 h 104"/>
                <a:gd name="T34" fmla="*/ 247 w 326"/>
                <a:gd name="T35" fmla="*/ 25 h 104"/>
                <a:gd name="T36" fmla="*/ 247 w 326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104">
                  <a:moveTo>
                    <a:pt x="247" y="0"/>
                  </a:moveTo>
                  <a:lnTo>
                    <a:pt x="197" y="0"/>
                  </a:lnTo>
                  <a:lnTo>
                    <a:pt x="197" y="25"/>
                  </a:lnTo>
                  <a:lnTo>
                    <a:pt x="83" y="2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94"/>
                  </a:lnTo>
                  <a:lnTo>
                    <a:pt x="112" y="9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247" y="104"/>
                  </a:lnTo>
                  <a:lnTo>
                    <a:pt x="247" y="94"/>
                  </a:lnTo>
                  <a:lnTo>
                    <a:pt x="274" y="94"/>
                  </a:lnTo>
                  <a:lnTo>
                    <a:pt x="326" y="94"/>
                  </a:lnTo>
                  <a:lnTo>
                    <a:pt x="326" y="25"/>
                  </a:lnTo>
                  <a:lnTo>
                    <a:pt x="247" y="2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6">
              <a:extLst>
                <a:ext uri="{FF2B5EF4-FFF2-40B4-BE49-F238E27FC236}">
                  <a16:creationId xmlns:a16="http://schemas.microsoft.com/office/drawing/2014/main" id="{32B02CD0-8E69-4BB9-B9FE-902D51D3E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998357"/>
              <a:ext cx="443749" cy="141562"/>
            </a:xfrm>
            <a:custGeom>
              <a:avLst/>
              <a:gdLst>
                <a:gd name="T0" fmla="*/ 247 w 326"/>
                <a:gd name="T1" fmla="*/ 0 h 104"/>
                <a:gd name="T2" fmla="*/ 197 w 326"/>
                <a:gd name="T3" fmla="*/ 0 h 104"/>
                <a:gd name="T4" fmla="*/ 197 w 326"/>
                <a:gd name="T5" fmla="*/ 25 h 104"/>
                <a:gd name="T6" fmla="*/ 83 w 326"/>
                <a:gd name="T7" fmla="*/ 25 h 104"/>
                <a:gd name="T8" fmla="*/ 83 w 326"/>
                <a:gd name="T9" fmla="*/ 0 h 104"/>
                <a:gd name="T10" fmla="*/ 0 w 326"/>
                <a:gd name="T11" fmla="*/ 0 h 104"/>
                <a:gd name="T12" fmla="*/ 0 w 326"/>
                <a:gd name="T13" fmla="*/ 104 h 104"/>
                <a:gd name="T14" fmla="*/ 83 w 326"/>
                <a:gd name="T15" fmla="*/ 104 h 104"/>
                <a:gd name="T16" fmla="*/ 83 w 326"/>
                <a:gd name="T17" fmla="*/ 94 h 104"/>
                <a:gd name="T18" fmla="*/ 112 w 326"/>
                <a:gd name="T19" fmla="*/ 94 h 104"/>
                <a:gd name="T20" fmla="*/ 197 w 326"/>
                <a:gd name="T21" fmla="*/ 94 h 104"/>
                <a:gd name="T22" fmla="*/ 197 w 326"/>
                <a:gd name="T23" fmla="*/ 104 h 104"/>
                <a:gd name="T24" fmla="*/ 247 w 326"/>
                <a:gd name="T25" fmla="*/ 104 h 104"/>
                <a:gd name="T26" fmla="*/ 247 w 326"/>
                <a:gd name="T27" fmla="*/ 94 h 104"/>
                <a:gd name="T28" fmla="*/ 274 w 326"/>
                <a:gd name="T29" fmla="*/ 94 h 104"/>
                <a:gd name="T30" fmla="*/ 326 w 326"/>
                <a:gd name="T31" fmla="*/ 94 h 104"/>
                <a:gd name="T32" fmla="*/ 326 w 326"/>
                <a:gd name="T33" fmla="*/ 25 h 104"/>
                <a:gd name="T34" fmla="*/ 247 w 326"/>
                <a:gd name="T35" fmla="*/ 25 h 104"/>
                <a:gd name="T36" fmla="*/ 247 w 326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104">
                  <a:moveTo>
                    <a:pt x="247" y="0"/>
                  </a:moveTo>
                  <a:lnTo>
                    <a:pt x="197" y="0"/>
                  </a:lnTo>
                  <a:lnTo>
                    <a:pt x="197" y="25"/>
                  </a:lnTo>
                  <a:lnTo>
                    <a:pt x="83" y="2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94"/>
                  </a:lnTo>
                  <a:lnTo>
                    <a:pt x="112" y="9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247" y="104"/>
                  </a:lnTo>
                  <a:lnTo>
                    <a:pt x="247" y="94"/>
                  </a:lnTo>
                  <a:lnTo>
                    <a:pt x="274" y="94"/>
                  </a:lnTo>
                  <a:lnTo>
                    <a:pt x="326" y="94"/>
                  </a:lnTo>
                  <a:lnTo>
                    <a:pt x="326" y="25"/>
                  </a:lnTo>
                  <a:lnTo>
                    <a:pt x="247" y="25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7">
              <a:extLst>
                <a:ext uri="{FF2B5EF4-FFF2-40B4-BE49-F238E27FC236}">
                  <a16:creationId xmlns:a16="http://schemas.microsoft.com/office/drawing/2014/main" id="{E421FF86-5A54-4441-83F4-D4210BDE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998357"/>
              <a:ext cx="155176" cy="34030"/>
            </a:xfrm>
            <a:custGeom>
              <a:avLst/>
              <a:gdLst>
                <a:gd name="T0" fmla="*/ 114 w 114"/>
                <a:gd name="T1" fmla="*/ 0 h 25"/>
                <a:gd name="T2" fmla="*/ 29 w 114"/>
                <a:gd name="T3" fmla="*/ 0 h 25"/>
                <a:gd name="T4" fmla="*/ 29 w 114"/>
                <a:gd name="T5" fmla="*/ 25 h 25"/>
                <a:gd name="T6" fmla="*/ 0 w 114"/>
                <a:gd name="T7" fmla="*/ 25 h 25"/>
                <a:gd name="T8" fmla="*/ 0 w 114"/>
                <a:gd name="T9" fmla="*/ 0 h 25"/>
                <a:gd name="T10" fmla="*/ 0 w 114"/>
                <a:gd name="T11" fmla="*/ 25 h 25"/>
                <a:gd name="T12" fmla="*/ 114 w 114"/>
                <a:gd name="T13" fmla="*/ 25 h 25"/>
                <a:gd name="T14" fmla="*/ 114 w 114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5">
                  <a:moveTo>
                    <a:pt x="114" y="0"/>
                  </a:moveTo>
                  <a:lnTo>
                    <a:pt x="29" y="0"/>
                  </a:lnTo>
                  <a:lnTo>
                    <a:pt x="2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4" y="2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8">
              <a:extLst>
                <a:ext uri="{FF2B5EF4-FFF2-40B4-BE49-F238E27FC236}">
                  <a16:creationId xmlns:a16="http://schemas.microsoft.com/office/drawing/2014/main" id="{BA9188C8-DE77-4DBB-8625-6BEB7FD6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998357"/>
              <a:ext cx="155176" cy="34030"/>
            </a:xfrm>
            <a:custGeom>
              <a:avLst/>
              <a:gdLst>
                <a:gd name="T0" fmla="*/ 114 w 114"/>
                <a:gd name="T1" fmla="*/ 0 h 25"/>
                <a:gd name="T2" fmla="*/ 29 w 114"/>
                <a:gd name="T3" fmla="*/ 0 h 25"/>
                <a:gd name="T4" fmla="*/ 29 w 114"/>
                <a:gd name="T5" fmla="*/ 25 h 25"/>
                <a:gd name="T6" fmla="*/ 0 w 114"/>
                <a:gd name="T7" fmla="*/ 25 h 25"/>
                <a:gd name="T8" fmla="*/ 0 w 114"/>
                <a:gd name="T9" fmla="*/ 0 h 25"/>
                <a:gd name="T10" fmla="*/ 0 w 114"/>
                <a:gd name="T11" fmla="*/ 25 h 25"/>
                <a:gd name="T12" fmla="*/ 114 w 114"/>
                <a:gd name="T13" fmla="*/ 25 h 25"/>
                <a:gd name="T14" fmla="*/ 114 w 114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5">
                  <a:moveTo>
                    <a:pt x="114" y="0"/>
                  </a:moveTo>
                  <a:lnTo>
                    <a:pt x="29" y="0"/>
                  </a:lnTo>
                  <a:lnTo>
                    <a:pt x="2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4" y="25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Rectangle 569">
              <a:extLst>
                <a:ext uri="{FF2B5EF4-FFF2-40B4-BE49-F238E27FC236}">
                  <a16:creationId xmlns:a16="http://schemas.microsoft.com/office/drawing/2014/main" id="{1F190791-C444-4840-9996-8BD4BAF1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26307"/>
              <a:ext cx="115702" cy="13612"/>
            </a:xfrm>
            <a:prstGeom prst="rect">
              <a:avLst/>
            </a:pr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Rectangle 570">
              <a:extLst>
                <a:ext uri="{FF2B5EF4-FFF2-40B4-BE49-F238E27FC236}">
                  <a16:creationId xmlns:a16="http://schemas.microsoft.com/office/drawing/2014/main" id="{1C5CE1E0-9ADC-4600-A2B7-E149A7AE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26307"/>
              <a:ext cx="11570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Rectangle 571">
              <a:extLst>
                <a:ext uri="{FF2B5EF4-FFF2-40B4-BE49-F238E27FC236}">
                  <a16:creationId xmlns:a16="http://schemas.microsoft.com/office/drawing/2014/main" id="{EC0D64EC-5F68-463C-821A-72E7BA06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998357"/>
              <a:ext cx="13612" cy="34030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Rectangle 572">
              <a:extLst>
                <a:ext uri="{FF2B5EF4-FFF2-40B4-BE49-F238E27FC236}">
                  <a16:creationId xmlns:a16="http://schemas.microsoft.com/office/drawing/2014/main" id="{8CDAE975-EB3C-44E5-BB4F-DC010497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998357"/>
              <a:ext cx="13612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3">
              <a:extLst>
                <a:ext uri="{FF2B5EF4-FFF2-40B4-BE49-F238E27FC236}">
                  <a16:creationId xmlns:a16="http://schemas.microsoft.com/office/drawing/2014/main" id="{A303BA17-2AFD-427E-B7FB-A790C7FD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998357"/>
              <a:ext cx="107534" cy="34030"/>
            </a:xfrm>
            <a:custGeom>
              <a:avLst/>
              <a:gdLst>
                <a:gd name="T0" fmla="*/ 79 w 79"/>
                <a:gd name="T1" fmla="*/ 0 h 25"/>
                <a:gd name="T2" fmla="*/ 27 w 79"/>
                <a:gd name="T3" fmla="*/ 0 h 25"/>
                <a:gd name="T4" fmla="*/ 27 w 79"/>
                <a:gd name="T5" fmla="*/ 25 h 25"/>
                <a:gd name="T6" fmla="*/ 0 w 79"/>
                <a:gd name="T7" fmla="*/ 25 h 25"/>
                <a:gd name="T8" fmla="*/ 0 w 79"/>
                <a:gd name="T9" fmla="*/ 0 h 25"/>
                <a:gd name="T10" fmla="*/ 0 w 79"/>
                <a:gd name="T11" fmla="*/ 25 h 25"/>
                <a:gd name="T12" fmla="*/ 79 w 79"/>
                <a:gd name="T13" fmla="*/ 25 h 25"/>
                <a:gd name="T14" fmla="*/ 79 w 7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5">
                  <a:moveTo>
                    <a:pt x="79" y="0"/>
                  </a:moveTo>
                  <a:lnTo>
                    <a:pt x="27" y="0"/>
                  </a:lnTo>
                  <a:lnTo>
                    <a:pt x="27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9" y="2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4">
              <a:extLst>
                <a:ext uri="{FF2B5EF4-FFF2-40B4-BE49-F238E27FC236}">
                  <a16:creationId xmlns:a16="http://schemas.microsoft.com/office/drawing/2014/main" id="{213F3E45-F4A7-46FE-A593-28A3CEFD6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998357"/>
              <a:ext cx="107534" cy="34030"/>
            </a:xfrm>
            <a:custGeom>
              <a:avLst/>
              <a:gdLst>
                <a:gd name="T0" fmla="*/ 79 w 79"/>
                <a:gd name="T1" fmla="*/ 0 h 25"/>
                <a:gd name="T2" fmla="*/ 27 w 79"/>
                <a:gd name="T3" fmla="*/ 0 h 25"/>
                <a:gd name="T4" fmla="*/ 27 w 79"/>
                <a:gd name="T5" fmla="*/ 25 h 25"/>
                <a:gd name="T6" fmla="*/ 0 w 79"/>
                <a:gd name="T7" fmla="*/ 25 h 25"/>
                <a:gd name="T8" fmla="*/ 0 w 79"/>
                <a:gd name="T9" fmla="*/ 0 h 25"/>
                <a:gd name="T10" fmla="*/ 0 w 79"/>
                <a:gd name="T11" fmla="*/ 25 h 25"/>
                <a:gd name="T12" fmla="*/ 79 w 79"/>
                <a:gd name="T13" fmla="*/ 25 h 25"/>
                <a:gd name="T14" fmla="*/ 79 w 7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5">
                  <a:moveTo>
                    <a:pt x="79" y="0"/>
                  </a:moveTo>
                  <a:lnTo>
                    <a:pt x="27" y="0"/>
                  </a:lnTo>
                  <a:lnTo>
                    <a:pt x="27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9" y="2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Rectangle 575">
              <a:extLst>
                <a:ext uri="{FF2B5EF4-FFF2-40B4-BE49-F238E27FC236}">
                  <a16:creationId xmlns:a16="http://schemas.microsoft.com/office/drawing/2014/main" id="{58FEC2D0-B38F-4766-94B4-4BA14DE5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126307"/>
              <a:ext cx="13612" cy="13612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576">
              <a:extLst>
                <a:ext uri="{FF2B5EF4-FFF2-40B4-BE49-F238E27FC236}">
                  <a16:creationId xmlns:a16="http://schemas.microsoft.com/office/drawing/2014/main" id="{7E4B63E5-070B-42D2-8778-7B3D77872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126307"/>
              <a:ext cx="1361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577">
              <a:extLst>
                <a:ext uri="{FF2B5EF4-FFF2-40B4-BE49-F238E27FC236}">
                  <a16:creationId xmlns:a16="http://schemas.microsoft.com/office/drawing/2014/main" id="{90B28FB9-9CB9-4E86-8F63-95857E16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26307"/>
              <a:ext cx="70782" cy="13612"/>
            </a:xfrm>
            <a:prstGeom prst="rect">
              <a:avLst/>
            </a:pr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578">
              <a:extLst>
                <a:ext uri="{FF2B5EF4-FFF2-40B4-BE49-F238E27FC236}">
                  <a16:creationId xmlns:a16="http://schemas.microsoft.com/office/drawing/2014/main" id="{AFE86285-7E9A-4A50-BBBD-4CE975CE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26307"/>
              <a:ext cx="7078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579">
              <a:extLst>
                <a:ext uri="{FF2B5EF4-FFF2-40B4-BE49-F238E27FC236}">
                  <a16:creationId xmlns:a16="http://schemas.microsoft.com/office/drawing/2014/main" id="{435C208E-6C2C-4318-8455-C2A983573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98357"/>
              <a:ext cx="39476" cy="34030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Rectangle 580">
              <a:extLst>
                <a:ext uri="{FF2B5EF4-FFF2-40B4-BE49-F238E27FC236}">
                  <a16:creationId xmlns:a16="http://schemas.microsoft.com/office/drawing/2014/main" id="{5D8B033C-C3D7-45B3-B1C8-F6C65900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98357"/>
              <a:ext cx="39476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581">
              <a:extLst>
                <a:ext uri="{FF2B5EF4-FFF2-40B4-BE49-F238E27FC236}">
                  <a16:creationId xmlns:a16="http://schemas.microsoft.com/office/drawing/2014/main" id="{8F1202FF-87D7-4693-A8FC-9EA9F315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26307"/>
              <a:ext cx="39476" cy="13612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582">
              <a:extLst>
                <a:ext uri="{FF2B5EF4-FFF2-40B4-BE49-F238E27FC236}">
                  <a16:creationId xmlns:a16="http://schemas.microsoft.com/office/drawing/2014/main" id="{D2CC7915-E1C4-43B6-9455-53F211D3D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26307"/>
              <a:ext cx="39476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583">
              <a:extLst>
                <a:ext uri="{FF2B5EF4-FFF2-40B4-BE49-F238E27FC236}">
                  <a16:creationId xmlns:a16="http://schemas.microsoft.com/office/drawing/2014/main" id="{19AF4B8B-E318-4E15-8DD0-61B8237A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98357"/>
              <a:ext cx="36752" cy="34030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Rectangle 584">
              <a:extLst>
                <a:ext uri="{FF2B5EF4-FFF2-40B4-BE49-F238E27FC236}">
                  <a16:creationId xmlns:a16="http://schemas.microsoft.com/office/drawing/2014/main" id="{92A77212-51A0-40D0-9B8D-D57F1431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98357"/>
              <a:ext cx="36752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Rectangle 585">
              <a:extLst>
                <a:ext uri="{FF2B5EF4-FFF2-40B4-BE49-F238E27FC236}">
                  <a16:creationId xmlns:a16="http://schemas.microsoft.com/office/drawing/2014/main" id="{0DDABD2C-27DC-4FF3-B759-2E455813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26307"/>
              <a:ext cx="36752" cy="13612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Rectangle 586">
              <a:extLst>
                <a:ext uri="{FF2B5EF4-FFF2-40B4-BE49-F238E27FC236}">
                  <a16:creationId xmlns:a16="http://schemas.microsoft.com/office/drawing/2014/main" id="{751C46BA-9325-4004-A67F-76F7A8A3F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26307"/>
              <a:ext cx="3675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Rectangle 587">
              <a:extLst>
                <a:ext uri="{FF2B5EF4-FFF2-40B4-BE49-F238E27FC236}">
                  <a16:creationId xmlns:a16="http://schemas.microsoft.com/office/drawing/2014/main" id="{36D87AFC-AC0C-4E7D-BF11-F2C462F4A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4231118"/>
              <a:ext cx="76227" cy="14020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Rectangle 588">
              <a:extLst>
                <a:ext uri="{FF2B5EF4-FFF2-40B4-BE49-F238E27FC236}">
                  <a16:creationId xmlns:a16="http://schemas.microsoft.com/office/drawing/2014/main" id="{9B2CCB88-AACF-47E9-9C07-6E72B813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4231118"/>
              <a:ext cx="76227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Rectangle 589">
              <a:extLst>
                <a:ext uri="{FF2B5EF4-FFF2-40B4-BE49-F238E27FC236}">
                  <a16:creationId xmlns:a16="http://schemas.microsoft.com/office/drawing/2014/main" id="{4F27D58B-8FEF-4051-9DF4-9634C8A12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231118"/>
              <a:ext cx="13612" cy="140203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Rectangle 590">
              <a:extLst>
                <a:ext uri="{FF2B5EF4-FFF2-40B4-BE49-F238E27FC236}">
                  <a16:creationId xmlns:a16="http://schemas.microsoft.com/office/drawing/2014/main" id="{A158F066-363C-4F90-B7F1-B7D15C2D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231118"/>
              <a:ext cx="13612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Rectangle 591">
              <a:extLst>
                <a:ext uri="{FF2B5EF4-FFF2-40B4-BE49-F238E27FC236}">
                  <a16:creationId xmlns:a16="http://schemas.microsoft.com/office/drawing/2014/main" id="{716ABD17-DE82-4EF1-8B45-B3CCFBB8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231118"/>
              <a:ext cx="443749" cy="140203"/>
            </a:xfrm>
            <a:prstGeom prst="rect">
              <a:avLst/>
            </a:pr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Rectangle 592">
              <a:extLst>
                <a:ext uri="{FF2B5EF4-FFF2-40B4-BE49-F238E27FC236}">
                  <a16:creationId xmlns:a16="http://schemas.microsoft.com/office/drawing/2014/main" id="{EAA9BF29-2903-4219-9080-D1C2B71FB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231118"/>
              <a:ext cx="443749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3">
              <a:extLst>
                <a:ext uri="{FF2B5EF4-FFF2-40B4-BE49-F238E27FC236}">
                  <a16:creationId xmlns:a16="http://schemas.microsoft.com/office/drawing/2014/main" id="{886FF1D3-8E2D-4743-ABEF-5E9889348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371319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4">
              <a:extLst>
                <a:ext uri="{FF2B5EF4-FFF2-40B4-BE49-F238E27FC236}">
                  <a16:creationId xmlns:a16="http://schemas.microsoft.com/office/drawing/2014/main" id="{E568A148-A1C2-475D-A1B5-7211CB451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371319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5">
              <a:extLst>
                <a:ext uri="{FF2B5EF4-FFF2-40B4-BE49-F238E27FC236}">
                  <a16:creationId xmlns:a16="http://schemas.microsoft.com/office/drawing/2014/main" id="{933A27D6-7ED4-49A0-9AE4-C53C09526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371319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6">
              <a:extLst>
                <a:ext uri="{FF2B5EF4-FFF2-40B4-BE49-F238E27FC236}">
                  <a16:creationId xmlns:a16="http://schemas.microsoft.com/office/drawing/2014/main" id="{BB6C323C-BE3C-4AC8-BCC4-F3F8D7A7C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371319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597">
              <a:extLst>
                <a:ext uri="{FF2B5EF4-FFF2-40B4-BE49-F238E27FC236}">
                  <a16:creationId xmlns:a16="http://schemas.microsoft.com/office/drawing/2014/main" id="{EB936584-C123-4958-ACBB-C95D9558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371319"/>
              <a:ext cx="443749" cy="34030"/>
            </a:xfrm>
            <a:prstGeom prst="rect">
              <a:avLst/>
            </a:pr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598">
              <a:extLst>
                <a:ext uri="{FF2B5EF4-FFF2-40B4-BE49-F238E27FC236}">
                  <a16:creationId xmlns:a16="http://schemas.microsoft.com/office/drawing/2014/main" id="{94EA41B6-5516-4C1E-9AFC-E6FD2CD4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371319"/>
              <a:ext cx="443749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599">
              <a:extLst>
                <a:ext uri="{FF2B5EF4-FFF2-40B4-BE49-F238E27FC236}">
                  <a16:creationId xmlns:a16="http://schemas.microsoft.com/office/drawing/2014/main" id="{2F1BEE8C-74FF-402A-B2EF-7BF9F131C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139919"/>
              <a:ext cx="117063" cy="31308"/>
            </a:xfrm>
            <a:custGeom>
              <a:avLst/>
              <a:gdLst>
                <a:gd name="T0" fmla="*/ 86 w 86"/>
                <a:gd name="T1" fmla="*/ 0 h 23"/>
                <a:gd name="T2" fmla="*/ 30 w 86"/>
                <a:gd name="T3" fmla="*/ 0 h 23"/>
                <a:gd name="T4" fmla="*/ 0 w 86"/>
                <a:gd name="T5" fmla="*/ 0 h 23"/>
                <a:gd name="T6" fmla="*/ 0 w 86"/>
                <a:gd name="T7" fmla="*/ 23 h 23"/>
                <a:gd name="T8" fmla="*/ 86 w 86"/>
                <a:gd name="T9" fmla="*/ 23 h 23"/>
                <a:gd name="T10" fmla="*/ 86 w 8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6" y="2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0">
              <a:extLst>
                <a:ext uri="{FF2B5EF4-FFF2-40B4-BE49-F238E27FC236}">
                  <a16:creationId xmlns:a16="http://schemas.microsoft.com/office/drawing/2014/main" id="{D9D97627-EA3D-45AA-B891-B2B81537E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139919"/>
              <a:ext cx="117063" cy="31308"/>
            </a:xfrm>
            <a:custGeom>
              <a:avLst/>
              <a:gdLst>
                <a:gd name="T0" fmla="*/ 86 w 86"/>
                <a:gd name="T1" fmla="*/ 0 h 23"/>
                <a:gd name="T2" fmla="*/ 30 w 86"/>
                <a:gd name="T3" fmla="*/ 0 h 23"/>
                <a:gd name="T4" fmla="*/ 0 w 86"/>
                <a:gd name="T5" fmla="*/ 0 h 23"/>
                <a:gd name="T6" fmla="*/ 0 w 86"/>
                <a:gd name="T7" fmla="*/ 23 h 23"/>
                <a:gd name="T8" fmla="*/ 86 w 86"/>
                <a:gd name="T9" fmla="*/ 23 h 23"/>
                <a:gd name="T10" fmla="*/ 86 w 8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6" y="23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Rectangle 601">
              <a:extLst>
                <a:ext uri="{FF2B5EF4-FFF2-40B4-BE49-F238E27FC236}">
                  <a16:creationId xmlns:a16="http://schemas.microsoft.com/office/drawing/2014/main" id="{CA641FFD-1BAF-4F94-B820-59049BFB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084" y="4139919"/>
              <a:ext cx="12251" cy="31308"/>
            </a:xfrm>
            <a:prstGeom prst="rect">
              <a:avLst/>
            </a:pr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602">
              <a:extLst>
                <a:ext uri="{FF2B5EF4-FFF2-40B4-BE49-F238E27FC236}">
                  <a16:creationId xmlns:a16="http://schemas.microsoft.com/office/drawing/2014/main" id="{7A938B02-E056-4B55-A380-4F5AC263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084" y="4139919"/>
              <a:ext cx="12251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3">
              <a:extLst>
                <a:ext uri="{FF2B5EF4-FFF2-40B4-BE49-F238E27FC236}">
                  <a16:creationId xmlns:a16="http://schemas.microsoft.com/office/drawing/2014/main" id="{0A90497F-71FC-4955-ADD5-A05E67F1D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139919"/>
              <a:ext cx="336215" cy="31308"/>
            </a:xfrm>
            <a:custGeom>
              <a:avLst/>
              <a:gdLst>
                <a:gd name="T0" fmla="*/ 83 w 247"/>
                <a:gd name="T1" fmla="*/ 0 h 23"/>
                <a:gd name="T2" fmla="*/ 0 w 247"/>
                <a:gd name="T3" fmla="*/ 0 h 23"/>
                <a:gd name="T4" fmla="*/ 0 w 247"/>
                <a:gd name="T5" fmla="*/ 23 h 23"/>
                <a:gd name="T6" fmla="*/ 83 w 247"/>
                <a:gd name="T7" fmla="*/ 23 h 23"/>
                <a:gd name="T8" fmla="*/ 83 w 247"/>
                <a:gd name="T9" fmla="*/ 0 h 23"/>
                <a:gd name="T10" fmla="*/ 247 w 247"/>
                <a:gd name="T11" fmla="*/ 0 h 23"/>
                <a:gd name="T12" fmla="*/ 197 w 247"/>
                <a:gd name="T13" fmla="*/ 0 h 23"/>
                <a:gd name="T14" fmla="*/ 197 w 247"/>
                <a:gd name="T15" fmla="*/ 23 h 23"/>
                <a:gd name="T16" fmla="*/ 247 w 247"/>
                <a:gd name="T17" fmla="*/ 23 h 23"/>
                <a:gd name="T18" fmla="*/ 247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83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3" y="23"/>
                  </a:lnTo>
                  <a:lnTo>
                    <a:pt x="83" y="0"/>
                  </a:lnTo>
                  <a:close/>
                  <a:moveTo>
                    <a:pt x="247" y="0"/>
                  </a:moveTo>
                  <a:lnTo>
                    <a:pt x="197" y="0"/>
                  </a:lnTo>
                  <a:lnTo>
                    <a:pt x="197" y="23"/>
                  </a:lnTo>
                  <a:lnTo>
                    <a:pt x="247" y="2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4">
              <a:extLst>
                <a:ext uri="{FF2B5EF4-FFF2-40B4-BE49-F238E27FC236}">
                  <a16:creationId xmlns:a16="http://schemas.microsoft.com/office/drawing/2014/main" id="{8C9718D5-677A-427F-A103-F8EB0C347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139919"/>
              <a:ext cx="336215" cy="31308"/>
            </a:xfrm>
            <a:custGeom>
              <a:avLst/>
              <a:gdLst>
                <a:gd name="T0" fmla="*/ 83 w 247"/>
                <a:gd name="T1" fmla="*/ 0 h 23"/>
                <a:gd name="T2" fmla="*/ 0 w 247"/>
                <a:gd name="T3" fmla="*/ 0 h 23"/>
                <a:gd name="T4" fmla="*/ 0 w 247"/>
                <a:gd name="T5" fmla="*/ 23 h 23"/>
                <a:gd name="T6" fmla="*/ 83 w 247"/>
                <a:gd name="T7" fmla="*/ 23 h 23"/>
                <a:gd name="T8" fmla="*/ 83 w 247"/>
                <a:gd name="T9" fmla="*/ 0 h 23"/>
                <a:gd name="T10" fmla="*/ 247 w 247"/>
                <a:gd name="T11" fmla="*/ 0 h 23"/>
                <a:gd name="T12" fmla="*/ 197 w 247"/>
                <a:gd name="T13" fmla="*/ 0 h 23"/>
                <a:gd name="T14" fmla="*/ 197 w 247"/>
                <a:gd name="T15" fmla="*/ 23 h 23"/>
                <a:gd name="T16" fmla="*/ 247 w 247"/>
                <a:gd name="T17" fmla="*/ 23 h 23"/>
                <a:gd name="T18" fmla="*/ 247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83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3" y="23"/>
                  </a:lnTo>
                  <a:lnTo>
                    <a:pt x="83" y="0"/>
                  </a:lnTo>
                  <a:moveTo>
                    <a:pt x="247" y="0"/>
                  </a:moveTo>
                  <a:lnTo>
                    <a:pt x="197" y="0"/>
                  </a:lnTo>
                  <a:lnTo>
                    <a:pt x="197" y="23"/>
                  </a:lnTo>
                  <a:lnTo>
                    <a:pt x="247" y="23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Rectangle 605">
              <a:extLst>
                <a:ext uri="{FF2B5EF4-FFF2-40B4-BE49-F238E27FC236}">
                  <a16:creationId xmlns:a16="http://schemas.microsoft.com/office/drawing/2014/main" id="{FBFD0601-146B-4681-94F9-A84BB509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39919"/>
              <a:ext cx="115702" cy="31308"/>
            </a:xfrm>
            <a:prstGeom prst="rect">
              <a:avLst/>
            </a:prstGeom>
            <a:solidFill>
              <a:srgbClr val="6FA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Rectangle 606">
              <a:extLst>
                <a:ext uri="{FF2B5EF4-FFF2-40B4-BE49-F238E27FC236}">
                  <a16:creationId xmlns:a16="http://schemas.microsoft.com/office/drawing/2014/main" id="{9B0A2C9F-1DCB-4E64-8087-4D28111A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39919"/>
              <a:ext cx="11570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A9402779-A3F6-4BA9-908E-B58358D1A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139918"/>
              <a:ext cx="47643" cy="31308"/>
            </a:xfrm>
            <a:custGeom>
              <a:avLst/>
              <a:gdLst>
                <a:gd name="T0" fmla="*/ 35 w 35"/>
                <a:gd name="T1" fmla="*/ 0 h 23"/>
                <a:gd name="T2" fmla="*/ 10 w 35"/>
                <a:gd name="T3" fmla="*/ 0 h 23"/>
                <a:gd name="T4" fmla="*/ 0 w 35"/>
                <a:gd name="T5" fmla="*/ 0 h 23"/>
                <a:gd name="T6" fmla="*/ 0 w 35"/>
                <a:gd name="T7" fmla="*/ 23 h 23"/>
                <a:gd name="T8" fmla="*/ 35 w 35"/>
                <a:gd name="T9" fmla="*/ 23 h 23"/>
                <a:gd name="T10" fmla="*/ 35 w 3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5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2B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61234A93-F435-4A5D-8BDD-13488CEB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139918"/>
              <a:ext cx="47643" cy="31308"/>
            </a:xfrm>
            <a:custGeom>
              <a:avLst/>
              <a:gdLst>
                <a:gd name="T0" fmla="*/ 35 w 35"/>
                <a:gd name="T1" fmla="*/ 0 h 23"/>
                <a:gd name="T2" fmla="*/ 10 w 35"/>
                <a:gd name="T3" fmla="*/ 0 h 23"/>
                <a:gd name="T4" fmla="*/ 0 w 35"/>
                <a:gd name="T5" fmla="*/ 0 h 23"/>
                <a:gd name="T6" fmla="*/ 0 w 35"/>
                <a:gd name="T7" fmla="*/ 23 h 23"/>
                <a:gd name="T8" fmla="*/ 35 w 35"/>
                <a:gd name="T9" fmla="*/ 23 h 23"/>
                <a:gd name="T10" fmla="*/ 35 w 3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5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5" y="23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09E07D46-B1EC-407F-A679-9291829CF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39918"/>
              <a:ext cx="70782" cy="31308"/>
            </a:xfrm>
            <a:prstGeom prst="rect">
              <a:avLst/>
            </a:prstGeom>
            <a:solidFill>
              <a:srgbClr val="6FA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79936D6F-EE9D-4144-A63F-D66A22FE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39918"/>
              <a:ext cx="7078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5182B61-585B-4968-830F-5CDB2FA1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39918"/>
              <a:ext cx="39476" cy="31308"/>
            </a:xfrm>
            <a:prstGeom prst="rect">
              <a:avLst/>
            </a:prstGeom>
            <a:solidFill>
              <a:srgbClr val="67A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CCE7F860-C898-4446-9BDF-F8F2C699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39918"/>
              <a:ext cx="39476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EA25C527-58B4-4D1E-921F-1F283D362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39918"/>
              <a:ext cx="36752" cy="31308"/>
            </a:xfrm>
            <a:prstGeom prst="rect">
              <a:avLst/>
            </a:prstGeom>
            <a:solidFill>
              <a:srgbClr val="67A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D0A5C643-7EB6-40AC-BA47-10D301BE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39918"/>
              <a:ext cx="3675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E7E88FBC-94EE-4DDC-9C7A-703AD2A08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3905795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228DD7F9-3D74-4C1C-B8C4-2A1FBB15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3905795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2F021C25-98A1-432D-A9C1-6FDA5EAD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05795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F41BD545-C62B-44C7-9B81-AA1743C11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05795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A3680175-9A2C-47A9-BABE-CF9208BA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3905795"/>
              <a:ext cx="443749" cy="34030"/>
            </a:xfrm>
            <a:prstGeom prst="rect">
              <a:avLst/>
            </a:pr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E75BDCAC-A871-493F-B01E-2543BBDD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3905795"/>
              <a:ext cx="443749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CF725B6B-DB08-463D-8414-34EC3186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72775"/>
              <a:ext cx="156537" cy="491387"/>
            </a:xfrm>
            <a:prstGeom prst="rect">
              <a:avLst/>
            </a:pr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B945E5F0-D318-4802-98B2-4CDF685B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72775"/>
              <a:ext cx="156537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CACD6369-6AAC-48FC-A1C8-3258B3D0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63246"/>
              <a:ext cx="156537" cy="9529"/>
            </a:xfrm>
            <a:prstGeom prst="rect">
              <a:avLst/>
            </a:prstGeom>
            <a:solidFill>
              <a:srgbClr val="ABD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08448B08-C05A-40B0-86C8-9C12C9EB0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63246"/>
              <a:ext cx="156537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3F69DDF-A21F-400A-BD67-04FD729F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72775"/>
              <a:ext cx="55810" cy="49138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4F42E826-A11D-49AB-95D3-491D3B08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72775"/>
              <a:ext cx="55810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FE243E5D-C3E1-42A6-862A-1AFF193D4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63246"/>
              <a:ext cx="55810" cy="9529"/>
            </a:xfrm>
            <a:prstGeom prst="rect">
              <a:avLst/>
            </a:prstGeom>
            <a:solidFill>
              <a:srgbClr val="A4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E04E4161-8FB2-4BB9-B5E9-01C87AB72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63246"/>
              <a:ext cx="55810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A1B00D67-18C5-42AE-88AF-B8D9BCED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72775"/>
              <a:ext cx="149732" cy="49138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AFB5F48C-669D-4804-BA23-FDDCDC0D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72775"/>
              <a:ext cx="149732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42B55147-D2EC-4563-B178-1FAB6D98B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63246"/>
              <a:ext cx="149732" cy="9529"/>
            </a:xfrm>
            <a:prstGeom prst="rect">
              <a:avLst/>
            </a:prstGeom>
            <a:solidFill>
              <a:srgbClr val="A4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66C6DE37-E8EF-4938-8316-88A01A02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63246"/>
              <a:ext cx="149732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AA4928C7-2284-4EE5-A7DE-C1DF9F27F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2886" y="4563246"/>
              <a:ext cx="308991" cy="500915"/>
            </a:xfrm>
            <a:custGeom>
              <a:avLst/>
              <a:gdLst>
                <a:gd name="T0" fmla="*/ 227 w 227"/>
                <a:gd name="T1" fmla="*/ 318 h 368"/>
                <a:gd name="T2" fmla="*/ 0 w 227"/>
                <a:gd name="T3" fmla="*/ 318 h 368"/>
                <a:gd name="T4" fmla="*/ 0 w 227"/>
                <a:gd name="T5" fmla="*/ 368 h 368"/>
                <a:gd name="T6" fmla="*/ 227 w 227"/>
                <a:gd name="T7" fmla="*/ 368 h 368"/>
                <a:gd name="T8" fmla="*/ 227 w 227"/>
                <a:gd name="T9" fmla="*/ 318 h 368"/>
                <a:gd name="T10" fmla="*/ 227 w 227"/>
                <a:gd name="T11" fmla="*/ 148 h 368"/>
                <a:gd name="T12" fmla="*/ 0 w 227"/>
                <a:gd name="T13" fmla="*/ 148 h 368"/>
                <a:gd name="T14" fmla="*/ 0 w 227"/>
                <a:gd name="T15" fmla="*/ 204 h 368"/>
                <a:gd name="T16" fmla="*/ 227 w 227"/>
                <a:gd name="T17" fmla="*/ 204 h 368"/>
                <a:gd name="T18" fmla="*/ 227 w 227"/>
                <a:gd name="T19" fmla="*/ 148 h 368"/>
                <a:gd name="T20" fmla="*/ 75 w 227"/>
                <a:gd name="T21" fmla="*/ 0 h 368"/>
                <a:gd name="T22" fmla="*/ 0 w 227"/>
                <a:gd name="T23" fmla="*/ 0 h 368"/>
                <a:gd name="T24" fmla="*/ 0 w 227"/>
                <a:gd name="T25" fmla="*/ 34 h 368"/>
                <a:gd name="T26" fmla="*/ 227 w 227"/>
                <a:gd name="T27" fmla="*/ 34 h 368"/>
                <a:gd name="T28" fmla="*/ 227 w 227"/>
                <a:gd name="T29" fmla="*/ 7 h 368"/>
                <a:gd name="T30" fmla="*/ 75 w 227"/>
                <a:gd name="T31" fmla="*/ 7 h 368"/>
                <a:gd name="T32" fmla="*/ 75 w 227"/>
                <a:gd name="T3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68">
                  <a:moveTo>
                    <a:pt x="227" y="318"/>
                  </a:moveTo>
                  <a:lnTo>
                    <a:pt x="0" y="318"/>
                  </a:lnTo>
                  <a:lnTo>
                    <a:pt x="0" y="368"/>
                  </a:lnTo>
                  <a:lnTo>
                    <a:pt x="227" y="368"/>
                  </a:lnTo>
                  <a:lnTo>
                    <a:pt x="227" y="318"/>
                  </a:lnTo>
                  <a:close/>
                  <a:moveTo>
                    <a:pt x="227" y="148"/>
                  </a:moveTo>
                  <a:lnTo>
                    <a:pt x="0" y="148"/>
                  </a:lnTo>
                  <a:lnTo>
                    <a:pt x="0" y="204"/>
                  </a:lnTo>
                  <a:lnTo>
                    <a:pt x="227" y="204"/>
                  </a:lnTo>
                  <a:lnTo>
                    <a:pt x="227" y="148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27" y="34"/>
                  </a:lnTo>
                  <a:lnTo>
                    <a:pt x="227" y="7"/>
                  </a:lnTo>
                  <a:lnTo>
                    <a:pt x="75" y="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7DC84B63-BAAF-48BB-8F68-185DE3FD4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2886" y="4563246"/>
              <a:ext cx="308991" cy="500915"/>
            </a:xfrm>
            <a:custGeom>
              <a:avLst/>
              <a:gdLst>
                <a:gd name="T0" fmla="*/ 227 w 227"/>
                <a:gd name="T1" fmla="*/ 318 h 368"/>
                <a:gd name="T2" fmla="*/ 0 w 227"/>
                <a:gd name="T3" fmla="*/ 318 h 368"/>
                <a:gd name="T4" fmla="*/ 0 w 227"/>
                <a:gd name="T5" fmla="*/ 368 h 368"/>
                <a:gd name="T6" fmla="*/ 227 w 227"/>
                <a:gd name="T7" fmla="*/ 368 h 368"/>
                <a:gd name="T8" fmla="*/ 227 w 227"/>
                <a:gd name="T9" fmla="*/ 318 h 368"/>
                <a:gd name="T10" fmla="*/ 227 w 227"/>
                <a:gd name="T11" fmla="*/ 148 h 368"/>
                <a:gd name="T12" fmla="*/ 0 w 227"/>
                <a:gd name="T13" fmla="*/ 148 h 368"/>
                <a:gd name="T14" fmla="*/ 0 w 227"/>
                <a:gd name="T15" fmla="*/ 204 h 368"/>
                <a:gd name="T16" fmla="*/ 227 w 227"/>
                <a:gd name="T17" fmla="*/ 204 h 368"/>
                <a:gd name="T18" fmla="*/ 227 w 227"/>
                <a:gd name="T19" fmla="*/ 148 h 368"/>
                <a:gd name="T20" fmla="*/ 75 w 227"/>
                <a:gd name="T21" fmla="*/ 0 h 368"/>
                <a:gd name="T22" fmla="*/ 0 w 227"/>
                <a:gd name="T23" fmla="*/ 0 h 368"/>
                <a:gd name="T24" fmla="*/ 0 w 227"/>
                <a:gd name="T25" fmla="*/ 34 h 368"/>
                <a:gd name="T26" fmla="*/ 227 w 227"/>
                <a:gd name="T27" fmla="*/ 34 h 368"/>
                <a:gd name="T28" fmla="*/ 227 w 227"/>
                <a:gd name="T29" fmla="*/ 7 h 368"/>
                <a:gd name="T30" fmla="*/ 75 w 227"/>
                <a:gd name="T31" fmla="*/ 7 h 368"/>
                <a:gd name="T32" fmla="*/ 75 w 227"/>
                <a:gd name="T3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68">
                  <a:moveTo>
                    <a:pt x="227" y="318"/>
                  </a:moveTo>
                  <a:lnTo>
                    <a:pt x="0" y="318"/>
                  </a:lnTo>
                  <a:lnTo>
                    <a:pt x="0" y="368"/>
                  </a:lnTo>
                  <a:lnTo>
                    <a:pt x="227" y="368"/>
                  </a:lnTo>
                  <a:lnTo>
                    <a:pt x="227" y="318"/>
                  </a:lnTo>
                  <a:moveTo>
                    <a:pt x="227" y="148"/>
                  </a:moveTo>
                  <a:lnTo>
                    <a:pt x="0" y="148"/>
                  </a:lnTo>
                  <a:lnTo>
                    <a:pt x="0" y="204"/>
                  </a:lnTo>
                  <a:lnTo>
                    <a:pt x="227" y="204"/>
                  </a:lnTo>
                  <a:lnTo>
                    <a:pt x="227" y="148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27" y="34"/>
                  </a:lnTo>
                  <a:lnTo>
                    <a:pt x="227" y="7"/>
                  </a:lnTo>
                  <a:lnTo>
                    <a:pt x="75" y="7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E5D1C7F8-630E-47E6-B099-EE65EA105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877" y="4572775"/>
              <a:ext cx="47643" cy="491387"/>
            </a:xfrm>
            <a:custGeom>
              <a:avLst/>
              <a:gdLst>
                <a:gd name="T0" fmla="*/ 35 w 35"/>
                <a:gd name="T1" fmla="*/ 0 h 361"/>
                <a:gd name="T2" fmla="*/ 0 w 35"/>
                <a:gd name="T3" fmla="*/ 0 h 361"/>
                <a:gd name="T4" fmla="*/ 0 w 35"/>
                <a:gd name="T5" fmla="*/ 27 h 361"/>
                <a:gd name="T6" fmla="*/ 12 w 35"/>
                <a:gd name="T7" fmla="*/ 27 h 361"/>
                <a:gd name="T8" fmla="*/ 12 w 35"/>
                <a:gd name="T9" fmla="*/ 141 h 361"/>
                <a:gd name="T10" fmla="*/ 0 w 35"/>
                <a:gd name="T11" fmla="*/ 141 h 361"/>
                <a:gd name="T12" fmla="*/ 0 w 35"/>
                <a:gd name="T13" fmla="*/ 197 h 361"/>
                <a:gd name="T14" fmla="*/ 12 w 35"/>
                <a:gd name="T15" fmla="*/ 197 h 361"/>
                <a:gd name="T16" fmla="*/ 12 w 35"/>
                <a:gd name="T17" fmla="*/ 311 h 361"/>
                <a:gd name="T18" fmla="*/ 0 w 35"/>
                <a:gd name="T19" fmla="*/ 311 h 361"/>
                <a:gd name="T20" fmla="*/ 0 w 35"/>
                <a:gd name="T21" fmla="*/ 361 h 361"/>
                <a:gd name="T22" fmla="*/ 35 w 35"/>
                <a:gd name="T23" fmla="*/ 361 h 361"/>
                <a:gd name="T24" fmla="*/ 35 w 35"/>
                <a:gd name="T2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61">
                  <a:moveTo>
                    <a:pt x="3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2" y="27"/>
                  </a:lnTo>
                  <a:lnTo>
                    <a:pt x="12" y="141"/>
                  </a:lnTo>
                  <a:lnTo>
                    <a:pt x="0" y="141"/>
                  </a:lnTo>
                  <a:lnTo>
                    <a:pt x="0" y="197"/>
                  </a:lnTo>
                  <a:lnTo>
                    <a:pt x="12" y="197"/>
                  </a:lnTo>
                  <a:lnTo>
                    <a:pt x="12" y="311"/>
                  </a:lnTo>
                  <a:lnTo>
                    <a:pt x="0" y="311"/>
                  </a:lnTo>
                  <a:lnTo>
                    <a:pt x="0" y="361"/>
                  </a:lnTo>
                  <a:lnTo>
                    <a:pt x="35" y="36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2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4D3F3DB2-F05F-4656-B718-17D40ACE7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877" y="4572775"/>
              <a:ext cx="47643" cy="491387"/>
            </a:xfrm>
            <a:custGeom>
              <a:avLst/>
              <a:gdLst>
                <a:gd name="T0" fmla="*/ 35 w 35"/>
                <a:gd name="T1" fmla="*/ 0 h 361"/>
                <a:gd name="T2" fmla="*/ 0 w 35"/>
                <a:gd name="T3" fmla="*/ 0 h 361"/>
                <a:gd name="T4" fmla="*/ 0 w 35"/>
                <a:gd name="T5" fmla="*/ 27 h 361"/>
                <a:gd name="T6" fmla="*/ 12 w 35"/>
                <a:gd name="T7" fmla="*/ 27 h 361"/>
                <a:gd name="T8" fmla="*/ 12 w 35"/>
                <a:gd name="T9" fmla="*/ 141 h 361"/>
                <a:gd name="T10" fmla="*/ 0 w 35"/>
                <a:gd name="T11" fmla="*/ 141 h 361"/>
                <a:gd name="T12" fmla="*/ 0 w 35"/>
                <a:gd name="T13" fmla="*/ 197 h 361"/>
                <a:gd name="T14" fmla="*/ 12 w 35"/>
                <a:gd name="T15" fmla="*/ 197 h 361"/>
                <a:gd name="T16" fmla="*/ 12 w 35"/>
                <a:gd name="T17" fmla="*/ 311 h 361"/>
                <a:gd name="T18" fmla="*/ 0 w 35"/>
                <a:gd name="T19" fmla="*/ 311 h 361"/>
                <a:gd name="T20" fmla="*/ 0 w 35"/>
                <a:gd name="T21" fmla="*/ 361 h 361"/>
                <a:gd name="T22" fmla="*/ 35 w 35"/>
                <a:gd name="T23" fmla="*/ 361 h 361"/>
                <a:gd name="T24" fmla="*/ 35 w 35"/>
                <a:gd name="T2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61">
                  <a:moveTo>
                    <a:pt x="3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2" y="27"/>
                  </a:lnTo>
                  <a:lnTo>
                    <a:pt x="12" y="141"/>
                  </a:lnTo>
                  <a:lnTo>
                    <a:pt x="0" y="141"/>
                  </a:lnTo>
                  <a:lnTo>
                    <a:pt x="0" y="197"/>
                  </a:lnTo>
                  <a:lnTo>
                    <a:pt x="12" y="197"/>
                  </a:lnTo>
                  <a:lnTo>
                    <a:pt x="12" y="311"/>
                  </a:lnTo>
                  <a:lnTo>
                    <a:pt x="0" y="311"/>
                  </a:lnTo>
                  <a:lnTo>
                    <a:pt x="0" y="361"/>
                  </a:lnTo>
                  <a:lnTo>
                    <a:pt x="35" y="36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E86F0368-43A2-45D6-9F7C-0CE0A8E6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75" y="4563246"/>
              <a:ext cx="206901" cy="9529"/>
            </a:xfrm>
            <a:prstGeom prst="rect">
              <a:avLst/>
            </a:prstGeom>
            <a:solidFill>
              <a:srgbClr val="A2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D0AD0E4B-65B6-46DE-BC0F-53C18EEB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75" y="4563246"/>
              <a:ext cx="206901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9AF03963-2B71-474A-905C-ACD2AA36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563246"/>
              <a:ext cx="47643" cy="9529"/>
            </a:xfrm>
            <a:prstGeom prst="rect">
              <a:avLst/>
            </a:prstGeom>
            <a:solidFill>
              <a:srgbClr val="A0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B9413437-6A3A-406C-9C33-F2FD6B5B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563246"/>
              <a:ext cx="47643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921FF1A4-084C-4F89-91E7-5B5659D3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609527"/>
              <a:ext cx="308991" cy="155174"/>
            </a:xfrm>
            <a:prstGeom prst="rect">
              <a:avLst/>
            </a:prstGeom>
            <a:solidFill>
              <a:srgbClr val="94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68AB7A35-5373-40BF-9B8E-33F3BFFF6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609527"/>
              <a:ext cx="308991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C956F14C-6B6A-45BA-8B60-6555A577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609527"/>
              <a:ext cx="16334" cy="155174"/>
            </a:xfrm>
            <a:prstGeom prst="rect">
              <a:avLst/>
            </a:prstGeom>
            <a:solidFill>
              <a:srgbClr val="94C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3758A251-64DF-4E88-B436-49FA2B9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609527"/>
              <a:ext cx="1633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446BDA9B-9E12-4583-B67B-BF00B302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840927"/>
              <a:ext cx="308991" cy="155174"/>
            </a:xfrm>
            <a:prstGeom prst="rect">
              <a:avLst/>
            </a:prstGeom>
            <a:solidFill>
              <a:srgbClr val="94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CA3A2BA9-EAF3-4496-B21E-7F987EA02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840927"/>
              <a:ext cx="308991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839C82B2-ECAB-4391-BFFC-2851418DE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840927"/>
              <a:ext cx="16334" cy="155174"/>
            </a:xfrm>
            <a:prstGeom prst="rect">
              <a:avLst/>
            </a:prstGeom>
            <a:solidFill>
              <a:srgbClr val="94C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ADB47ECD-A485-4710-BB3C-17CF76A37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840927"/>
              <a:ext cx="1633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A60335E-9486-4BAB-BE69-4D9BF62C9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11" y="5388122"/>
              <a:ext cx="3356703" cy="85755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142E2E4B-A9B9-4DD2-87A0-80E8F243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84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83F1F67F-250B-43E1-9548-184DD4D1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266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E569F105-725E-43D2-AEB0-DB097A2BA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84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D065C703-34EF-48F9-A4F8-3B25459F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291" y="4925321"/>
              <a:ext cx="480501" cy="480497"/>
            </a:xfrm>
            <a:prstGeom prst="ellipse">
              <a:avLst/>
            </a:pr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838A398C-4AF5-4D60-A5E7-066034B24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827" y="4925321"/>
              <a:ext cx="308991" cy="480497"/>
            </a:xfrm>
            <a:custGeom>
              <a:avLst/>
              <a:gdLst>
                <a:gd name="T0" fmla="*/ 24 w 109"/>
                <a:gd name="T1" fmla="*/ 0 h 170"/>
                <a:gd name="T2" fmla="*/ 109 w 109"/>
                <a:gd name="T3" fmla="*/ 85 h 170"/>
                <a:gd name="T4" fmla="*/ 24 w 109"/>
                <a:gd name="T5" fmla="*/ 170 h 170"/>
                <a:gd name="T6" fmla="*/ 0 w 109"/>
                <a:gd name="T7" fmla="*/ 170 h 170"/>
                <a:gd name="T8" fmla="*/ 0 w 109"/>
                <a:gd name="T9" fmla="*/ 0 h 170"/>
                <a:gd name="T10" fmla="*/ 24 w 109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70">
                  <a:moveTo>
                    <a:pt x="24" y="0"/>
                  </a:moveTo>
                  <a:cubicBezTo>
                    <a:pt x="71" y="0"/>
                    <a:pt x="109" y="38"/>
                    <a:pt x="109" y="85"/>
                  </a:cubicBezTo>
                  <a:cubicBezTo>
                    <a:pt x="109" y="132"/>
                    <a:pt x="71" y="170"/>
                    <a:pt x="24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1FB83924-33A4-4D40-ACFA-E1FC3F0F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256" y="4925321"/>
              <a:ext cx="480501" cy="480497"/>
            </a:xfrm>
            <a:prstGeom prst="ellipse">
              <a:avLst/>
            </a:pr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C690B79D-8658-4801-B23B-C35DA36A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6266" y="3640364"/>
              <a:ext cx="1233241" cy="426050"/>
            </a:xfrm>
            <a:prstGeom prst="rect">
              <a:avLst/>
            </a:prstGeom>
            <a:solidFill>
              <a:srgbClr val="E8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49056D3B-1F6C-4CDB-985D-FBC4DE0EC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792" y="4063691"/>
              <a:ext cx="988226" cy="985496"/>
            </a:xfrm>
            <a:prstGeom prst="rect">
              <a:avLst/>
            </a:prstGeom>
            <a:solidFill>
              <a:srgbClr val="E8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2A9CCEC2-92C5-4E5C-B590-1E90B071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792" y="4481575"/>
              <a:ext cx="988226" cy="152452"/>
            </a:xfrm>
            <a:prstGeom prst="rect">
              <a:avLst/>
            </a:prstGeom>
            <a:solidFill>
              <a:srgbClr val="D0A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1CE9BC17-4E6A-4E24-98A4-9C3CD0FC3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454" y="4481575"/>
              <a:ext cx="206901" cy="152452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3F1B4138-7ACD-4052-B96C-7E96F37AF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039" y="4063691"/>
              <a:ext cx="149732" cy="985496"/>
            </a:xfrm>
            <a:prstGeom prst="rect">
              <a:avLst/>
            </a:prstGeom>
            <a:solidFill>
              <a:srgbClr val="D0A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90533862-5128-4350-B172-0C0E4D5F0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063691"/>
              <a:ext cx="740489" cy="985496"/>
            </a:xfrm>
            <a:prstGeom prst="rect">
              <a:avLst/>
            </a:prstGeom>
            <a:solidFill>
              <a:srgbClr val="D0A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D26E302A-9173-4F66-A975-E1477C5A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481575"/>
              <a:ext cx="740489" cy="152452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26F74A15-AB09-4707-A9D0-69614ED3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728" y="4481575"/>
              <a:ext cx="206901" cy="152452"/>
            </a:xfrm>
            <a:prstGeom prst="rect">
              <a:avLst/>
            </a:prstGeom>
            <a:solidFill>
              <a:srgbClr val="98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2828F6F6-7E64-4AA4-830E-5DC3D72A3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018" y="3700256"/>
              <a:ext cx="1112096" cy="366158"/>
            </a:xfrm>
            <a:custGeom>
              <a:avLst/>
              <a:gdLst>
                <a:gd name="T0" fmla="*/ 0 w 817"/>
                <a:gd name="T1" fmla="*/ 269 h 269"/>
                <a:gd name="T2" fmla="*/ 544 w 817"/>
                <a:gd name="T3" fmla="*/ 269 h 269"/>
                <a:gd name="T4" fmla="*/ 817 w 817"/>
                <a:gd name="T5" fmla="*/ 0 h 269"/>
                <a:gd name="T6" fmla="*/ 272 w 817"/>
                <a:gd name="T7" fmla="*/ 0 h 269"/>
                <a:gd name="T8" fmla="*/ 0 w 81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269">
                  <a:moveTo>
                    <a:pt x="0" y="269"/>
                  </a:moveTo>
                  <a:lnTo>
                    <a:pt x="544" y="269"/>
                  </a:lnTo>
                  <a:lnTo>
                    <a:pt x="817" y="0"/>
                  </a:lnTo>
                  <a:lnTo>
                    <a:pt x="272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A87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9402A7E8-FE35-43E2-820C-34671357B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0313" y="4063691"/>
              <a:ext cx="152454" cy="985496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42168366-ED94-4CD4-820D-3BFA2FB3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313" y="3700256"/>
              <a:ext cx="517254" cy="363436"/>
            </a:xfrm>
            <a:custGeom>
              <a:avLst/>
              <a:gdLst>
                <a:gd name="T0" fmla="*/ 0 w 380"/>
                <a:gd name="T1" fmla="*/ 267 h 267"/>
                <a:gd name="T2" fmla="*/ 112 w 380"/>
                <a:gd name="T3" fmla="*/ 267 h 267"/>
                <a:gd name="T4" fmla="*/ 380 w 380"/>
                <a:gd name="T5" fmla="*/ 0 h 267"/>
                <a:gd name="T6" fmla="*/ 270 w 380"/>
                <a:gd name="T7" fmla="*/ 0 h 267"/>
                <a:gd name="T8" fmla="*/ 0 w 380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67">
                  <a:moveTo>
                    <a:pt x="0" y="267"/>
                  </a:moveTo>
                  <a:lnTo>
                    <a:pt x="112" y="267"/>
                  </a:lnTo>
                  <a:lnTo>
                    <a:pt x="380" y="0"/>
                  </a:lnTo>
                  <a:lnTo>
                    <a:pt x="270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98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2EAAB086-AAFC-42EC-BEF0-7F5C13AC6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548" y="3696173"/>
              <a:ext cx="1358471" cy="367519"/>
            </a:xfrm>
            <a:custGeom>
              <a:avLst/>
              <a:gdLst>
                <a:gd name="T0" fmla="*/ 998 w 998"/>
                <a:gd name="T1" fmla="*/ 270 h 270"/>
                <a:gd name="T2" fmla="*/ 272 w 998"/>
                <a:gd name="T3" fmla="*/ 270 h 270"/>
                <a:gd name="T4" fmla="*/ 0 w 998"/>
                <a:gd name="T5" fmla="*/ 0 h 270"/>
                <a:gd name="T6" fmla="*/ 725 w 998"/>
                <a:gd name="T7" fmla="*/ 0 h 270"/>
                <a:gd name="T8" fmla="*/ 998 w 998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270">
                  <a:moveTo>
                    <a:pt x="998" y="270"/>
                  </a:moveTo>
                  <a:lnTo>
                    <a:pt x="272" y="270"/>
                  </a:lnTo>
                  <a:lnTo>
                    <a:pt x="0" y="0"/>
                  </a:lnTo>
                  <a:lnTo>
                    <a:pt x="725" y="0"/>
                  </a:lnTo>
                  <a:lnTo>
                    <a:pt x="998" y="270"/>
                  </a:lnTo>
                  <a:close/>
                </a:path>
              </a:pathLst>
            </a:custGeom>
            <a:solidFill>
              <a:srgbClr val="D0A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919FEE3B-7BF5-4CDF-BA36-E978C51A5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794" y="3696173"/>
              <a:ext cx="519976" cy="367519"/>
            </a:xfrm>
            <a:custGeom>
              <a:avLst/>
              <a:gdLst>
                <a:gd name="T0" fmla="*/ 382 w 382"/>
                <a:gd name="T1" fmla="*/ 270 h 270"/>
                <a:gd name="T2" fmla="*/ 272 w 382"/>
                <a:gd name="T3" fmla="*/ 270 h 270"/>
                <a:gd name="T4" fmla="*/ 0 w 382"/>
                <a:gd name="T5" fmla="*/ 0 h 270"/>
                <a:gd name="T6" fmla="*/ 112 w 382"/>
                <a:gd name="T7" fmla="*/ 0 h 270"/>
                <a:gd name="T8" fmla="*/ 382 w 382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70">
                  <a:moveTo>
                    <a:pt x="382" y="270"/>
                  </a:moveTo>
                  <a:lnTo>
                    <a:pt x="272" y="270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382" y="270"/>
                  </a:lnTo>
                  <a:close/>
                </a:path>
              </a:pathLst>
            </a:cu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BEF42066-8C4A-4BE5-BB11-FD20D240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11" y="5049188"/>
              <a:ext cx="2244608" cy="161981"/>
            </a:xfrm>
            <a:custGeom>
              <a:avLst/>
              <a:gdLst>
                <a:gd name="T0" fmla="*/ 17 w 793"/>
                <a:gd name="T1" fmla="*/ 57 h 57"/>
                <a:gd name="T2" fmla="*/ 793 w 793"/>
                <a:gd name="T3" fmla="*/ 57 h 57"/>
                <a:gd name="T4" fmla="*/ 793 w 793"/>
                <a:gd name="T5" fmla="*/ 0 h 57"/>
                <a:gd name="T6" fmla="*/ 17 w 793"/>
                <a:gd name="T7" fmla="*/ 0 h 57"/>
                <a:gd name="T8" fmla="*/ 0 w 793"/>
                <a:gd name="T9" fmla="*/ 17 h 57"/>
                <a:gd name="T10" fmla="*/ 0 w 793"/>
                <a:gd name="T11" fmla="*/ 40 h 57"/>
                <a:gd name="T12" fmla="*/ 17 w 793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3" h="57">
                  <a:moveTo>
                    <a:pt x="17" y="57"/>
                  </a:moveTo>
                  <a:cubicBezTo>
                    <a:pt x="793" y="57"/>
                    <a:pt x="793" y="57"/>
                    <a:pt x="793" y="57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8" y="57"/>
                    <a:pt x="17" y="57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558A225-9B2A-4BE8-9116-5891394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13" y="4063691"/>
              <a:ext cx="1207379" cy="985496"/>
            </a:xfrm>
            <a:custGeom>
              <a:avLst/>
              <a:gdLst>
                <a:gd name="T0" fmla="*/ 0 w 427"/>
                <a:gd name="T1" fmla="*/ 349 h 349"/>
                <a:gd name="T2" fmla="*/ 427 w 427"/>
                <a:gd name="T3" fmla="*/ 349 h 349"/>
                <a:gd name="T4" fmla="*/ 427 w 427"/>
                <a:gd name="T5" fmla="*/ 0 h 349"/>
                <a:gd name="T6" fmla="*/ 213 w 427"/>
                <a:gd name="T7" fmla="*/ 0 h 349"/>
                <a:gd name="T8" fmla="*/ 109 w 427"/>
                <a:gd name="T9" fmla="*/ 56 h 349"/>
                <a:gd name="T10" fmla="*/ 22 w 427"/>
                <a:gd name="T11" fmla="*/ 185 h 349"/>
                <a:gd name="T12" fmla="*/ 0 w 427"/>
                <a:gd name="T13" fmla="*/ 255 h 349"/>
                <a:gd name="T14" fmla="*/ 0 w 427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349">
                  <a:moveTo>
                    <a:pt x="0" y="349"/>
                  </a:moveTo>
                  <a:cubicBezTo>
                    <a:pt x="427" y="349"/>
                    <a:pt x="427" y="349"/>
                    <a:pt x="427" y="349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71" y="0"/>
                    <a:pt x="132" y="21"/>
                    <a:pt x="109" y="56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8" y="206"/>
                    <a:pt x="0" y="230"/>
                    <a:pt x="0" y="255"/>
                  </a:cubicBezTo>
                  <a:lnTo>
                    <a:pt x="0" y="3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6DC92F54-A29E-4DC4-90B2-FCF78DE3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867" y="4176670"/>
              <a:ext cx="766352" cy="472330"/>
            </a:xfrm>
            <a:custGeom>
              <a:avLst/>
              <a:gdLst>
                <a:gd name="T0" fmla="*/ 271 w 271"/>
                <a:gd name="T1" fmla="*/ 167 h 167"/>
                <a:gd name="T2" fmla="*/ 271 w 271"/>
                <a:gd name="T3" fmla="*/ 0 h 167"/>
                <a:gd name="T4" fmla="*/ 159 w 271"/>
                <a:gd name="T5" fmla="*/ 0 h 167"/>
                <a:gd name="T6" fmla="*/ 88 w 271"/>
                <a:gd name="T7" fmla="*/ 38 h 167"/>
                <a:gd name="T8" fmla="*/ 0 w 271"/>
                <a:gd name="T9" fmla="*/ 167 h 167"/>
                <a:gd name="T10" fmla="*/ 271 w 271"/>
                <a:gd name="T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7">
                  <a:moveTo>
                    <a:pt x="271" y="167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30" y="0"/>
                    <a:pt x="104" y="14"/>
                    <a:pt x="88" y="38"/>
                  </a:cubicBezTo>
                  <a:cubicBezTo>
                    <a:pt x="0" y="167"/>
                    <a:pt x="0" y="167"/>
                    <a:pt x="0" y="167"/>
                  </a:cubicBezTo>
                  <a:lnTo>
                    <a:pt x="271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9191441B-C8AB-4B8F-8CE6-9EA34EE4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505" y="4063691"/>
              <a:ext cx="144287" cy="9854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EA36362-1F09-4D37-BFD2-56AB5DE2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526" y="4925321"/>
              <a:ext cx="571702" cy="285847"/>
            </a:xfrm>
            <a:custGeom>
              <a:avLst/>
              <a:gdLst>
                <a:gd name="T0" fmla="*/ 101 w 202"/>
                <a:gd name="T1" fmla="*/ 0 h 101"/>
                <a:gd name="T2" fmla="*/ 202 w 202"/>
                <a:gd name="T3" fmla="*/ 101 h 101"/>
                <a:gd name="T4" fmla="*/ 0 w 202"/>
                <a:gd name="T5" fmla="*/ 101 h 101"/>
                <a:gd name="T6" fmla="*/ 101 w 20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1">
                  <a:moveTo>
                    <a:pt x="101" y="0"/>
                  </a:moveTo>
                  <a:cubicBezTo>
                    <a:pt x="156" y="0"/>
                    <a:pt x="202" y="45"/>
                    <a:pt x="202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9FFD3C8A-56F4-46B2-A1A0-FE793813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143" y="4925321"/>
              <a:ext cx="571702" cy="285847"/>
            </a:xfrm>
            <a:custGeom>
              <a:avLst/>
              <a:gdLst>
                <a:gd name="T0" fmla="*/ 101 w 202"/>
                <a:gd name="T1" fmla="*/ 0 h 101"/>
                <a:gd name="T2" fmla="*/ 202 w 202"/>
                <a:gd name="T3" fmla="*/ 101 h 101"/>
                <a:gd name="T4" fmla="*/ 0 w 202"/>
                <a:gd name="T5" fmla="*/ 101 h 101"/>
                <a:gd name="T6" fmla="*/ 101 w 20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1">
                  <a:moveTo>
                    <a:pt x="101" y="0"/>
                  </a:moveTo>
                  <a:cubicBezTo>
                    <a:pt x="156" y="0"/>
                    <a:pt x="202" y="45"/>
                    <a:pt x="202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90AC36C-D762-4886-B403-99B3AFF15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334" y="4970239"/>
              <a:ext cx="481863" cy="480497"/>
            </a:xfrm>
            <a:prstGeom prst="ellipse">
              <a:avLst/>
            </a:prstGeom>
            <a:solidFill>
              <a:srgbClr val="22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7A528005-3C51-4797-8328-7AB2169D7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842" y="5091384"/>
              <a:ext cx="234126" cy="23820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768953C-35ED-4346-B551-062991E9A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314" y="4970239"/>
              <a:ext cx="480501" cy="480497"/>
            </a:xfrm>
            <a:prstGeom prst="ellipse">
              <a:avLst/>
            </a:prstGeom>
            <a:solidFill>
              <a:srgbClr val="22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95538A1-5D20-4EB7-9C07-5FBB91E02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460" y="5091385"/>
              <a:ext cx="234126" cy="23820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23CDD078-F211-4157-8DA9-55C9CA46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877679"/>
              <a:ext cx="104812" cy="95282"/>
            </a:xfrm>
            <a:prstGeom prst="rect">
              <a:avLst/>
            </a:pr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94C2F68-300F-4933-8560-76968E18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928" y="4877679"/>
              <a:ext cx="102090" cy="95282"/>
            </a:xfrm>
            <a:prstGeom prst="rect">
              <a:avLst/>
            </a:prstGeom>
            <a:solidFill>
              <a:srgbClr val="FF5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005AE304-3847-4DF8-9859-4B782872B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695" y="4877679"/>
              <a:ext cx="104812" cy="95282"/>
            </a:xfrm>
            <a:prstGeom prst="rect">
              <a:avLst/>
            </a:pr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5A8AEC7F-5EA8-4CAE-804C-166A6F4E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043" y="4688476"/>
              <a:ext cx="155176" cy="50364"/>
            </a:xfrm>
            <a:custGeom>
              <a:avLst/>
              <a:gdLst>
                <a:gd name="T0" fmla="*/ 10 w 55"/>
                <a:gd name="T1" fmla="*/ 18 h 18"/>
                <a:gd name="T2" fmla="*/ 44 w 55"/>
                <a:gd name="T3" fmla="*/ 18 h 18"/>
                <a:gd name="T4" fmla="*/ 55 w 55"/>
                <a:gd name="T5" fmla="*/ 8 h 18"/>
                <a:gd name="T6" fmla="*/ 55 w 55"/>
                <a:gd name="T7" fmla="*/ 0 h 18"/>
                <a:gd name="T8" fmla="*/ 0 w 55"/>
                <a:gd name="T9" fmla="*/ 0 h 18"/>
                <a:gd name="T10" fmla="*/ 0 w 55"/>
                <a:gd name="T11" fmla="*/ 8 h 18"/>
                <a:gd name="T12" fmla="*/ 10 w 5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8">
                  <a:moveTo>
                    <a:pt x="10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50" y="18"/>
                    <a:pt x="55" y="13"/>
                    <a:pt x="55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5" y="18"/>
                    <a:pt x="10" y="18"/>
                  </a:cubicBezTo>
                  <a:close/>
                </a:path>
              </a:pathLst>
            </a:cu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CFEC0AF9-DE92-4A4D-AE6D-377AEC85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043" y="4688476"/>
              <a:ext cx="155176" cy="39475"/>
            </a:xfrm>
            <a:custGeom>
              <a:avLst/>
              <a:gdLst>
                <a:gd name="T0" fmla="*/ 10 w 55"/>
                <a:gd name="T1" fmla="*/ 14 h 14"/>
                <a:gd name="T2" fmla="*/ 44 w 55"/>
                <a:gd name="T3" fmla="*/ 14 h 14"/>
                <a:gd name="T4" fmla="*/ 55 w 55"/>
                <a:gd name="T5" fmla="*/ 3 h 14"/>
                <a:gd name="T6" fmla="*/ 55 w 55"/>
                <a:gd name="T7" fmla="*/ 0 h 14"/>
                <a:gd name="T8" fmla="*/ 0 w 55"/>
                <a:gd name="T9" fmla="*/ 0 h 14"/>
                <a:gd name="T10" fmla="*/ 0 w 55"/>
                <a:gd name="T11" fmla="*/ 3 h 14"/>
                <a:gd name="T12" fmla="*/ 10 w 5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">
                  <a:moveTo>
                    <a:pt x="10" y="14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50" y="14"/>
                    <a:pt x="55" y="9"/>
                    <a:pt x="55" y="3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4"/>
                    <a:pt x="10" y="14"/>
                  </a:cubicBezTo>
                  <a:close/>
                </a:path>
              </a:pathLst>
            </a:custGeom>
            <a:solidFill>
              <a:srgbClr val="222846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EEB355E9-E4BD-4178-B14B-F149AED8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13" y="4832761"/>
              <a:ext cx="92561" cy="186483"/>
            </a:xfrm>
            <a:custGeom>
              <a:avLst/>
              <a:gdLst>
                <a:gd name="T0" fmla="*/ 33 w 33"/>
                <a:gd name="T1" fmla="*/ 33 h 66"/>
                <a:gd name="T2" fmla="*/ 0 w 33"/>
                <a:gd name="T3" fmla="*/ 0 h 66"/>
                <a:gd name="T4" fmla="*/ 0 w 33"/>
                <a:gd name="T5" fmla="*/ 66 h 66"/>
                <a:gd name="T6" fmla="*/ 33 w 33"/>
                <a:gd name="T7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6">
                  <a:moveTo>
                    <a:pt x="33" y="33"/>
                  </a:moveTo>
                  <a:cubicBezTo>
                    <a:pt x="33" y="15"/>
                    <a:pt x="18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8" y="66"/>
                    <a:pt x="33" y="51"/>
                    <a:pt x="33" y="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30245D6C-8726-47F8-9431-63180778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016" y="5049188"/>
              <a:ext cx="838494" cy="161981"/>
            </a:xfrm>
            <a:custGeom>
              <a:avLst/>
              <a:gdLst>
                <a:gd name="T0" fmla="*/ 279 w 296"/>
                <a:gd name="T1" fmla="*/ 0 h 57"/>
                <a:gd name="T2" fmla="*/ 17 w 296"/>
                <a:gd name="T3" fmla="*/ 0 h 57"/>
                <a:gd name="T4" fmla="*/ 0 w 296"/>
                <a:gd name="T5" fmla="*/ 17 h 57"/>
                <a:gd name="T6" fmla="*/ 0 w 296"/>
                <a:gd name="T7" fmla="*/ 40 h 57"/>
                <a:gd name="T8" fmla="*/ 17 w 296"/>
                <a:gd name="T9" fmla="*/ 57 h 57"/>
                <a:gd name="T10" fmla="*/ 279 w 296"/>
                <a:gd name="T11" fmla="*/ 57 h 57"/>
                <a:gd name="T12" fmla="*/ 296 w 296"/>
                <a:gd name="T13" fmla="*/ 40 h 57"/>
                <a:gd name="T14" fmla="*/ 296 w 296"/>
                <a:gd name="T15" fmla="*/ 17 h 57"/>
                <a:gd name="T16" fmla="*/ 279 w 29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57">
                  <a:moveTo>
                    <a:pt x="27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8" y="57"/>
                    <a:pt x="17" y="57"/>
                  </a:cubicBezTo>
                  <a:cubicBezTo>
                    <a:pt x="279" y="57"/>
                    <a:pt x="279" y="57"/>
                    <a:pt x="279" y="57"/>
                  </a:cubicBezTo>
                  <a:cubicBezTo>
                    <a:pt x="288" y="57"/>
                    <a:pt x="296" y="49"/>
                    <a:pt x="296" y="40"/>
                  </a:cubicBezTo>
                  <a:cubicBezTo>
                    <a:pt x="296" y="17"/>
                    <a:pt x="296" y="17"/>
                    <a:pt x="296" y="17"/>
                  </a:cubicBezTo>
                  <a:cubicBezTo>
                    <a:pt x="296" y="8"/>
                    <a:pt x="288" y="0"/>
                    <a:pt x="279" y="0"/>
                  </a:cubicBezTo>
                  <a:close/>
                </a:path>
              </a:pathLst>
            </a:custGeom>
            <a:solidFill>
              <a:srgbClr val="2E3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6F7E846C-85B4-4E74-9B95-BC4C11B7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352" y="5098190"/>
              <a:ext cx="68060" cy="6669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A935BF66-B1BE-4BAF-9866-A18F55FBE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274" y="5114524"/>
              <a:ext cx="34030" cy="3403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1D61311-9159-4B01-BB92-E7F27EB7B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5114" y="5098191"/>
              <a:ext cx="68060" cy="6669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1147FAA9-B818-46EE-AB88-3CA238F6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5221" y="5114525"/>
              <a:ext cx="34030" cy="3403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B32E1D9F-B7FA-483A-928C-A2497246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776" y="1186154"/>
              <a:ext cx="2245969" cy="2688335"/>
            </a:xfrm>
            <a:custGeom>
              <a:avLst/>
              <a:gdLst>
                <a:gd name="T0" fmla="*/ 794 w 794"/>
                <a:gd name="T1" fmla="*/ 802 h 952"/>
                <a:gd name="T2" fmla="*/ 794 w 794"/>
                <a:gd name="T3" fmla="*/ 60 h 952"/>
                <a:gd name="T4" fmla="*/ 734 w 794"/>
                <a:gd name="T5" fmla="*/ 0 h 952"/>
                <a:gd name="T6" fmla="*/ 60 w 794"/>
                <a:gd name="T7" fmla="*/ 0 h 952"/>
                <a:gd name="T8" fmla="*/ 0 w 794"/>
                <a:gd name="T9" fmla="*/ 60 h 952"/>
                <a:gd name="T10" fmla="*/ 0 w 794"/>
                <a:gd name="T11" fmla="*/ 952 h 952"/>
                <a:gd name="T12" fmla="*/ 4 w 794"/>
                <a:gd name="T13" fmla="*/ 952 h 952"/>
                <a:gd name="T14" fmla="*/ 4 w 794"/>
                <a:gd name="T15" fmla="*/ 60 h 952"/>
                <a:gd name="T16" fmla="*/ 20 w 794"/>
                <a:gd name="T17" fmla="*/ 20 h 952"/>
                <a:gd name="T18" fmla="*/ 60 w 794"/>
                <a:gd name="T19" fmla="*/ 4 h 952"/>
                <a:gd name="T20" fmla="*/ 734 w 794"/>
                <a:gd name="T21" fmla="*/ 4 h 952"/>
                <a:gd name="T22" fmla="*/ 774 w 794"/>
                <a:gd name="T23" fmla="*/ 20 h 952"/>
                <a:gd name="T24" fmla="*/ 790 w 794"/>
                <a:gd name="T25" fmla="*/ 60 h 952"/>
                <a:gd name="T26" fmla="*/ 790 w 794"/>
                <a:gd name="T27" fmla="*/ 802 h 952"/>
                <a:gd name="T28" fmla="*/ 794 w 794"/>
                <a:gd name="T29" fmla="*/ 80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4" h="952">
                  <a:moveTo>
                    <a:pt x="794" y="802"/>
                  </a:moveTo>
                  <a:cubicBezTo>
                    <a:pt x="794" y="60"/>
                    <a:pt x="794" y="60"/>
                    <a:pt x="794" y="60"/>
                  </a:cubicBezTo>
                  <a:cubicBezTo>
                    <a:pt x="794" y="27"/>
                    <a:pt x="767" y="0"/>
                    <a:pt x="73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52"/>
                    <a:pt x="0" y="952"/>
                    <a:pt x="0" y="952"/>
                  </a:cubicBezTo>
                  <a:cubicBezTo>
                    <a:pt x="4" y="952"/>
                    <a:pt x="4" y="952"/>
                    <a:pt x="4" y="95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45"/>
                    <a:pt x="10" y="31"/>
                    <a:pt x="20" y="20"/>
                  </a:cubicBezTo>
                  <a:cubicBezTo>
                    <a:pt x="31" y="10"/>
                    <a:pt x="44" y="4"/>
                    <a:pt x="60" y="4"/>
                  </a:cubicBezTo>
                  <a:cubicBezTo>
                    <a:pt x="734" y="4"/>
                    <a:pt x="734" y="4"/>
                    <a:pt x="734" y="4"/>
                  </a:cubicBezTo>
                  <a:cubicBezTo>
                    <a:pt x="750" y="4"/>
                    <a:pt x="763" y="10"/>
                    <a:pt x="774" y="20"/>
                  </a:cubicBezTo>
                  <a:cubicBezTo>
                    <a:pt x="784" y="31"/>
                    <a:pt x="790" y="45"/>
                    <a:pt x="790" y="60"/>
                  </a:cubicBezTo>
                  <a:cubicBezTo>
                    <a:pt x="790" y="802"/>
                    <a:pt x="790" y="802"/>
                    <a:pt x="790" y="802"/>
                  </a:cubicBezTo>
                  <a:cubicBezTo>
                    <a:pt x="794" y="802"/>
                    <a:pt x="794" y="802"/>
                    <a:pt x="794" y="8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6F670011-4B4E-4854-9B5C-2ED6429C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538" y="1499226"/>
              <a:ext cx="1878447" cy="2375263"/>
            </a:xfrm>
            <a:custGeom>
              <a:avLst/>
              <a:gdLst>
                <a:gd name="T0" fmla="*/ 8 w 1380"/>
                <a:gd name="T1" fmla="*/ 1745 h 1745"/>
                <a:gd name="T2" fmla="*/ 8 w 1380"/>
                <a:gd name="T3" fmla="*/ 9 h 1745"/>
                <a:gd name="T4" fmla="*/ 1372 w 1380"/>
                <a:gd name="T5" fmla="*/ 9 h 1745"/>
                <a:gd name="T6" fmla="*/ 1372 w 1380"/>
                <a:gd name="T7" fmla="*/ 1434 h 1745"/>
                <a:gd name="T8" fmla="*/ 1380 w 1380"/>
                <a:gd name="T9" fmla="*/ 1434 h 1745"/>
                <a:gd name="T10" fmla="*/ 1380 w 1380"/>
                <a:gd name="T11" fmla="*/ 0 h 1745"/>
                <a:gd name="T12" fmla="*/ 0 w 1380"/>
                <a:gd name="T13" fmla="*/ 0 h 1745"/>
                <a:gd name="T14" fmla="*/ 0 w 1380"/>
                <a:gd name="T15" fmla="*/ 1745 h 1745"/>
                <a:gd name="T16" fmla="*/ 8 w 1380"/>
                <a:gd name="T17" fmla="*/ 1745 h 1745"/>
                <a:gd name="T18" fmla="*/ 8 w 1380"/>
                <a:gd name="T19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0" h="1745">
                  <a:moveTo>
                    <a:pt x="8" y="1745"/>
                  </a:moveTo>
                  <a:lnTo>
                    <a:pt x="8" y="9"/>
                  </a:lnTo>
                  <a:lnTo>
                    <a:pt x="1372" y="9"/>
                  </a:lnTo>
                  <a:lnTo>
                    <a:pt x="1372" y="1434"/>
                  </a:lnTo>
                  <a:lnTo>
                    <a:pt x="1380" y="1434"/>
                  </a:lnTo>
                  <a:lnTo>
                    <a:pt x="1380" y="0"/>
                  </a:lnTo>
                  <a:lnTo>
                    <a:pt x="0" y="0"/>
                  </a:lnTo>
                  <a:lnTo>
                    <a:pt x="0" y="1745"/>
                  </a:lnTo>
                  <a:lnTo>
                    <a:pt x="8" y="1745"/>
                  </a:lnTo>
                  <a:lnTo>
                    <a:pt x="8" y="17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2A5B0E7C-7247-4B22-906D-C1D20115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209" y="1307299"/>
              <a:ext cx="803105" cy="81671"/>
            </a:xfrm>
            <a:custGeom>
              <a:avLst/>
              <a:gdLst>
                <a:gd name="T0" fmla="*/ 2 w 284"/>
                <a:gd name="T1" fmla="*/ 15 h 29"/>
                <a:gd name="T2" fmla="*/ 0 w 284"/>
                <a:gd name="T3" fmla="*/ 15 h 29"/>
                <a:gd name="T4" fmla="*/ 15 w 284"/>
                <a:gd name="T5" fmla="*/ 29 h 29"/>
                <a:gd name="T6" fmla="*/ 269 w 284"/>
                <a:gd name="T7" fmla="*/ 29 h 29"/>
                <a:gd name="T8" fmla="*/ 284 w 284"/>
                <a:gd name="T9" fmla="*/ 15 h 29"/>
                <a:gd name="T10" fmla="*/ 269 w 284"/>
                <a:gd name="T11" fmla="*/ 0 h 29"/>
                <a:gd name="T12" fmla="*/ 15 w 284"/>
                <a:gd name="T13" fmla="*/ 0 h 29"/>
                <a:gd name="T14" fmla="*/ 0 w 284"/>
                <a:gd name="T15" fmla="*/ 15 h 29"/>
                <a:gd name="T16" fmla="*/ 2 w 284"/>
                <a:gd name="T17" fmla="*/ 15 h 29"/>
                <a:gd name="T18" fmla="*/ 4 w 284"/>
                <a:gd name="T19" fmla="*/ 15 h 29"/>
                <a:gd name="T20" fmla="*/ 15 w 284"/>
                <a:gd name="T21" fmla="*/ 4 h 29"/>
                <a:gd name="T22" fmla="*/ 269 w 284"/>
                <a:gd name="T23" fmla="*/ 4 h 29"/>
                <a:gd name="T24" fmla="*/ 280 w 284"/>
                <a:gd name="T25" fmla="*/ 15 h 29"/>
                <a:gd name="T26" fmla="*/ 269 w 284"/>
                <a:gd name="T27" fmla="*/ 25 h 29"/>
                <a:gd name="T28" fmla="*/ 15 w 284"/>
                <a:gd name="T29" fmla="*/ 25 h 29"/>
                <a:gd name="T30" fmla="*/ 4 w 284"/>
                <a:gd name="T31" fmla="*/ 15 h 29"/>
                <a:gd name="T32" fmla="*/ 2 w 284"/>
                <a:gd name="T3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9">
                  <a:moveTo>
                    <a:pt x="2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29"/>
                    <a:pt x="15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8" y="29"/>
                    <a:pt x="284" y="23"/>
                    <a:pt x="284" y="15"/>
                  </a:cubicBezTo>
                  <a:cubicBezTo>
                    <a:pt x="284" y="6"/>
                    <a:pt x="278" y="0"/>
                    <a:pt x="26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4"/>
                    <a:pt x="280" y="9"/>
                    <a:pt x="280" y="15"/>
                  </a:cubicBezTo>
                  <a:cubicBezTo>
                    <a:pt x="280" y="21"/>
                    <a:pt x="275" y="25"/>
                    <a:pt x="26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9" y="25"/>
                    <a:pt x="4" y="21"/>
                    <a:pt x="4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F8A4F308-2DB7-451B-A19F-BB3690E14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292" y="1307299"/>
              <a:ext cx="83032" cy="81671"/>
            </a:xfrm>
            <a:custGeom>
              <a:avLst/>
              <a:gdLst>
                <a:gd name="T0" fmla="*/ 27 w 29"/>
                <a:gd name="T1" fmla="*/ 15 h 29"/>
                <a:gd name="T2" fmla="*/ 25 w 29"/>
                <a:gd name="T3" fmla="*/ 15 h 29"/>
                <a:gd name="T4" fmla="*/ 14 w 29"/>
                <a:gd name="T5" fmla="*/ 25 h 29"/>
                <a:gd name="T6" fmla="*/ 4 w 29"/>
                <a:gd name="T7" fmla="*/ 15 h 29"/>
                <a:gd name="T8" fmla="*/ 14 w 29"/>
                <a:gd name="T9" fmla="*/ 4 h 29"/>
                <a:gd name="T10" fmla="*/ 25 w 29"/>
                <a:gd name="T11" fmla="*/ 15 h 29"/>
                <a:gd name="T12" fmla="*/ 27 w 29"/>
                <a:gd name="T13" fmla="*/ 15 h 29"/>
                <a:gd name="T14" fmla="*/ 29 w 29"/>
                <a:gd name="T15" fmla="*/ 15 h 29"/>
                <a:gd name="T16" fmla="*/ 14 w 29"/>
                <a:gd name="T17" fmla="*/ 0 h 29"/>
                <a:gd name="T18" fmla="*/ 0 w 29"/>
                <a:gd name="T19" fmla="*/ 15 h 29"/>
                <a:gd name="T20" fmla="*/ 14 w 29"/>
                <a:gd name="T21" fmla="*/ 29 h 29"/>
                <a:gd name="T22" fmla="*/ 29 w 29"/>
                <a:gd name="T23" fmla="*/ 15 h 29"/>
                <a:gd name="T24" fmla="*/ 27 w 29"/>
                <a:gd name="T2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7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8" y="25"/>
                    <a:pt x="4" y="21"/>
                    <a:pt x="4" y="15"/>
                  </a:cubicBezTo>
                  <a:cubicBezTo>
                    <a:pt x="4" y="9"/>
                    <a:pt x="8" y="4"/>
                    <a:pt x="14" y="4"/>
                  </a:cubicBezTo>
                  <a:cubicBezTo>
                    <a:pt x="20" y="4"/>
                    <a:pt x="25" y="9"/>
                    <a:pt x="25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496796E4-8934-4118-84AC-015DF8A3E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8772" y="2273739"/>
              <a:ext cx="10889" cy="27904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F2FBD9E3-92EE-43E1-8768-75288011C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772" y="2273739"/>
              <a:ext cx="10889" cy="2790423"/>
            </a:xfrm>
            <a:custGeom>
              <a:avLst/>
              <a:gdLst>
                <a:gd name="T0" fmla="*/ 8 w 8"/>
                <a:gd name="T1" fmla="*/ 2050 h 2050"/>
                <a:gd name="T2" fmla="*/ 8 w 8"/>
                <a:gd name="T3" fmla="*/ 0 h 2050"/>
                <a:gd name="T4" fmla="*/ 0 w 8"/>
                <a:gd name="T5" fmla="*/ 0 h 2050"/>
                <a:gd name="T6" fmla="*/ 0 w 8"/>
                <a:gd name="T7" fmla="*/ 2050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050">
                  <a:moveTo>
                    <a:pt x="8" y="205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20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92D0918B-C4D2-4F3E-A591-5200B4E6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103590"/>
              <a:ext cx="1180154" cy="2265007"/>
            </a:xfrm>
            <a:custGeom>
              <a:avLst/>
              <a:gdLst>
                <a:gd name="T0" fmla="*/ 417 w 417"/>
                <a:gd name="T1" fmla="*/ 802 h 802"/>
                <a:gd name="T2" fmla="*/ 417 w 417"/>
                <a:gd name="T3" fmla="*/ 60 h 802"/>
                <a:gd name="T4" fmla="*/ 357 w 417"/>
                <a:gd name="T5" fmla="*/ 0 h 802"/>
                <a:gd name="T6" fmla="*/ 0 w 417"/>
                <a:gd name="T7" fmla="*/ 0 h 802"/>
                <a:gd name="T8" fmla="*/ 0 w 417"/>
                <a:gd name="T9" fmla="*/ 4 h 802"/>
                <a:gd name="T10" fmla="*/ 357 w 417"/>
                <a:gd name="T11" fmla="*/ 4 h 802"/>
                <a:gd name="T12" fmla="*/ 396 w 417"/>
                <a:gd name="T13" fmla="*/ 20 h 802"/>
                <a:gd name="T14" fmla="*/ 413 w 417"/>
                <a:gd name="T15" fmla="*/ 60 h 802"/>
                <a:gd name="T16" fmla="*/ 413 w 417"/>
                <a:gd name="T17" fmla="*/ 802 h 802"/>
                <a:gd name="T18" fmla="*/ 417 w 417"/>
                <a:gd name="T1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802">
                  <a:moveTo>
                    <a:pt x="417" y="802"/>
                  </a:moveTo>
                  <a:cubicBezTo>
                    <a:pt x="417" y="60"/>
                    <a:pt x="417" y="60"/>
                    <a:pt x="417" y="60"/>
                  </a:cubicBezTo>
                  <a:cubicBezTo>
                    <a:pt x="417" y="27"/>
                    <a:pt x="390" y="0"/>
                    <a:pt x="3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72" y="4"/>
                    <a:pt x="386" y="10"/>
                    <a:pt x="396" y="20"/>
                  </a:cubicBezTo>
                  <a:cubicBezTo>
                    <a:pt x="406" y="30"/>
                    <a:pt x="413" y="44"/>
                    <a:pt x="413" y="60"/>
                  </a:cubicBezTo>
                  <a:cubicBezTo>
                    <a:pt x="413" y="802"/>
                    <a:pt x="413" y="802"/>
                    <a:pt x="413" y="802"/>
                  </a:cubicBezTo>
                  <a:cubicBezTo>
                    <a:pt x="417" y="802"/>
                    <a:pt x="417" y="802"/>
                    <a:pt x="417" y="8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EB60B3ED-2DA5-4F7F-8E9B-70FC73DA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418024"/>
              <a:ext cx="996393" cy="2646138"/>
            </a:xfrm>
            <a:custGeom>
              <a:avLst/>
              <a:gdLst>
                <a:gd name="T0" fmla="*/ 0 w 732"/>
                <a:gd name="T1" fmla="*/ 8 h 1944"/>
                <a:gd name="T2" fmla="*/ 724 w 732"/>
                <a:gd name="T3" fmla="*/ 8 h 1944"/>
                <a:gd name="T4" fmla="*/ 724 w 732"/>
                <a:gd name="T5" fmla="*/ 1944 h 1944"/>
                <a:gd name="T6" fmla="*/ 732 w 732"/>
                <a:gd name="T7" fmla="*/ 1944 h 1944"/>
                <a:gd name="T8" fmla="*/ 732 w 732"/>
                <a:gd name="T9" fmla="*/ 0 h 1944"/>
                <a:gd name="T10" fmla="*/ 0 w 732"/>
                <a:gd name="T11" fmla="*/ 0 h 1944"/>
                <a:gd name="T12" fmla="*/ 0 w 732"/>
                <a:gd name="T13" fmla="*/ 8 h 1944"/>
                <a:gd name="T14" fmla="*/ 0 w 732"/>
                <a:gd name="T15" fmla="*/ 8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2" h="1944">
                  <a:moveTo>
                    <a:pt x="0" y="8"/>
                  </a:moveTo>
                  <a:lnTo>
                    <a:pt x="724" y="8"/>
                  </a:lnTo>
                  <a:lnTo>
                    <a:pt x="724" y="1944"/>
                  </a:lnTo>
                  <a:lnTo>
                    <a:pt x="732" y="1944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EB349633-1F9E-41C3-A624-7A25AEE17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226098"/>
              <a:ext cx="458723" cy="81671"/>
            </a:xfrm>
            <a:custGeom>
              <a:avLst/>
              <a:gdLst>
                <a:gd name="T0" fmla="*/ 0 w 162"/>
                <a:gd name="T1" fmla="*/ 29 h 29"/>
                <a:gd name="T2" fmla="*/ 147 w 162"/>
                <a:gd name="T3" fmla="*/ 29 h 29"/>
                <a:gd name="T4" fmla="*/ 162 w 162"/>
                <a:gd name="T5" fmla="*/ 14 h 29"/>
                <a:gd name="T6" fmla="*/ 147 w 162"/>
                <a:gd name="T7" fmla="*/ 0 h 29"/>
                <a:gd name="T8" fmla="*/ 0 w 162"/>
                <a:gd name="T9" fmla="*/ 0 h 29"/>
                <a:gd name="T10" fmla="*/ 0 w 162"/>
                <a:gd name="T11" fmla="*/ 4 h 29"/>
                <a:gd name="T12" fmla="*/ 147 w 162"/>
                <a:gd name="T13" fmla="*/ 4 h 29"/>
                <a:gd name="T14" fmla="*/ 158 w 162"/>
                <a:gd name="T15" fmla="*/ 14 h 29"/>
                <a:gd name="T16" fmla="*/ 147 w 162"/>
                <a:gd name="T17" fmla="*/ 25 h 29"/>
                <a:gd name="T18" fmla="*/ 0 w 162"/>
                <a:gd name="T19" fmla="*/ 25 h 29"/>
                <a:gd name="T20" fmla="*/ 0 w 162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29">
                  <a:moveTo>
                    <a:pt x="0" y="29"/>
                  </a:moveTo>
                  <a:cubicBezTo>
                    <a:pt x="147" y="29"/>
                    <a:pt x="147" y="29"/>
                    <a:pt x="147" y="29"/>
                  </a:cubicBezTo>
                  <a:cubicBezTo>
                    <a:pt x="155" y="29"/>
                    <a:pt x="162" y="23"/>
                    <a:pt x="162" y="14"/>
                  </a:cubicBezTo>
                  <a:cubicBezTo>
                    <a:pt x="162" y="6"/>
                    <a:pt x="155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53" y="4"/>
                    <a:pt x="158" y="8"/>
                    <a:pt x="158" y="14"/>
                  </a:cubicBezTo>
                  <a:cubicBezTo>
                    <a:pt x="158" y="20"/>
                    <a:pt x="153" y="25"/>
                    <a:pt x="14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CAF6DDA3-DC68-4BD8-A7E4-1F132A84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486" y="2226098"/>
              <a:ext cx="84394" cy="81671"/>
            </a:xfrm>
            <a:custGeom>
              <a:avLst/>
              <a:gdLst>
                <a:gd name="T0" fmla="*/ 28 w 30"/>
                <a:gd name="T1" fmla="*/ 14 h 29"/>
                <a:gd name="T2" fmla="*/ 26 w 30"/>
                <a:gd name="T3" fmla="*/ 14 h 29"/>
                <a:gd name="T4" fmla="*/ 15 w 30"/>
                <a:gd name="T5" fmla="*/ 25 h 29"/>
                <a:gd name="T6" fmla="*/ 4 w 30"/>
                <a:gd name="T7" fmla="*/ 14 h 29"/>
                <a:gd name="T8" fmla="*/ 15 w 30"/>
                <a:gd name="T9" fmla="*/ 4 h 29"/>
                <a:gd name="T10" fmla="*/ 26 w 30"/>
                <a:gd name="T11" fmla="*/ 14 h 29"/>
                <a:gd name="T12" fmla="*/ 28 w 30"/>
                <a:gd name="T13" fmla="*/ 14 h 29"/>
                <a:gd name="T14" fmla="*/ 30 w 30"/>
                <a:gd name="T15" fmla="*/ 14 h 29"/>
                <a:gd name="T16" fmla="*/ 15 w 30"/>
                <a:gd name="T17" fmla="*/ 0 h 29"/>
                <a:gd name="T18" fmla="*/ 0 w 30"/>
                <a:gd name="T19" fmla="*/ 14 h 29"/>
                <a:gd name="T20" fmla="*/ 15 w 30"/>
                <a:gd name="T21" fmla="*/ 29 h 29"/>
                <a:gd name="T22" fmla="*/ 30 w 30"/>
                <a:gd name="T23" fmla="*/ 14 h 29"/>
                <a:gd name="T24" fmla="*/ 28 w 30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9">
                  <a:moveTo>
                    <a:pt x="28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20"/>
                    <a:pt x="21" y="25"/>
                    <a:pt x="15" y="25"/>
                  </a:cubicBezTo>
                  <a:cubicBezTo>
                    <a:pt x="9" y="25"/>
                    <a:pt x="4" y="20"/>
                    <a:pt x="4" y="14"/>
                  </a:cubicBezTo>
                  <a:cubicBezTo>
                    <a:pt x="4" y="8"/>
                    <a:pt x="9" y="4"/>
                    <a:pt x="15" y="4"/>
                  </a:cubicBezTo>
                  <a:cubicBezTo>
                    <a:pt x="21" y="4"/>
                    <a:pt x="26" y="8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30" y="23"/>
                    <a:pt x="30" y="14"/>
                  </a:cubicBezTo>
                  <a:lnTo>
                    <a:pt x="28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F7E1AC5C-1435-4D1D-B507-ADC9007F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861" y="2518751"/>
              <a:ext cx="10889" cy="2545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F823DF8C-6321-4E2C-AD4A-B92523FB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61" y="2518751"/>
              <a:ext cx="10889" cy="2545410"/>
            </a:xfrm>
            <a:custGeom>
              <a:avLst/>
              <a:gdLst>
                <a:gd name="T0" fmla="*/ 8 w 8"/>
                <a:gd name="T1" fmla="*/ 1870 h 1870"/>
                <a:gd name="T2" fmla="*/ 8 w 8"/>
                <a:gd name="T3" fmla="*/ 0 h 1870"/>
                <a:gd name="T4" fmla="*/ 0 w 8"/>
                <a:gd name="T5" fmla="*/ 0 h 1870"/>
                <a:gd name="T6" fmla="*/ 0 w 8"/>
                <a:gd name="T7" fmla="*/ 187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870">
                  <a:moveTo>
                    <a:pt x="8" y="187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8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0CA04816-39E5-4C9E-9342-950D726D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61" y="2349965"/>
              <a:ext cx="1180154" cy="2018634"/>
            </a:xfrm>
            <a:custGeom>
              <a:avLst/>
              <a:gdLst>
                <a:gd name="T0" fmla="*/ 4 w 417"/>
                <a:gd name="T1" fmla="*/ 715 h 715"/>
                <a:gd name="T2" fmla="*/ 4 w 417"/>
                <a:gd name="T3" fmla="*/ 60 h 715"/>
                <a:gd name="T4" fmla="*/ 21 w 417"/>
                <a:gd name="T5" fmla="*/ 20 h 715"/>
                <a:gd name="T6" fmla="*/ 60 w 417"/>
                <a:gd name="T7" fmla="*/ 4 h 715"/>
                <a:gd name="T8" fmla="*/ 417 w 417"/>
                <a:gd name="T9" fmla="*/ 4 h 715"/>
                <a:gd name="T10" fmla="*/ 417 w 417"/>
                <a:gd name="T11" fmla="*/ 0 h 715"/>
                <a:gd name="T12" fmla="*/ 60 w 417"/>
                <a:gd name="T13" fmla="*/ 0 h 715"/>
                <a:gd name="T14" fmla="*/ 0 w 417"/>
                <a:gd name="T15" fmla="*/ 60 h 715"/>
                <a:gd name="T16" fmla="*/ 0 w 417"/>
                <a:gd name="T17" fmla="*/ 715 h 715"/>
                <a:gd name="T18" fmla="*/ 4 w 417"/>
                <a:gd name="T19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715">
                  <a:moveTo>
                    <a:pt x="4" y="715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4"/>
                    <a:pt x="11" y="30"/>
                    <a:pt x="21" y="20"/>
                  </a:cubicBezTo>
                  <a:cubicBezTo>
                    <a:pt x="31" y="10"/>
                    <a:pt x="45" y="4"/>
                    <a:pt x="60" y="4"/>
                  </a:cubicBezTo>
                  <a:cubicBezTo>
                    <a:pt x="417" y="4"/>
                    <a:pt x="417" y="4"/>
                    <a:pt x="417" y="4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4" y="715"/>
                    <a:pt x="4" y="715"/>
                    <a:pt x="4" y="7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11F49EB2-F6A6-454C-AECC-A20CB1E9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1" y="2663037"/>
              <a:ext cx="996393" cy="2401125"/>
            </a:xfrm>
            <a:custGeom>
              <a:avLst/>
              <a:gdLst>
                <a:gd name="T0" fmla="*/ 732 w 732"/>
                <a:gd name="T1" fmla="*/ 0 h 1764"/>
                <a:gd name="T2" fmla="*/ 0 w 732"/>
                <a:gd name="T3" fmla="*/ 0 h 1764"/>
                <a:gd name="T4" fmla="*/ 0 w 732"/>
                <a:gd name="T5" fmla="*/ 1764 h 1764"/>
                <a:gd name="T6" fmla="*/ 8 w 732"/>
                <a:gd name="T7" fmla="*/ 1764 h 1764"/>
                <a:gd name="T8" fmla="*/ 8 w 732"/>
                <a:gd name="T9" fmla="*/ 8 h 1764"/>
                <a:gd name="T10" fmla="*/ 732 w 732"/>
                <a:gd name="T11" fmla="*/ 8 h 1764"/>
                <a:gd name="T12" fmla="*/ 732 w 732"/>
                <a:gd name="T13" fmla="*/ 0 h 1764"/>
                <a:gd name="T14" fmla="*/ 732 w 732"/>
                <a:gd name="T15" fmla="*/ 0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2" h="1764">
                  <a:moveTo>
                    <a:pt x="732" y="0"/>
                  </a:moveTo>
                  <a:lnTo>
                    <a:pt x="0" y="0"/>
                  </a:lnTo>
                  <a:lnTo>
                    <a:pt x="0" y="1764"/>
                  </a:lnTo>
                  <a:lnTo>
                    <a:pt x="8" y="1764"/>
                  </a:lnTo>
                  <a:lnTo>
                    <a:pt x="8" y="8"/>
                  </a:lnTo>
                  <a:lnTo>
                    <a:pt x="732" y="8"/>
                  </a:lnTo>
                  <a:lnTo>
                    <a:pt x="732" y="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2BF10A35-5B68-43F1-9A63-0A811C03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293" y="2468388"/>
              <a:ext cx="458723" cy="84393"/>
            </a:xfrm>
            <a:custGeom>
              <a:avLst/>
              <a:gdLst>
                <a:gd name="T0" fmla="*/ 162 w 162"/>
                <a:gd name="T1" fmla="*/ 26 h 30"/>
                <a:gd name="T2" fmla="*/ 15 w 162"/>
                <a:gd name="T3" fmla="*/ 26 h 30"/>
                <a:gd name="T4" fmla="*/ 4 w 162"/>
                <a:gd name="T5" fmla="*/ 15 h 30"/>
                <a:gd name="T6" fmla="*/ 15 w 162"/>
                <a:gd name="T7" fmla="*/ 4 h 30"/>
                <a:gd name="T8" fmla="*/ 162 w 162"/>
                <a:gd name="T9" fmla="*/ 4 h 30"/>
                <a:gd name="T10" fmla="*/ 162 w 162"/>
                <a:gd name="T11" fmla="*/ 0 h 30"/>
                <a:gd name="T12" fmla="*/ 15 w 162"/>
                <a:gd name="T13" fmla="*/ 0 h 30"/>
                <a:gd name="T14" fmla="*/ 0 w 162"/>
                <a:gd name="T15" fmla="*/ 15 h 30"/>
                <a:gd name="T16" fmla="*/ 15 w 162"/>
                <a:gd name="T17" fmla="*/ 30 h 30"/>
                <a:gd name="T18" fmla="*/ 162 w 162"/>
                <a:gd name="T19" fmla="*/ 30 h 30"/>
                <a:gd name="T20" fmla="*/ 162 w 162"/>
                <a:gd name="T2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0">
                  <a:moveTo>
                    <a:pt x="162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9" y="26"/>
                    <a:pt x="4" y="21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6"/>
                    <a:pt x="162" y="26"/>
                    <a:pt x="162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66267746-FF31-4638-8C74-FDBA63CF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643" y="2468388"/>
              <a:ext cx="84394" cy="84393"/>
            </a:xfrm>
            <a:custGeom>
              <a:avLst/>
              <a:gdLst>
                <a:gd name="T0" fmla="*/ 2 w 30"/>
                <a:gd name="T1" fmla="*/ 15 h 30"/>
                <a:gd name="T2" fmla="*/ 0 w 30"/>
                <a:gd name="T3" fmla="*/ 15 h 30"/>
                <a:gd name="T4" fmla="*/ 15 w 30"/>
                <a:gd name="T5" fmla="*/ 30 h 30"/>
                <a:gd name="T6" fmla="*/ 30 w 30"/>
                <a:gd name="T7" fmla="*/ 15 h 30"/>
                <a:gd name="T8" fmla="*/ 15 w 30"/>
                <a:gd name="T9" fmla="*/ 0 h 30"/>
                <a:gd name="T10" fmla="*/ 0 w 30"/>
                <a:gd name="T11" fmla="*/ 15 h 30"/>
                <a:gd name="T12" fmla="*/ 2 w 30"/>
                <a:gd name="T13" fmla="*/ 15 h 30"/>
                <a:gd name="T14" fmla="*/ 4 w 30"/>
                <a:gd name="T15" fmla="*/ 15 h 30"/>
                <a:gd name="T16" fmla="*/ 15 w 30"/>
                <a:gd name="T17" fmla="*/ 4 h 30"/>
                <a:gd name="T18" fmla="*/ 26 w 30"/>
                <a:gd name="T19" fmla="*/ 15 h 30"/>
                <a:gd name="T20" fmla="*/ 15 w 30"/>
                <a:gd name="T21" fmla="*/ 26 h 30"/>
                <a:gd name="T22" fmla="*/ 4 w 30"/>
                <a:gd name="T23" fmla="*/ 15 h 30"/>
                <a:gd name="T24" fmla="*/ 2 w 30"/>
                <a:gd name="T2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2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1" y="4"/>
                    <a:pt x="26" y="9"/>
                    <a:pt x="26" y="15"/>
                  </a:cubicBezTo>
                  <a:cubicBezTo>
                    <a:pt x="26" y="21"/>
                    <a:pt x="21" y="26"/>
                    <a:pt x="15" y="26"/>
                  </a:cubicBezTo>
                  <a:cubicBezTo>
                    <a:pt x="9" y="26"/>
                    <a:pt x="4" y="21"/>
                    <a:pt x="4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DE68374-9E4C-4532-B48A-FF8B2D28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693" y="3217038"/>
              <a:ext cx="23140" cy="24501"/>
            </a:xfrm>
            <a:custGeom>
              <a:avLst/>
              <a:gdLst>
                <a:gd name="T0" fmla="*/ 8 w 8"/>
                <a:gd name="T1" fmla="*/ 7 h 9"/>
                <a:gd name="T2" fmla="*/ 4 w 8"/>
                <a:gd name="T3" fmla="*/ 0 h 9"/>
                <a:gd name="T4" fmla="*/ 0 w 8"/>
                <a:gd name="T5" fmla="*/ 3 h 9"/>
                <a:gd name="T6" fmla="*/ 4 w 8"/>
                <a:gd name="T7" fmla="*/ 7 h 9"/>
                <a:gd name="T8" fmla="*/ 5 w 8"/>
                <a:gd name="T9" fmla="*/ 9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8" y="7"/>
                    <a:pt x="7" y="4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3" y="6"/>
                    <a:pt x="4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EACCC29F-EA55-4CF2-A628-267FE5D7C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045" y="2468388"/>
              <a:ext cx="3370315" cy="1053555"/>
            </a:xfrm>
            <a:custGeom>
              <a:avLst/>
              <a:gdLst>
                <a:gd name="T0" fmla="*/ 17 w 1191"/>
                <a:gd name="T1" fmla="*/ 371 h 373"/>
                <a:gd name="T2" fmla="*/ 33 w 1191"/>
                <a:gd name="T3" fmla="*/ 370 h 373"/>
                <a:gd name="T4" fmla="*/ 64 w 1191"/>
                <a:gd name="T5" fmla="*/ 361 h 373"/>
                <a:gd name="T6" fmla="*/ 111 w 1191"/>
                <a:gd name="T7" fmla="*/ 352 h 373"/>
                <a:gd name="T8" fmla="*/ 111 w 1191"/>
                <a:gd name="T9" fmla="*/ 352 h 373"/>
                <a:gd name="T10" fmla="*/ 143 w 1191"/>
                <a:gd name="T11" fmla="*/ 346 h 373"/>
                <a:gd name="T12" fmla="*/ 158 w 1191"/>
                <a:gd name="T13" fmla="*/ 341 h 373"/>
                <a:gd name="T14" fmla="*/ 186 w 1191"/>
                <a:gd name="T15" fmla="*/ 324 h 373"/>
                <a:gd name="T16" fmla="*/ 227 w 1191"/>
                <a:gd name="T17" fmla="*/ 300 h 373"/>
                <a:gd name="T18" fmla="*/ 227 w 1191"/>
                <a:gd name="T19" fmla="*/ 300 h 373"/>
                <a:gd name="T20" fmla="*/ 255 w 1191"/>
                <a:gd name="T21" fmla="*/ 284 h 373"/>
                <a:gd name="T22" fmla="*/ 267 w 1191"/>
                <a:gd name="T23" fmla="*/ 273 h 373"/>
                <a:gd name="T24" fmla="*/ 286 w 1191"/>
                <a:gd name="T25" fmla="*/ 247 h 373"/>
                <a:gd name="T26" fmla="*/ 315 w 1191"/>
                <a:gd name="T27" fmla="*/ 208 h 373"/>
                <a:gd name="T28" fmla="*/ 315 w 1191"/>
                <a:gd name="T29" fmla="*/ 208 h 373"/>
                <a:gd name="T30" fmla="*/ 335 w 1191"/>
                <a:gd name="T31" fmla="*/ 183 h 373"/>
                <a:gd name="T32" fmla="*/ 343 w 1191"/>
                <a:gd name="T33" fmla="*/ 169 h 373"/>
                <a:gd name="T34" fmla="*/ 354 w 1191"/>
                <a:gd name="T35" fmla="*/ 138 h 373"/>
                <a:gd name="T36" fmla="*/ 376 w 1191"/>
                <a:gd name="T37" fmla="*/ 95 h 373"/>
                <a:gd name="T38" fmla="*/ 376 w 1191"/>
                <a:gd name="T39" fmla="*/ 95 h 373"/>
                <a:gd name="T40" fmla="*/ 395 w 1191"/>
                <a:gd name="T41" fmla="*/ 69 h 373"/>
                <a:gd name="T42" fmla="*/ 404 w 1191"/>
                <a:gd name="T43" fmla="*/ 55 h 373"/>
                <a:gd name="T44" fmla="*/ 422 w 1191"/>
                <a:gd name="T45" fmla="*/ 28 h 373"/>
                <a:gd name="T46" fmla="*/ 464 w 1191"/>
                <a:gd name="T47" fmla="*/ 4 h 373"/>
                <a:gd name="T48" fmla="*/ 464 w 1191"/>
                <a:gd name="T49" fmla="*/ 4 h 373"/>
                <a:gd name="T50" fmla="*/ 480 w 1191"/>
                <a:gd name="T51" fmla="*/ 5 h 373"/>
                <a:gd name="T52" fmla="*/ 528 w 1191"/>
                <a:gd name="T53" fmla="*/ 7 h 373"/>
                <a:gd name="T54" fmla="*/ 528 w 1191"/>
                <a:gd name="T55" fmla="*/ 7 h 373"/>
                <a:gd name="T56" fmla="*/ 552 w 1191"/>
                <a:gd name="T57" fmla="*/ 28 h 373"/>
                <a:gd name="T58" fmla="*/ 563 w 1191"/>
                <a:gd name="T59" fmla="*/ 40 h 373"/>
                <a:gd name="T60" fmla="*/ 585 w 1191"/>
                <a:gd name="T61" fmla="*/ 64 h 373"/>
                <a:gd name="T62" fmla="*/ 611 w 1191"/>
                <a:gd name="T63" fmla="*/ 105 h 373"/>
                <a:gd name="T64" fmla="*/ 611 w 1191"/>
                <a:gd name="T65" fmla="*/ 105 h 373"/>
                <a:gd name="T66" fmla="*/ 625 w 1191"/>
                <a:gd name="T67" fmla="*/ 134 h 373"/>
                <a:gd name="T68" fmla="*/ 635 w 1191"/>
                <a:gd name="T69" fmla="*/ 147 h 373"/>
                <a:gd name="T70" fmla="*/ 660 w 1191"/>
                <a:gd name="T71" fmla="*/ 167 h 373"/>
                <a:gd name="T72" fmla="*/ 701 w 1191"/>
                <a:gd name="T73" fmla="*/ 189 h 373"/>
                <a:gd name="T74" fmla="*/ 701 w 1191"/>
                <a:gd name="T75" fmla="*/ 189 h 373"/>
                <a:gd name="T76" fmla="*/ 716 w 1191"/>
                <a:gd name="T77" fmla="*/ 195 h 373"/>
                <a:gd name="T78" fmla="*/ 763 w 1191"/>
                <a:gd name="T79" fmla="*/ 184 h 373"/>
                <a:gd name="T80" fmla="*/ 763 w 1191"/>
                <a:gd name="T81" fmla="*/ 184 h 373"/>
                <a:gd name="T82" fmla="*/ 795 w 1191"/>
                <a:gd name="T83" fmla="*/ 175 h 373"/>
                <a:gd name="T84" fmla="*/ 807 w 1191"/>
                <a:gd name="T85" fmla="*/ 164 h 373"/>
                <a:gd name="T86" fmla="*/ 821 w 1191"/>
                <a:gd name="T87" fmla="*/ 156 h 373"/>
                <a:gd name="T88" fmla="*/ 851 w 1191"/>
                <a:gd name="T89" fmla="*/ 144 h 373"/>
                <a:gd name="T90" fmla="*/ 866 w 1191"/>
                <a:gd name="T91" fmla="*/ 138 h 373"/>
                <a:gd name="T92" fmla="*/ 895 w 1191"/>
                <a:gd name="T93" fmla="*/ 124 h 373"/>
                <a:gd name="T94" fmla="*/ 943 w 1191"/>
                <a:gd name="T95" fmla="*/ 117 h 373"/>
                <a:gd name="T96" fmla="*/ 943 w 1191"/>
                <a:gd name="T97" fmla="*/ 117 h 373"/>
                <a:gd name="T98" fmla="*/ 975 w 1191"/>
                <a:gd name="T99" fmla="*/ 123 h 373"/>
                <a:gd name="T100" fmla="*/ 991 w 1191"/>
                <a:gd name="T101" fmla="*/ 125 h 373"/>
                <a:gd name="T102" fmla="*/ 1023 w 1191"/>
                <a:gd name="T103" fmla="*/ 129 h 373"/>
                <a:gd name="T104" fmla="*/ 1068 w 1191"/>
                <a:gd name="T105" fmla="*/ 149 h 373"/>
                <a:gd name="T106" fmla="*/ 1068 w 1191"/>
                <a:gd name="T107" fmla="*/ 149 h 373"/>
                <a:gd name="T108" fmla="*/ 1093 w 1191"/>
                <a:gd name="T109" fmla="*/ 169 h 373"/>
                <a:gd name="T110" fmla="*/ 1106 w 1191"/>
                <a:gd name="T111" fmla="*/ 178 h 373"/>
                <a:gd name="T112" fmla="*/ 1134 w 1191"/>
                <a:gd name="T113" fmla="*/ 195 h 373"/>
                <a:gd name="T114" fmla="*/ 1169 w 1191"/>
                <a:gd name="T115" fmla="*/ 228 h 373"/>
                <a:gd name="T116" fmla="*/ 1169 w 1191"/>
                <a:gd name="T117" fmla="*/ 228 h 373"/>
                <a:gd name="T118" fmla="*/ 1187 w 1191"/>
                <a:gd name="T119" fmla="*/ 25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1" h="373">
                  <a:moveTo>
                    <a:pt x="16" y="367"/>
                  </a:moveTo>
                  <a:cubicBezTo>
                    <a:pt x="11" y="368"/>
                    <a:pt x="6" y="368"/>
                    <a:pt x="0" y="369"/>
                  </a:cubicBezTo>
                  <a:cubicBezTo>
                    <a:pt x="1" y="373"/>
                    <a:pt x="1" y="373"/>
                    <a:pt x="1" y="373"/>
                  </a:cubicBezTo>
                  <a:cubicBezTo>
                    <a:pt x="6" y="372"/>
                    <a:pt x="11" y="372"/>
                    <a:pt x="17" y="371"/>
                  </a:cubicBezTo>
                  <a:cubicBezTo>
                    <a:pt x="16" y="367"/>
                    <a:pt x="16" y="367"/>
                    <a:pt x="16" y="367"/>
                  </a:cubicBezTo>
                  <a:close/>
                  <a:moveTo>
                    <a:pt x="48" y="364"/>
                  </a:moveTo>
                  <a:cubicBezTo>
                    <a:pt x="43" y="364"/>
                    <a:pt x="38" y="365"/>
                    <a:pt x="32" y="366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8" y="369"/>
                    <a:pt x="43" y="368"/>
                    <a:pt x="49" y="368"/>
                  </a:cubicBezTo>
                  <a:cubicBezTo>
                    <a:pt x="48" y="364"/>
                    <a:pt x="48" y="364"/>
                    <a:pt x="48" y="364"/>
                  </a:cubicBezTo>
                  <a:close/>
                  <a:moveTo>
                    <a:pt x="80" y="359"/>
                  </a:moveTo>
                  <a:cubicBezTo>
                    <a:pt x="75" y="360"/>
                    <a:pt x="69" y="361"/>
                    <a:pt x="64" y="361"/>
                  </a:cubicBezTo>
                  <a:cubicBezTo>
                    <a:pt x="65" y="365"/>
                    <a:pt x="65" y="365"/>
                    <a:pt x="65" y="365"/>
                  </a:cubicBezTo>
                  <a:cubicBezTo>
                    <a:pt x="70" y="364"/>
                    <a:pt x="75" y="364"/>
                    <a:pt x="81" y="363"/>
                  </a:cubicBezTo>
                  <a:cubicBezTo>
                    <a:pt x="80" y="359"/>
                    <a:pt x="80" y="359"/>
                    <a:pt x="80" y="359"/>
                  </a:cubicBezTo>
                  <a:close/>
                  <a:moveTo>
                    <a:pt x="111" y="352"/>
                  </a:moveTo>
                  <a:cubicBezTo>
                    <a:pt x="106" y="353"/>
                    <a:pt x="101" y="354"/>
                    <a:pt x="95" y="355"/>
                  </a:cubicBezTo>
                  <a:cubicBezTo>
                    <a:pt x="96" y="359"/>
                    <a:pt x="96" y="359"/>
                    <a:pt x="96" y="359"/>
                  </a:cubicBezTo>
                  <a:cubicBezTo>
                    <a:pt x="102" y="358"/>
                    <a:pt x="107" y="357"/>
                    <a:pt x="112" y="355"/>
                  </a:cubicBezTo>
                  <a:cubicBezTo>
                    <a:pt x="111" y="352"/>
                    <a:pt x="111" y="352"/>
                    <a:pt x="111" y="352"/>
                  </a:cubicBezTo>
                  <a:close/>
                  <a:moveTo>
                    <a:pt x="142" y="342"/>
                  </a:moveTo>
                  <a:cubicBezTo>
                    <a:pt x="137" y="344"/>
                    <a:pt x="132" y="346"/>
                    <a:pt x="126" y="347"/>
                  </a:cubicBezTo>
                  <a:cubicBezTo>
                    <a:pt x="128" y="351"/>
                    <a:pt x="128" y="351"/>
                    <a:pt x="128" y="351"/>
                  </a:cubicBezTo>
                  <a:cubicBezTo>
                    <a:pt x="133" y="350"/>
                    <a:pt x="138" y="348"/>
                    <a:pt x="143" y="346"/>
                  </a:cubicBezTo>
                  <a:cubicBezTo>
                    <a:pt x="142" y="342"/>
                    <a:pt x="142" y="342"/>
                    <a:pt x="142" y="342"/>
                  </a:cubicBezTo>
                  <a:close/>
                  <a:moveTo>
                    <a:pt x="171" y="331"/>
                  </a:moveTo>
                  <a:cubicBezTo>
                    <a:pt x="167" y="333"/>
                    <a:pt x="162" y="335"/>
                    <a:pt x="157" y="337"/>
                  </a:cubicBezTo>
                  <a:cubicBezTo>
                    <a:pt x="158" y="341"/>
                    <a:pt x="158" y="341"/>
                    <a:pt x="158" y="341"/>
                  </a:cubicBezTo>
                  <a:cubicBezTo>
                    <a:pt x="163" y="339"/>
                    <a:pt x="168" y="337"/>
                    <a:pt x="173" y="335"/>
                  </a:cubicBezTo>
                  <a:cubicBezTo>
                    <a:pt x="171" y="331"/>
                    <a:pt x="171" y="331"/>
                    <a:pt x="171" y="331"/>
                  </a:cubicBezTo>
                  <a:close/>
                  <a:moveTo>
                    <a:pt x="200" y="317"/>
                  </a:moveTo>
                  <a:cubicBezTo>
                    <a:pt x="196" y="319"/>
                    <a:pt x="191" y="322"/>
                    <a:pt x="186" y="324"/>
                  </a:cubicBezTo>
                  <a:cubicBezTo>
                    <a:pt x="188" y="328"/>
                    <a:pt x="188" y="328"/>
                    <a:pt x="188" y="328"/>
                  </a:cubicBezTo>
                  <a:cubicBezTo>
                    <a:pt x="193" y="325"/>
                    <a:pt x="197" y="323"/>
                    <a:pt x="202" y="320"/>
                  </a:cubicBezTo>
                  <a:cubicBezTo>
                    <a:pt x="200" y="317"/>
                    <a:pt x="200" y="317"/>
                    <a:pt x="200" y="317"/>
                  </a:cubicBezTo>
                  <a:close/>
                  <a:moveTo>
                    <a:pt x="227" y="300"/>
                  </a:moveTo>
                  <a:cubicBezTo>
                    <a:pt x="223" y="303"/>
                    <a:pt x="219" y="306"/>
                    <a:pt x="214" y="309"/>
                  </a:cubicBezTo>
                  <a:cubicBezTo>
                    <a:pt x="216" y="312"/>
                    <a:pt x="216" y="312"/>
                    <a:pt x="216" y="312"/>
                  </a:cubicBezTo>
                  <a:cubicBezTo>
                    <a:pt x="221" y="309"/>
                    <a:pt x="225" y="306"/>
                    <a:pt x="230" y="303"/>
                  </a:cubicBezTo>
                  <a:cubicBezTo>
                    <a:pt x="227" y="300"/>
                    <a:pt x="227" y="300"/>
                    <a:pt x="227" y="300"/>
                  </a:cubicBezTo>
                  <a:close/>
                  <a:moveTo>
                    <a:pt x="253" y="281"/>
                  </a:moveTo>
                  <a:cubicBezTo>
                    <a:pt x="249" y="284"/>
                    <a:pt x="244" y="287"/>
                    <a:pt x="240" y="291"/>
                  </a:cubicBezTo>
                  <a:cubicBezTo>
                    <a:pt x="243" y="294"/>
                    <a:pt x="243" y="294"/>
                    <a:pt x="243" y="294"/>
                  </a:cubicBezTo>
                  <a:cubicBezTo>
                    <a:pt x="247" y="290"/>
                    <a:pt x="251" y="287"/>
                    <a:pt x="255" y="284"/>
                  </a:cubicBezTo>
                  <a:lnTo>
                    <a:pt x="253" y="281"/>
                  </a:lnTo>
                  <a:close/>
                  <a:moveTo>
                    <a:pt x="276" y="259"/>
                  </a:moveTo>
                  <a:cubicBezTo>
                    <a:pt x="272" y="262"/>
                    <a:pt x="268" y="266"/>
                    <a:pt x="264" y="270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71" y="269"/>
                    <a:pt x="275" y="265"/>
                    <a:pt x="279" y="261"/>
                  </a:cubicBezTo>
                  <a:cubicBezTo>
                    <a:pt x="276" y="259"/>
                    <a:pt x="276" y="259"/>
                    <a:pt x="276" y="259"/>
                  </a:cubicBezTo>
                  <a:close/>
                  <a:moveTo>
                    <a:pt x="297" y="234"/>
                  </a:moveTo>
                  <a:cubicBezTo>
                    <a:pt x="293" y="238"/>
                    <a:pt x="290" y="243"/>
                    <a:pt x="286" y="247"/>
                  </a:cubicBezTo>
                  <a:cubicBezTo>
                    <a:pt x="289" y="249"/>
                    <a:pt x="289" y="249"/>
                    <a:pt x="289" y="249"/>
                  </a:cubicBezTo>
                  <a:cubicBezTo>
                    <a:pt x="293" y="245"/>
                    <a:pt x="296" y="241"/>
                    <a:pt x="300" y="237"/>
                  </a:cubicBezTo>
                  <a:cubicBezTo>
                    <a:pt x="297" y="234"/>
                    <a:pt x="297" y="234"/>
                    <a:pt x="297" y="234"/>
                  </a:cubicBezTo>
                  <a:close/>
                  <a:moveTo>
                    <a:pt x="315" y="208"/>
                  </a:moveTo>
                  <a:cubicBezTo>
                    <a:pt x="312" y="213"/>
                    <a:pt x="309" y="217"/>
                    <a:pt x="306" y="222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13" y="219"/>
                    <a:pt x="316" y="215"/>
                    <a:pt x="319" y="211"/>
                  </a:cubicBezTo>
                  <a:cubicBezTo>
                    <a:pt x="315" y="208"/>
                    <a:pt x="315" y="208"/>
                    <a:pt x="315" y="208"/>
                  </a:cubicBezTo>
                  <a:close/>
                  <a:moveTo>
                    <a:pt x="332" y="181"/>
                  </a:moveTo>
                  <a:cubicBezTo>
                    <a:pt x="329" y="186"/>
                    <a:pt x="327" y="190"/>
                    <a:pt x="324" y="195"/>
                  </a:cubicBezTo>
                  <a:cubicBezTo>
                    <a:pt x="327" y="197"/>
                    <a:pt x="327" y="197"/>
                    <a:pt x="327" y="197"/>
                  </a:cubicBezTo>
                  <a:cubicBezTo>
                    <a:pt x="330" y="192"/>
                    <a:pt x="333" y="188"/>
                    <a:pt x="335" y="183"/>
                  </a:cubicBezTo>
                  <a:cubicBezTo>
                    <a:pt x="332" y="181"/>
                    <a:pt x="332" y="181"/>
                    <a:pt x="332" y="181"/>
                  </a:cubicBezTo>
                  <a:close/>
                  <a:moveTo>
                    <a:pt x="347" y="153"/>
                  </a:moveTo>
                  <a:cubicBezTo>
                    <a:pt x="345" y="157"/>
                    <a:pt x="342" y="162"/>
                    <a:pt x="340" y="167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346" y="164"/>
                    <a:pt x="348" y="159"/>
                    <a:pt x="351" y="154"/>
                  </a:cubicBezTo>
                  <a:cubicBezTo>
                    <a:pt x="347" y="153"/>
                    <a:pt x="347" y="153"/>
                    <a:pt x="347" y="153"/>
                  </a:cubicBezTo>
                  <a:close/>
                  <a:moveTo>
                    <a:pt x="362" y="124"/>
                  </a:moveTo>
                  <a:cubicBezTo>
                    <a:pt x="359" y="129"/>
                    <a:pt x="357" y="133"/>
                    <a:pt x="354" y="138"/>
                  </a:cubicBezTo>
                  <a:cubicBezTo>
                    <a:pt x="358" y="140"/>
                    <a:pt x="358" y="140"/>
                    <a:pt x="358" y="140"/>
                  </a:cubicBezTo>
                  <a:cubicBezTo>
                    <a:pt x="360" y="135"/>
                    <a:pt x="363" y="130"/>
                    <a:pt x="365" y="126"/>
                  </a:cubicBezTo>
                  <a:cubicBezTo>
                    <a:pt x="362" y="124"/>
                    <a:pt x="362" y="124"/>
                    <a:pt x="362" y="124"/>
                  </a:cubicBezTo>
                  <a:close/>
                  <a:moveTo>
                    <a:pt x="376" y="95"/>
                  </a:moveTo>
                  <a:cubicBezTo>
                    <a:pt x="374" y="100"/>
                    <a:pt x="371" y="105"/>
                    <a:pt x="369" y="109"/>
                  </a:cubicBezTo>
                  <a:cubicBezTo>
                    <a:pt x="372" y="111"/>
                    <a:pt x="372" y="111"/>
                    <a:pt x="372" y="111"/>
                  </a:cubicBezTo>
                  <a:cubicBezTo>
                    <a:pt x="375" y="106"/>
                    <a:pt x="377" y="102"/>
                    <a:pt x="379" y="97"/>
                  </a:cubicBezTo>
                  <a:cubicBezTo>
                    <a:pt x="376" y="95"/>
                    <a:pt x="376" y="95"/>
                    <a:pt x="376" y="95"/>
                  </a:cubicBezTo>
                  <a:close/>
                  <a:moveTo>
                    <a:pt x="392" y="67"/>
                  </a:moveTo>
                  <a:cubicBezTo>
                    <a:pt x="389" y="71"/>
                    <a:pt x="386" y="76"/>
                    <a:pt x="384" y="81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0" y="78"/>
                    <a:pt x="392" y="73"/>
                    <a:pt x="395" y="69"/>
                  </a:cubicBezTo>
                  <a:cubicBezTo>
                    <a:pt x="392" y="67"/>
                    <a:pt x="392" y="67"/>
                    <a:pt x="392" y="67"/>
                  </a:cubicBezTo>
                  <a:close/>
                  <a:moveTo>
                    <a:pt x="410" y="40"/>
                  </a:moveTo>
                  <a:cubicBezTo>
                    <a:pt x="407" y="44"/>
                    <a:pt x="404" y="49"/>
                    <a:pt x="401" y="53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7" y="51"/>
                    <a:pt x="410" y="47"/>
                    <a:pt x="413" y="43"/>
                  </a:cubicBezTo>
                  <a:lnTo>
                    <a:pt x="410" y="40"/>
                  </a:lnTo>
                  <a:close/>
                  <a:moveTo>
                    <a:pt x="434" y="18"/>
                  </a:moveTo>
                  <a:cubicBezTo>
                    <a:pt x="430" y="21"/>
                    <a:pt x="426" y="25"/>
                    <a:pt x="422" y="28"/>
                  </a:cubicBezTo>
                  <a:cubicBezTo>
                    <a:pt x="424" y="31"/>
                    <a:pt x="424" y="31"/>
                    <a:pt x="424" y="31"/>
                  </a:cubicBezTo>
                  <a:cubicBezTo>
                    <a:pt x="428" y="28"/>
                    <a:pt x="432" y="24"/>
                    <a:pt x="437" y="22"/>
                  </a:cubicBezTo>
                  <a:cubicBezTo>
                    <a:pt x="434" y="18"/>
                    <a:pt x="434" y="18"/>
                    <a:pt x="434" y="18"/>
                  </a:cubicBezTo>
                  <a:close/>
                  <a:moveTo>
                    <a:pt x="464" y="4"/>
                  </a:moveTo>
                  <a:cubicBezTo>
                    <a:pt x="458" y="6"/>
                    <a:pt x="453" y="8"/>
                    <a:pt x="448" y="10"/>
                  </a:cubicBezTo>
                  <a:cubicBezTo>
                    <a:pt x="450" y="14"/>
                    <a:pt x="450" y="14"/>
                    <a:pt x="450" y="14"/>
                  </a:cubicBezTo>
                  <a:cubicBezTo>
                    <a:pt x="455" y="12"/>
                    <a:pt x="460" y="10"/>
                    <a:pt x="465" y="8"/>
                  </a:cubicBezTo>
                  <a:cubicBezTo>
                    <a:pt x="464" y="4"/>
                    <a:pt x="464" y="4"/>
                    <a:pt x="464" y="4"/>
                  </a:cubicBezTo>
                  <a:close/>
                  <a:moveTo>
                    <a:pt x="496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0" y="0"/>
                    <a:pt x="485" y="1"/>
                    <a:pt x="480" y="1"/>
                  </a:cubicBezTo>
                  <a:cubicBezTo>
                    <a:pt x="480" y="5"/>
                    <a:pt x="480" y="5"/>
                    <a:pt x="480" y="5"/>
                  </a:cubicBezTo>
                  <a:cubicBezTo>
                    <a:pt x="485" y="5"/>
                    <a:pt x="490" y="4"/>
                    <a:pt x="496" y="4"/>
                  </a:cubicBezTo>
                  <a:cubicBezTo>
                    <a:pt x="496" y="4"/>
                    <a:pt x="496" y="4"/>
                    <a:pt x="496" y="4"/>
                  </a:cubicBezTo>
                  <a:cubicBezTo>
                    <a:pt x="496" y="0"/>
                    <a:pt x="496" y="0"/>
                    <a:pt x="496" y="0"/>
                  </a:cubicBezTo>
                  <a:close/>
                  <a:moveTo>
                    <a:pt x="528" y="7"/>
                  </a:moveTo>
                  <a:cubicBezTo>
                    <a:pt x="523" y="5"/>
                    <a:pt x="518" y="3"/>
                    <a:pt x="512" y="2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6" y="7"/>
                    <a:pt x="521" y="9"/>
                    <a:pt x="526" y="11"/>
                  </a:cubicBezTo>
                  <a:lnTo>
                    <a:pt x="528" y="7"/>
                  </a:lnTo>
                  <a:close/>
                  <a:moveTo>
                    <a:pt x="555" y="26"/>
                  </a:moveTo>
                  <a:cubicBezTo>
                    <a:pt x="551" y="22"/>
                    <a:pt x="546" y="18"/>
                    <a:pt x="542" y="15"/>
                  </a:cubicBezTo>
                  <a:cubicBezTo>
                    <a:pt x="540" y="18"/>
                    <a:pt x="540" y="18"/>
                    <a:pt x="540" y="18"/>
                  </a:cubicBezTo>
                  <a:cubicBezTo>
                    <a:pt x="544" y="21"/>
                    <a:pt x="548" y="25"/>
                    <a:pt x="552" y="28"/>
                  </a:cubicBezTo>
                  <a:cubicBezTo>
                    <a:pt x="555" y="26"/>
                    <a:pt x="555" y="26"/>
                    <a:pt x="555" y="26"/>
                  </a:cubicBezTo>
                  <a:close/>
                  <a:moveTo>
                    <a:pt x="576" y="50"/>
                  </a:moveTo>
                  <a:cubicBezTo>
                    <a:pt x="573" y="46"/>
                    <a:pt x="569" y="41"/>
                    <a:pt x="566" y="37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6" y="44"/>
                    <a:pt x="569" y="48"/>
                    <a:pt x="573" y="53"/>
                  </a:cubicBezTo>
                  <a:lnTo>
                    <a:pt x="576" y="50"/>
                  </a:lnTo>
                  <a:close/>
                  <a:moveTo>
                    <a:pt x="594" y="77"/>
                  </a:moveTo>
                  <a:cubicBezTo>
                    <a:pt x="591" y="73"/>
                    <a:pt x="588" y="68"/>
                    <a:pt x="585" y="64"/>
                  </a:cubicBezTo>
                  <a:cubicBezTo>
                    <a:pt x="582" y="66"/>
                    <a:pt x="582" y="66"/>
                    <a:pt x="582" y="66"/>
                  </a:cubicBezTo>
                  <a:cubicBezTo>
                    <a:pt x="585" y="70"/>
                    <a:pt x="588" y="75"/>
                    <a:pt x="590" y="79"/>
                  </a:cubicBezTo>
                  <a:cubicBezTo>
                    <a:pt x="594" y="77"/>
                    <a:pt x="594" y="77"/>
                    <a:pt x="594" y="77"/>
                  </a:cubicBezTo>
                  <a:close/>
                  <a:moveTo>
                    <a:pt x="611" y="105"/>
                  </a:moveTo>
                  <a:cubicBezTo>
                    <a:pt x="608" y="100"/>
                    <a:pt x="605" y="95"/>
                    <a:pt x="602" y="91"/>
                  </a:cubicBezTo>
                  <a:cubicBezTo>
                    <a:pt x="599" y="93"/>
                    <a:pt x="599" y="93"/>
                    <a:pt x="599" y="93"/>
                  </a:cubicBezTo>
                  <a:cubicBezTo>
                    <a:pt x="602" y="98"/>
                    <a:pt x="604" y="102"/>
                    <a:pt x="607" y="107"/>
                  </a:cubicBezTo>
                  <a:lnTo>
                    <a:pt x="611" y="105"/>
                  </a:lnTo>
                  <a:close/>
                  <a:moveTo>
                    <a:pt x="628" y="132"/>
                  </a:moveTo>
                  <a:cubicBezTo>
                    <a:pt x="625" y="127"/>
                    <a:pt x="622" y="123"/>
                    <a:pt x="619" y="118"/>
                  </a:cubicBezTo>
                  <a:cubicBezTo>
                    <a:pt x="616" y="120"/>
                    <a:pt x="616" y="120"/>
                    <a:pt x="616" y="120"/>
                  </a:cubicBezTo>
                  <a:cubicBezTo>
                    <a:pt x="619" y="125"/>
                    <a:pt x="622" y="129"/>
                    <a:pt x="625" y="134"/>
                  </a:cubicBezTo>
                  <a:cubicBezTo>
                    <a:pt x="628" y="132"/>
                    <a:pt x="628" y="132"/>
                    <a:pt x="628" y="132"/>
                  </a:cubicBezTo>
                  <a:close/>
                  <a:moveTo>
                    <a:pt x="648" y="156"/>
                  </a:moveTo>
                  <a:cubicBezTo>
                    <a:pt x="645" y="153"/>
                    <a:pt x="641" y="149"/>
                    <a:pt x="638" y="144"/>
                  </a:cubicBezTo>
                  <a:cubicBezTo>
                    <a:pt x="635" y="147"/>
                    <a:pt x="635" y="147"/>
                    <a:pt x="635" y="147"/>
                  </a:cubicBezTo>
                  <a:cubicBezTo>
                    <a:pt x="638" y="151"/>
                    <a:pt x="642" y="155"/>
                    <a:pt x="645" y="159"/>
                  </a:cubicBezTo>
                  <a:cubicBezTo>
                    <a:pt x="648" y="156"/>
                    <a:pt x="648" y="156"/>
                    <a:pt x="648" y="156"/>
                  </a:cubicBezTo>
                  <a:close/>
                  <a:moveTo>
                    <a:pt x="672" y="177"/>
                  </a:moveTo>
                  <a:cubicBezTo>
                    <a:pt x="668" y="174"/>
                    <a:pt x="664" y="171"/>
                    <a:pt x="660" y="167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61" y="174"/>
                    <a:pt x="666" y="177"/>
                    <a:pt x="670" y="180"/>
                  </a:cubicBezTo>
                  <a:lnTo>
                    <a:pt x="672" y="177"/>
                  </a:lnTo>
                  <a:close/>
                  <a:moveTo>
                    <a:pt x="701" y="189"/>
                  </a:moveTo>
                  <a:cubicBezTo>
                    <a:pt x="696" y="188"/>
                    <a:pt x="691" y="186"/>
                    <a:pt x="686" y="184"/>
                  </a:cubicBezTo>
                  <a:cubicBezTo>
                    <a:pt x="685" y="188"/>
                    <a:pt x="685" y="188"/>
                    <a:pt x="685" y="188"/>
                  </a:cubicBezTo>
                  <a:cubicBezTo>
                    <a:pt x="690" y="190"/>
                    <a:pt x="695" y="192"/>
                    <a:pt x="700" y="193"/>
                  </a:cubicBezTo>
                  <a:lnTo>
                    <a:pt x="701" y="189"/>
                  </a:lnTo>
                  <a:close/>
                  <a:moveTo>
                    <a:pt x="732" y="190"/>
                  </a:moveTo>
                  <a:cubicBezTo>
                    <a:pt x="729" y="191"/>
                    <a:pt x="725" y="191"/>
                    <a:pt x="721" y="191"/>
                  </a:cubicBezTo>
                  <a:cubicBezTo>
                    <a:pt x="720" y="191"/>
                    <a:pt x="718" y="191"/>
                    <a:pt x="717" y="191"/>
                  </a:cubicBezTo>
                  <a:cubicBezTo>
                    <a:pt x="716" y="195"/>
                    <a:pt x="716" y="195"/>
                    <a:pt x="716" y="195"/>
                  </a:cubicBezTo>
                  <a:cubicBezTo>
                    <a:pt x="718" y="195"/>
                    <a:pt x="720" y="195"/>
                    <a:pt x="721" y="195"/>
                  </a:cubicBezTo>
                  <a:cubicBezTo>
                    <a:pt x="725" y="195"/>
                    <a:pt x="729" y="195"/>
                    <a:pt x="733" y="194"/>
                  </a:cubicBezTo>
                  <a:cubicBezTo>
                    <a:pt x="732" y="190"/>
                    <a:pt x="732" y="190"/>
                    <a:pt x="732" y="190"/>
                  </a:cubicBezTo>
                  <a:close/>
                  <a:moveTo>
                    <a:pt x="763" y="184"/>
                  </a:moveTo>
                  <a:cubicBezTo>
                    <a:pt x="758" y="185"/>
                    <a:pt x="753" y="187"/>
                    <a:pt x="748" y="188"/>
                  </a:cubicBezTo>
                  <a:cubicBezTo>
                    <a:pt x="749" y="192"/>
                    <a:pt x="749" y="192"/>
                    <a:pt x="749" y="192"/>
                  </a:cubicBezTo>
                  <a:cubicBezTo>
                    <a:pt x="754" y="191"/>
                    <a:pt x="759" y="189"/>
                    <a:pt x="765" y="187"/>
                  </a:cubicBezTo>
                  <a:lnTo>
                    <a:pt x="763" y="184"/>
                  </a:lnTo>
                  <a:close/>
                  <a:moveTo>
                    <a:pt x="793" y="171"/>
                  </a:moveTo>
                  <a:cubicBezTo>
                    <a:pt x="788" y="174"/>
                    <a:pt x="783" y="176"/>
                    <a:pt x="778" y="178"/>
                  </a:cubicBezTo>
                  <a:cubicBezTo>
                    <a:pt x="780" y="182"/>
                    <a:pt x="780" y="182"/>
                    <a:pt x="780" y="182"/>
                  </a:cubicBezTo>
                  <a:cubicBezTo>
                    <a:pt x="785" y="180"/>
                    <a:pt x="789" y="177"/>
                    <a:pt x="795" y="175"/>
                  </a:cubicBezTo>
                  <a:cubicBezTo>
                    <a:pt x="793" y="171"/>
                    <a:pt x="793" y="171"/>
                    <a:pt x="793" y="171"/>
                  </a:cubicBezTo>
                  <a:close/>
                  <a:moveTo>
                    <a:pt x="821" y="156"/>
                  </a:moveTo>
                  <a:cubicBezTo>
                    <a:pt x="820" y="156"/>
                    <a:pt x="820" y="156"/>
                    <a:pt x="819" y="157"/>
                  </a:cubicBezTo>
                  <a:cubicBezTo>
                    <a:pt x="815" y="159"/>
                    <a:pt x="811" y="162"/>
                    <a:pt x="807" y="164"/>
                  </a:cubicBezTo>
                  <a:cubicBezTo>
                    <a:pt x="809" y="167"/>
                    <a:pt x="809" y="167"/>
                    <a:pt x="809" y="167"/>
                  </a:cubicBezTo>
                  <a:cubicBezTo>
                    <a:pt x="813" y="165"/>
                    <a:pt x="817" y="163"/>
                    <a:pt x="821" y="160"/>
                  </a:cubicBezTo>
                  <a:cubicBezTo>
                    <a:pt x="822" y="160"/>
                    <a:pt x="822" y="159"/>
                    <a:pt x="823" y="159"/>
                  </a:cubicBezTo>
                  <a:cubicBezTo>
                    <a:pt x="821" y="156"/>
                    <a:pt x="821" y="156"/>
                    <a:pt x="821" y="156"/>
                  </a:cubicBezTo>
                  <a:close/>
                  <a:moveTo>
                    <a:pt x="849" y="140"/>
                  </a:moveTo>
                  <a:cubicBezTo>
                    <a:pt x="844" y="143"/>
                    <a:pt x="840" y="145"/>
                    <a:pt x="835" y="148"/>
                  </a:cubicBezTo>
                  <a:cubicBezTo>
                    <a:pt x="837" y="151"/>
                    <a:pt x="837" y="151"/>
                    <a:pt x="837" y="151"/>
                  </a:cubicBezTo>
                  <a:cubicBezTo>
                    <a:pt x="841" y="149"/>
                    <a:pt x="846" y="146"/>
                    <a:pt x="851" y="144"/>
                  </a:cubicBezTo>
                  <a:lnTo>
                    <a:pt x="849" y="140"/>
                  </a:lnTo>
                  <a:close/>
                  <a:moveTo>
                    <a:pt x="879" y="129"/>
                  </a:moveTo>
                  <a:cubicBezTo>
                    <a:pt x="874" y="130"/>
                    <a:pt x="869" y="132"/>
                    <a:pt x="864" y="134"/>
                  </a:cubicBezTo>
                  <a:cubicBezTo>
                    <a:pt x="866" y="138"/>
                    <a:pt x="866" y="138"/>
                    <a:pt x="866" y="138"/>
                  </a:cubicBezTo>
                  <a:cubicBezTo>
                    <a:pt x="871" y="136"/>
                    <a:pt x="876" y="134"/>
                    <a:pt x="881" y="132"/>
                  </a:cubicBezTo>
                  <a:cubicBezTo>
                    <a:pt x="879" y="129"/>
                    <a:pt x="879" y="129"/>
                    <a:pt x="879" y="129"/>
                  </a:cubicBezTo>
                  <a:close/>
                  <a:moveTo>
                    <a:pt x="911" y="121"/>
                  </a:moveTo>
                  <a:cubicBezTo>
                    <a:pt x="906" y="122"/>
                    <a:pt x="900" y="123"/>
                    <a:pt x="895" y="124"/>
                  </a:cubicBezTo>
                  <a:cubicBezTo>
                    <a:pt x="896" y="128"/>
                    <a:pt x="896" y="128"/>
                    <a:pt x="896" y="128"/>
                  </a:cubicBezTo>
                  <a:cubicBezTo>
                    <a:pt x="901" y="127"/>
                    <a:pt x="906" y="126"/>
                    <a:pt x="912" y="125"/>
                  </a:cubicBezTo>
                  <a:cubicBezTo>
                    <a:pt x="911" y="121"/>
                    <a:pt x="911" y="121"/>
                    <a:pt x="911" y="121"/>
                  </a:cubicBezTo>
                  <a:close/>
                  <a:moveTo>
                    <a:pt x="943" y="117"/>
                  </a:moveTo>
                  <a:cubicBezTo>
                    <a:pt x="938" y="118"/>
                    <a:pt x="932" y="118"/>
                    <a:pt x="927" y="118"/>
                  </a:cubicBezTo>
                  <a:cubicBezTo>
                    <a:pt x="927" y="122"/>
                    <a:pt x="927" y="122"/>
                    <a:pt x="927" y="122"/>
                  </a:cubicBezTo>
                  <a:cubicBezTo>
                    <a:pt x="933" y="122"/>
                    <a:pt x="938" y="122"/>
                    <a:pt x="943" y="121"/>
                  </a:cubicBezTo>
                  <a:cubicBezTo>
                    <a:pt x="943" y="117"/>
                    <a:pt x="943" y="117"/>
                    <a:pt x="943" y="117"/>
                  </a:cubicBezTo>
                  <a:close/>
                  <a:moveTo>
                    <a:pt x="976" y="119"/>
                  </a:moveTo>
                  <a:cubicBezTo>
                    <a:pt x="970" y="118"/>
                    <a:pt x="965" y="118"/>
                    <a:pt x="959" y="118"/>
                  </a:cubicBezTo>
                  <a:cubicBezTo>
                    <a:pt x="959" y="122"/>
                    <a:pt x="959" y="122"/>
                    <a:pt x="959" y="122"/>
                  </a:cubicBezTo>
                  <a:cubicBezTo>
                    <a:pt x="965" y="122"/>
                    <a:pt x="970" y="122"/>
                    <a:pt x="975" y="123"/>
                  </a:cubicBezTo>
                  <a:cubicBezTo>
                    <a:pt x="976" y="119"/>
                    <a:pt x="976" y="119"/>
                    <a:pt x="976" y="119"/>
                  </a:cubicBezTo>
                  <a:close/>
                  <a:moveTo>
                    <a:pt x="1008" y="125"/>
                  </a:moveTo>
                  <a:cubicBezTo>
                    <a:pt x="1002" y="124"/>
                    <a:pt x="997" y="122"/>
                    <a:pt x="992" y="121"/>
                  </a:cubicBezTo>
                  <a:cubicBezTo>
                    <a:pt x="991" y="125"/>
                    <a:pt x="991" y="125"/>
                    <a:pt x="991" y="125"/>
                  </a:cubicBezTo>
                  <a:cubicBezTo>
                    <a:pt x="996" y="126"/>
                    <a:pt x="1001" y="127"/>
                    <a:pt x="1007" y="129"/>
                  </a:cubicBezTo>
                  <a:cubicBezTo>
                    <a:pt x="1008" y="125"/>
                    <a:pt x="1008" y="125"/>
                    <a:pt x="1008" y="125"/>
                  </a:cubicBezTo>
                  <a:close/>
                  <a:moveTo>
                    <a:pt x="1038" y="135"/>
                  </a:moveTo>
                  <a:cubicBezTo>
                    <a:pt x="1033" y="133"/>
                    <a:pt x="1028" y="131"/>
                    <a:pt x="1023" y="129"/>
                  </a:cubicBezTo>
                  <a:cubicBezTo>
                    <a:pt x="1022" y="133"/>
                    <a:pt x="1022" y="133"/>
                    <a:pt x="1022" y="133"/>
                  </a:cubicBezTo>
                  <a:cubicBezTo>
                    <a:pt x="1027" y="135"/>
                    <a:pt x="1032" y="137"/>
                    <a:pt x="1037" y="139"/>
                  </a:cubicBezTo>
                  <a:cubicBezTo>
                    <a:pt x="1038" y="135"/>
                    <a:pt x="1038" y="135"/>
                    <a:pt x="1038" y="135"/>
                  </a:cubicBezTo>
                  <a:close/>
                  <a:moveTo>
                    <a:pt x="1068" y="149"/>
                  </a:moveTo>
                  <a:cubicBezTo>
                    <a:pt x="1063" y="146"/>
                    <a:pt x="1058" y="144"/>
                    <a:pt x="1053" y="141"/>
                  </a:cubicBezTo>
                  <a:cubicBezTo>
                    <a:pt x="1052" y="145"/>
                    <a:pt x="1052" y="145"/>
                    <a:pt x="1052" y="145"/>
                  </a:cubicBezTo>
                  <a:cubicBezTo>
                    <a:pt x="1056" y="147"/>
                    <a:pt x="1061" y="150"/>
                    <a:pt x="1066" y="152"/>
                  </a:cubicBezTo>
                  <a:cubicBezTo>
                    <a:pt x="1068" y="149"/>
                    <a:pt x="1068" y="149"/>
                    <a:pt x="1068" y="149"/>
                  </a:cubicBezTo>
                  <a:close/>
                  <a:moveTo>
                    <a:pt x="1096" y="165"/>
                  </a:moveTo>
                  <a:cubicBezTo>
                    <a:pt x="1091" y="162"/>
                    <a:pt x="1086" y="159"/>
                    <a:pt x="1082" y="157"/>
                  </a:cubicBezTo>
                  <a:cubicBezTo>
                    <a:pt x="1080" y="160"/>
                    <a:pt x="1080" y="160"/>
                    <a:pt x="1080" y="160"/>
                  </a:cubicBezTo>
                  <a:cubicBezTo>
                    <a:pt x="1084" y="163"/>
                    <a:pt x="1089" y="166"/>
                    <a:pt x="1093" y="169"/>
                  </a:cubicBezTo>
                  <a:cubicBezTo>
                    <a:pt x="1096" y="165"/>
                    <a:pt x="1096" y="165"/>
                    <a:pt x="1096" y="165"/>
                  </a:cubicBezTo>
                  <a:close/>
                  <a:moveTo>
                    <a:pt x="1122" y="184"/>
                  </a:moveTo>
                  <a:cubicBezTo>
                    <a:pt x="1118" y="181"/>
                    <a:pt x="1113" y="178"/>
                    <a:pt x="1109" y="175"/>
                  </a:cubicBezTo>
                  <a:cubicBezTo>
                    <a:pt x="1106" y="178"/>
                    <a:pt x="1106" y="178"/>
                    <a:pt x="1106" y="178"/>
                  </a:cubicBezTo>
                  <a:cubicBezTo>
                    <a:pt x="1111" y="181"/>
                    <a:pt x="1115" y="184"/>
                    <a:pt x="1119" y="187"/>
                  </a:cubicBezTo>
                  <a:cubicBezTo>
                    <a:pt x="1122" y="184"/>
                    <a:pt x="1122" y="184"/>
                    <a:pt x="1122" y="184"/>
                  </a:cubicBezTo>
                  <a:close/>
                  <a:moveTo>
                    <a:pt x="1146" y="205"/>
                  </a:moveTo>
                  <a:cubicBezTo>
                    <a:pt x="1142" y="202"/>
                    <a:pt x="1138" y="198"/>
                    <a:pt x="1134" y="195"/>
                  </a:cubicBezTo>
                  <a:cubicBezTo>
                    <a:pt x="1132" y="198"/>
                    <a:pt x="1132" y="198"/>
                    <a:pt x="1132" y="198"/>
                  </a:cubicBezTo>
                  <a:cubicBezTo>
                    <a:pt x="1136" y="201"/>
                    <a:pt x="1140" y="205"/>
                    <a:pt x="1144" y="208"/>
                  </a:cubicBezTo>
                  <a:lnTo>
                    <a:pt x="1146" y="205"/>
                  </a:lnTo>
                  <a:close/>
                  <a:moveTo>
                    <a:pt x="1169" y="228"/>
                  </a:moveTo>
                  <a:cubicBezTo>
                    <a:pt x="1166" y="224"/>
                    <a:pt x="1162" y="221"/>
                    <a:pt x="1158" y="217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9" y="223"/>
                    <a:pt x="1163" y="227"/>
                    <a:pt x="1166" y="231"/>
                  </a:cubicBezTo>
                  <a:cubicBezTo>
                    <a:pt x="1169" y="228"/>
                    <a:pt x="1169" y="228"/>
                    <a:pt x="1169" y="228"/>
                  </a:cubicBezTo>
                  <a:close/>
                  <a:moveTo>
                    <a:pt x="1191" y="253"/>
                  </a:moveTo>
                  <a:cubicBezTo>
                    <a:pt x="1188" y="249"/>
                    <a:pt x="1184" y="245"/>
                    <a:pt x="1180" y="240"/>
                  </a:cubicBezTo>
                  <a:cubicBezTo>
                    <a:pt x="1177" y="243"/>
                    <a:pt x="1177" y="243"/>
                    <a:pt x="1177" y="243"/>
                  </a:cubicBezTo>
                  <a:cubicBezTo>
                    <a:pt x="1181" y="247"/>
                    <a:pt x="1184" y="251"/>
                    <a:pt x="1187" y="255"/>
                  </a:cubicBezTo>
                  <a:cubicBezTo>
                    <a:pt x="1191" y="253"/>
                    <a:pt x="1191" y="253"/>
                    <a:pt x="1191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374BC15F-31EC-4DDA-B0D1-1BE47DF3B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542" y="3511052"/>
              <a:ext cx="23140" cy="1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1 h 5"/>
                <a:gd name="T4" fmla="*/ 0 w 8"/>
                <a:gd name="T5" fmla="*/ 5 h 5"/>
                <a:gd name="T6" fmla="*/ 8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13A1127B-292D-44D0-AD74-5F03EE75C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664" y="3185731"/>
              <a:ext cx="104812" cy="107533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98B671E0-E6C5-47FB-9538-D3013B915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575" y="2801878"/>
              <a:ext cx="308991" cy="436940"/>
            </a:xfrm>
            <a:custGeom>
              <a:avLst/>
              <a:gdLst>
                <a:gd name="T0" fmla="*/ 90 w 109"/>
                <a:gd name="T1" fmla="*/ 20 h 155"/>
                <a:gd name="T2" fmla="*/ 19 w 109"/>
                <a:gd name="T3" fmla="*/ 20 h 155"/>
                <a:gd name="T4" fmla="*/ 10 w 109"/>
                <a:gd name="T5" fmla="*/ 78 h 155"/>
                <a:gd name="T6" fmla="*/ 10 w 109"/>
                <a:gd name="T7" fmla="*/ 78 h 155"/>
                <a:gd name="T8" fmla="*/ 10 w 109"/>
                <a:gd name="T9" fmla="*/ 78 h 155"/>
                <a:gd name="T10" fmla="*/ 13 w 109"/>
                <a:gd name="T11" fmla="*/ 82 h 155"/>
                <a:gd name="T12" fmla="*/ 55 w 109"/>
                <a:gd name="T13" fmla="*/ 155 h 155"/>
                <a:gd name="T14" fmla="*/ 97 w 109"/>
                <a:gd name="T15" fmla="*/ 82 h 155"/>
                <a:gd name="T16" fmla="*/ 99 w 109"/>
                <a:gd name="T17" fmla="*/ 78 h 155"/>
                <a:gd name="T18" fmla="*/ 99 w 109"/>
                <a:gd name="T19" fmla="*/ 78 h 155"/>
                <a:gd name="T20" fmla="*/ 99 w 109"/>
                <a:gd name="T21" fmla="*/ 78 h 155"/>
                <a:gd name="T22" fmla="*/ 90 w 109"/>
                <a:gd name="T23" fmla="*/ 20 h 155"/>
                <a:gd name="T24" fmla="*/ 55 w 109"/>
                <a:gd name="T25" fmla="*/ 79 h 155"/>
                <a:gd name="T26" fmla="*/ 31 w 109"/>
                <a:gd name="T27" fmla="*/ 55 h 155"/>
                <a:gd name="T28" fmla="*/ 55 w 109"/>
                <a:gd name="T29" fmla="*/ 31 h 155"/>
                <a:gd name="T30" fmla="*/ 78 w 109"/>
                <a:gd name="T31" fmla="*/ 55 h 155"/>
                <a:gd name="T32" fmla="*/ 55 w 109"/>
                <a:gd name="T3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55">
                  <a:moveTo>
                    <a:pt x="90" y="20"/>
                  </a:moveTo>
                  <a:cubicBezTo>
                    <a:pt x="71" y="0"/>
                    <a:pt x="39" y="0"/>
                    <a:pt x="19" y="20"/>
                  </a:cubicBezTo>
                  <a:cubicBezTo>
                    <a:pt x="4" y="35"/>
                    <a:pt x="0" y="59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2" y="81"/>
                    <a:pt x="13" y="82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8" y="81"/>
                    <a:pt x="98" y="79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9" y="59"/>
                    <a:pt x="106" y="35"/>
                    <a:pt x="90" y="20"/>
                  </a:cubicBezTo>
                  <a:close/>
                  <a:moveTo>
                    <a:pt x="55" y="79"/>
                  </a:moveTo>
                  <a:cubicBezTo>
                    <a:pt x="42" y="79"/>
                    <a:pt x="31" y="68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8" y="31"/>
                    <a:pt x="78" y="42"/>
                    <a:pt x="78" y="55"/>
                  </a:cubicBezTo>
                  <a:cubicBezTo>
                    <a:pt x="78" y="68"/>
                    <a:pt x="68" y="79"/>
                    <a:pt x="55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B02D515D-5BC4-4A29-AB0F-9229651F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46" y="2423469"/>
              <a:ext cx="107534" cy="104811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F347D76B-3486-4D4C-A2D0-D6CD8B80F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5979" y="2036893"/>
              <a:ext cx="306269" cy="436940"/>
            </a:xfrm>
            <a:custGeom>
              <a:avLst/>
              <a:gdLst>
                <a:gd name="T0" fmla="*/ 89 w 108"/>
                <a:gd name="T1" fmla="*/ 20 h 155"/>
                <a:gd name="T2" fmla="*/ 18 w 108"/>
                <a:gd name="T3" fmla="*/ 20 h 155"/>
                <a:gd name="T4" fmla="*/ 9 w 108"/>
                <a:gd name="T5" fmla="*/ 78 h 155"/>
                <a:gd name="T6" fmla="*/ 9 w 108"/>
                <a:gd name="T7" fmla="*/ 78 h 155"/>
                <a:gd name="T8" fmla="*/ 9 w 108"/>
                <a:gd name="T9" fmla="*/ 78 h 155"/>
                <a:gd name="T10" fmla="*/ 12 w 108"/>
                <a:gd name="T11" fmla="*/ 83 h 155"/>
                <a:gd name="T12" fmla="*/ 54 w 108"/>
                <a:gd name="T13" fmla="*/ 155 h 155"/>
                <a:gd name="T14" fmla="*/ 96 w 108"/>
                <a:gd name="T15" fmla="*/ 83 h 155"/>
                <a:gd name="T16" fmla="*/ 99 w 108"/>
                <a:gd name="T17" fmla="*/ 78 h 155"/>
                <a:gd name="T18" fmla="*/ 99 w 108"/>
                <a:gd name="T19" fmla="*/ 78 h 155"/>
                <a:gd name="T20" fmla="*/ 99 w 108"/>
                <a:gd name="T21" fmla="*/ 78 h 155"/>
                <a:gd name="T22" fmla="*/ 89 w 108"/>
                <a:gd name="T23" fmla="*/ 20 h 155"/>
                <a:gd name="T24" fmla="*/ 54 w 108"/>
                <a:gd name="T25" fmla="*/ 79 h 155"/>
                <a:gd name="T26" fmla="*/ 30 w 108"/>
                <a:gd name="T27" fmla="*/ 55 h 155"/>
                <a:gd name="T28" fmla="*/ 54 w 108"/>
                <a:gd name="T29" fmla="*/ 32 h 155"/>
                <a:gd name="T30" fmla="*/ 78 w 108"/>
                <a:gd name="T31" fmla="*/ 55 h 155"/>
                <a:gd name="T32" fmla="*/ 54 w 108"/>
                <a:gd name="T3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55">
                  <a:moveTo>
                    <a:pt x="89" y="20"/>
                  </a:moveTo>
                  <a:cubicBezTo>
                    <a:pt x="70" y="0"/>
                    <a:pt x="38" y="0"/>
                    <a:pt x="18" y="20"/>
                  </a:cubicBezTo>
                  <a:cubicBezTo>
                    <a:pt x="3" y="36"/>
                    <a:pt x="0" y="59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0"/>
                    <a:pt x="11" y="81"/>
                    <a:pt x="12" y="83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7" y="81"/>
                    <a:pt x="98" y="80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8" y="59"/>
                    <a:pt x="105" y="36"/>
                    <a:pt x="89" y="20"/>
                  </a:cubicBezTo>
                  <a:close/>
                  <a:moveTo>
                    <a:pt x="54" y="79"/>
                  </a:moveTo>
                  <a:cubicBezTo>
                    <a:pt x="41" y="79"/>
                    <a:pt x="30" y="68"/>
                    <a:pt x="30" y="55"/>
                  </a:cubicBezTo>
                  <a:cubicBezTo>
                    <a:pt x="30" y="42"/>
                    <a:pt x="41" y="32"/>
                    <a:pt x="54" y="32"/>
                  </a:cubicBezTo>
                  <a:cubicBezTo>
                    <a:pt x="67" y="32"/>
                    <a:pt x="78" y="42"/>
                    <a:pt x="78" y="55"/>
                  </a:cubicBezTo>
                  <a:cubicBezTo>
                    <a:pt x="78" y="68"/>
                    <a:pt x="67" y="79"/>
                    <a:pt x="54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BCE8DEF9-6724-4825-AE71-0575C6C3F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177" y="3464773"/>
              <a:ext cx="104812" cy="104811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ECC6EC3E-AE10-437B-BCF3-766214B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8088" y="3080920"/>
              <a:ext cx="307629" cy="438300"/>
            </a:xfrm>
            <a:custGeom>
              <a:avLst/>
              <a:gdLst>
                <a:gd name="T0" fmla="*/ 90 w 109"/>
                <a:gd name="T1" fmla="*/ 19 h 155"/>
                <a:gd name="T2" fmla="*/ 19 w 109"/>
                <a:gd name="T3" fmla="*/ 19 h 155"/>
                <a:gd name="T4" fmla="*/ 10 w 109"/>
                <a:gd name="T5" fmla="*/ 77 h 155"/>
                <a:gd name="T6" fmla="*/ 10 w 109"/>
                <a:gd name="T7" fmla="*/ 77 h 155"/>
                <a:gd name="T8" fmla="*/ 10 w 109"/>
                <a:gd name="T9" fmla="*/ 78 h 155"/>
                <a:gd name="T10" fmla="*/ 12 w 109"/>
                <a:gd name="T11" fmla="*/ 82 h 155"/>
                <a:gd name="T12" fmla="*/ 54 w 109"/>
                <a:gd name="T13" fmla="*/ 155 h 155"/>
                <a:gd name="T14" fmla="*/ 96 w 109"/>
                <a:gd name="T15" fmla="*/ 82 h 155"/>
                <a:gd name="T16" fmla="*/ 99 w 109"/>
                <a:gd name="T17" fmla="*/ 78 h 155"/>
                <a:gd name="T18" fmla="*/ 99 w 109"/>
                <a:gd name="T19" fmla="*/ 77 h 155"/>
                <a:gd name="T20" fmla="*/ 99 w 109"/>
                <a:gd name="T21" fmla="*/ 77 h 155"/>
                <a:gd name="T22" fmla="*/ 90 w 109"/>
                <a:gd name="T23" fmla="*/ 19 h 155"/>
                <a:gd name="T24" fmla="*/ 54 w 109"/>
                <a:gd name="T25" fmla="*/ 78 h 155"/>
                <a:gd name="T26" fmla="*/ 31 w 109"/>
                <a:gd name="T27" fmla="*/ 55 h 155"/>
                <a:gd name="T28" fmla="*/ 54 w 109"/>
                <a:gd name="T29" fmla="*/ 31 h 155"/>
                <a:gd name="T30" fmla="*/ 78 w 109"/>
                <a:gd name="T31" fmla="*/ 55 h 155"/>
                <a:gd name="T32" fmla="*/ 54 w 109"/>
                <a:gd name="T33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55">
                  <a:moveTo>
                    <a:pt x="90" y="19"/>
                  </a:moveTo>
                  <a:cubicBezTo>
                    <a:pt x="70" y="0"/>
                    <a:pt x="38" y="0"/>
                    <a:pt x="19" y="19"/>
                  </a:cubicBezTo>
                  <a:cubicBezTo>
                    <a:pt x="3" y="35"/>
                    <a:pt x="0" y="58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1" y="81"/>
                    <a:pt x="12" y="82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1"/>
                    <a:pt x="98" y="79"/>
                    <a:pt x="99" y="78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9" y="58"/>
                    <a:pt x="105" y="35"/>
                    <a:pt x="90" y="19"/>
                  </a:cubicBezTo>
                  <a:close/>
                  <a:moveTo>
                    <a:pt x="54" y="78"/>
                  </a:moveTo>
                  <a:cubicBezTo>
                    <a:pt x="41" y="78"/>
                    <a:pt x="31" y="68"/>
                    <a:pt x="31" y="55"/>
                  </a:cubicBezTo>
                  <a:cubicBezTo>
                    <a:pt x="31" y="42"/>
                    <a:pt x="41" y="31"/>
                    <a:pt x="54" y="31"/>
                  </a:cubicBezTo>
                  <a:cubicBezTo>
                    <a:pt x="67" y="31"/>
                    <a:pt x="78" y="42"/>
                    <a:pt x="78" y="55"/>
                  </a:cubicBezTo>
                  <a:cubicBezTo>
                    <a:pt x="78" y="68"/>
                    <a:pt x="67" y="78"/>
                    <a:pt x="54" y="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732">
              <a:extLst>
                <a:ext uri="{FF2B5EF4-FFF2-40B4-BE49-F238E27FC236}">
                  <a16:creationId xmlns:a16="http://schemas.microsoft.com/office/drawing/2014/main" id="{3B7BEEE5-6C51-4E19-8EE7-06A776E1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139" y="1504671"/>
              <a:ext cx="10889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33">
              <a:extLst>
                <a:ext uri="{FF2B5EF4-FFF2-40B4-BE49-F238E27FC236}">
                  <a16:creationId xmlns:a16="http://schemas.microsoft.com/office/drawing/2014/main" id="{50609CBE-D448-4BDF-BDDB-6B3DC6C28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9" y="1504671"/>
              <a:ext cx="10889" cy="152453"/>
            </a:xfrm>
            <a:custGeom>
              <a:avLst/>
              <a:gdLst>
                <a:gd name="T0" fmla="*/ 0 w 8"/>
                <a:gd name="T1" fmla="*/ 0 h 112"/>
                <a:gd name="T2" fmla="*/ 0 w 8"/>
                <a:gd name="T3" fmla="*/ 112 h 112"/>
                <a:gd name="T4" fmla="*/ 8 w 8"/>
                <a:gd name="T5" fmla="*/ 112 h 112"/>
                <a:gd name="T6" fmla="*/ 8 w 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2">
                  <a:moveTo>
                    <a:pt x="0" y="0"/>
                  </a:moveTo>
                  <a:lnTo>
                    <a:pt x="0" y="112"/>
                  </a:lnTo>
                  <a:lnTo>
                    <a:pt x="8" y="11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Rectangle 734">
              <a:extLst>
                <a:ext uri="{FF2B5EF4-FFF2-40B4-BE49-F238E27FC236}">
                  <a16:creationId xmlns:a16="http://schemas.microsoft.com/office/drawing/2014/main" id="{FE21F39F-4978-4820-8421-190571DB2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5357" y="1575452"/>
              <a:ext cx="152454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35">
              <a:extLst>
                <a:ext uri="{FF2B5EF4-FFF2-40B4-BE49-F238E27FC236}">
                  <a16:creationId xmlns:a16="http://schemas.microsoft.com/office/drawing/2014/main" id="{DB3864EC-B512-40B8-A60C-3ED43734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5357" y="1575452"/>
              <a:ext cx="152454" cy="12251"/>
            </a:xfrm>
            <a:custGeom>
              <a:avLst/>
              <a:gdLst>
                <a:gd name="T0" fmla="*/ 112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2 w 11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">
                  <a:moveTo>
                    <a:pt x="1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736">
              <a:extLst>
                <a:ext uri="{FF2B5EF4-FFF2-40B4-BE49-F238E27FC236}">
                  <a16:creationId xmlns:a16="http://schemas.microsoft.com/office/drawing/2014/main" id="{44A5132C-FDB6-4A16-B8CB-92E894E2D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822" y="1443417"/>
              <a:ext cx="10889" cy="1238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37">
              <a:extLst>
                <a:ext uri="{FF2B5EF4-FFF2-40B4-BE49-F238E27FC236}">
                  <a16:creationId xmlns:a16="http://schemas.microsoft.com/office/drawing/2014/main" id="{575132B4-73AA-4EF6-8AA0-44AF62117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822" y="1443417"/>
              <a:ext cx="10889" cy="123869"/>
            </a:xfrm>
            <a:custGeom>
              <a:avLst/>
              <a:gdLst>
                <a:gd name="T0" fmla="*/ 0 w 8"/>
                <a:gd name="T1" fmla="*/ 0 h 91"/>
                <a:gd name="T2" fmla="*/ 0 w 8"/>
                <a:gd name="T3" fmla="*/ 91 h 91"/>
                <a:gd name="T4" fmla="*/ 8 w 8"/>
                <a:gd name="T5" fmla="*/ 91 h 91"/>
                <a:gd name="T6" fmla="*/ 8 w 8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1">
                  <a:moveTo>
                    <a:pt x="0" y="0"/>
                  </a:moveTo>
                  <a:lnTo>
                    <a:pt x="0" y="91"/>
                  </a:lnTo>
                  <a:lnTo>
                    <a:pt x="8" y="9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738">
              <a:extLst>
                <a:ext uri="{FF2B5EF4-FFF2-40B4-BE49-F238E27FC236}">
                  <a16:creationId xmlns:a16="http://schemas.microsoft.com/office/drawing/2014/main" id="{16CFB9D8-CA1E-4668-8720-C69E864B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652" y="1499226"/>
              <a:ext cx="127952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39">
              <a:extLst>
                <a:ext uri="{FF2B5EF4-FFF2-40B4-BE49-F238E27FC236}">
                  <a16:creationId xmlns:a16="http://schemas.microsoft.com/office/drawing/2014/main" id="{7B753B29-C4D8-47E0-9A30-BA0C2DBB9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52" y="1499226"/>
              <a:ext cx="127952" cy="12251"/>
            </a:xfrm>
            <a:custGeom>
              <a:avLst/>
              <a:gdLst>
                <a:gd name="T0" fmla="*/ 94 w 94"/>
                <a:gd name="T1" fmla="*/ 0 h 9"/>
                <a:gd name="T2" fmla="*/ 0 w 94"/>
                <a:gd name="T3" fmla="*/ 0 h 9"/>
                <a:gd name="T4" fmla="*/ 0 w 94"/>
                <a:gd name="T5" fmla="*/ 9 h 9"/>
                <a:gd name="T6" fmla="*/ 94 w 9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Rectangle 740">
              <a:extLst>
                <a:ext uri="{FF2B5EF4-FFF2-40B4-BE49-F238E27FC236}">
                  <a16:creationId xmlns:a16="http://schemas.microsoft.com/office/drawing/2014/main" id="{A7A205F3-A078-441C-A950-96C3F8F30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733" y="1267825"/>
              <a:ext cx="10889" cy="843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41">
              <a:extLst>
                <a:ext uri="{FF2B5EF4-FFF2-40B4-BE49-F238E27FC236}">
                  <a16:creationId xmlns:a16="http://schemas.microsoft.com/office/drawing/2014/main" id="{8BB14F43-4339-42C1-A595-843789E5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733" y="1267825"/>
              <a:ext cx="10889" cy="84393"/>
            </a:xfrm>
            <a:custGeom>
              <a:avLst/>
              <a:gdLst>
                <a:gd name="T0" fmla="*/ 0 w 8"/>
                <a:gd name="T1" fmla="*/ 0 h 62"/>
                <a:gd name="T2" fmla="*/ 0 w 8"/>
                <a:gd name="T3" fmla="*/ 62 h 62"/>
                <a:gd name="T4" fmla="*/ 8 w 8"/>
                <a:gd name="T5" fmla="*/ 62 h 62"/>
                <a:gd name="T6" fmla="*/ 8 w 8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2">
                  <a:moveTo>
                    <a:pt x="0" y="0"/>
                  </a:moveTo>
                  <a:lnTo>
                    <a:pt x="0" y="62"/>
                  </a:lnTo>
                  <a:lnTo>
                    <a:pt x="8" y="6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742">
              <a:extLst>
                <a:ext uri="{FF2B5EF4-FFF2-40B4-BE49-F238E27FC236}">
                  <a16:creationId xmlns:a16="http://schemas.microsoft.com/office/drawing/2014/main" id="{0F17B04C-B69B-4923-B8EB-7787FCF2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980" y="1304577"/>
              <a:ext cx="81672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43">
              <a:extLst>
                <a:ext uri="{FF2B5EF4-FFF2-40B4-BE49-F238E27FC236}">
                  <a16:creationId xmlns:a16="http://schemas.microsoft.com/office/drawing/2014/main" id="{44045788-89F2-4DB7-B4E4-E74568D4E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980" y="1304577"/>
              <a:ext cx="81672" cy="10889"/>
            </a:xfrm>
            <a:custGeom>
              <a:avLst/>
              <a:gdLst>
                <a:gd name="T0" fmla="*/ 60 w 60"/>
                <a:gd name="T1" fmla="*/ 0 h 8"/>
                <a:gd name="T2" fmla="*/ 0 w 60"/>
                <a:gd name="T3" fmla="*/ 0 h 8"/>
                <a:gd name="T4" fmla="*/ 0 w 60"/>
                <a:gd name="T5" fmla="*/ 8 h 8"/>
                <a:gd name="T6" fmla="*/ 60 w 6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">
                  <a:moveTo>
                    <a:pt x="6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744">
              <a:extLst>
                <a:ext uri="{FF2B5EF4-FFF2-40B4-BE49-F238E27FC236}">
                  <a16:creationId xmlns:a16="http://schemas.microsoft.com/office/drawing/2014/main" id="{8264107D-4606-4AB4-AB21-26AFFDEB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366" y="1745599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45">
              <a:extLst>
                <a:ext uri="{FF2B5EF4-FFF2-40B4-BE49-F238E27FC236}">
                  <a16:creationId xmlns:a16="http://schemas.microsoft.com/office/drawing/2014/main" id="{531D7EEF-9536-4197-9C71-BC927F48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66" y="1745599"/>
              <a:ext cx="12251" cy="50364"/>
            </a:xfrm>
            <a:custGeom>
              <a:avLst/>
              <a:gdLst>
                <a:gd name="T0" fmla="*/ 0 w 9"/>
                <a:gd name="T1" fmla="*/ 0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0" y="0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746">
              <a:extLst>
                <a:ext uri="{FF2B5EF4-FFF2-40B4-BE49-F238E27FC236}">
                  <a16:creationId xmlns:a16="http://schemas.microsoft.com/office/drawing/2014/main" id="{29E8534B-4688-4ABD-B66E-3EDD7419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86" y="1764656"/>
              <a:ext cx="53087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47">
              <a:extLst>
                <a:ext uri="{FF2B5EF4-FFF2-40B4-BE49-F238E27FC236}">
                  <a16:creationId xmlns:a16="http://schemas.microsoft.com/office/drawing/2014/main" id="{78F680A9-3239-4DDD-9831-9F49C106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586" y="1764656"/>
              <a:ext cx="53087" cy="12251"/>
            </a:xfrm>
            <a:custGeom>
              <a:avLst/>
              <a:gdLst>
                <a:gd name="T0" fmla="*/ 39 w 39"/>
                <a:gd name="T1" fmla="*/ 0 h 9"/>
                <a:gd name="T2" fmla="*/ 0 w 39"/>
                <a:gd name="T3" fmla="*/ 0 h 9"/>
                <a:gd name="T4" fmla="*/ 0 w 39"/>
                <a:gd name="T5" fmla="*/ 9 h 9"/>
                <a:gd name="T6" fmla="*/ 39 w 3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9">
                  <a:moveTo>
                    <a:pt x="3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9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Rectangle 748">
              <a:extLst>
                <a:ext uri="{FF2B5EF4-FFF2-40B4-BE49-F238E27FC236}">
                  <a16:creationId xmlns:a16="http://schemas.microsoft.com/office/drawing/2014/main" id="{424DF820-E6D1-408C-B920-24AFB28F3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4091" y="4354986"/>
              <a:ext cx="152454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49">
              <a:extLst>
                <a:ext uri="{FF2B5EF4-FFF2-40B4-BE49-F238E27FC236}">
                  <a16:creationId xmlns:a16="http://schemas.microsoft.com/office/drawing/2014/main" id="{B4077CC9-34B3-49E6-AFBF-0B3F3C09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091" y="4354986"/>
              <a:ext cx="152454" cy="10889"/>
            </a:xfrm>
            <a:custGeom>
              <a:avLst/>
              <a:gdLst>
                <a:gd name="T0" fmla="*/ 112 w 112"/>
                <a:gd name="T1" fmla="*/ 0 h 8"/>
                <a:gd name="T2" fmla="*/ 0 w 112"/>
                <a:gd name="T3" fmla="*/ 0 h 8"/>
                <a:gd name="T4" fmla="*/ 0 w 112"/>
                <a:gd name="T5" fmla="*/ 8 h 8"/>
                <a:gd name="T6" fmla="*/ 112 w 1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8">
                  <a:moveTo>
                    <a:pt x="112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1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750">
              <a:extLst>
                <a:ext uri="{FF2B5EF4-FFF2-40B4-BE49-F238E27FC236}">
                  <a16:creationId xmlns:a16="http://schemas.microsoft.com/office/drawing/2014/main" id="{FE5B2752-653E-41F8-82F8-339894BB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4874" y="4284204"/>
              <a:ext cx="10889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51">
              <a:extLst>
                <a:ext uri="{FF2B5EF4-FFF2-40B4-BE49-F238E27FC236}">
                  <a16:creationId xmlns:a16="http://schemas.microsoft.com/office/drawing/2014/main" id="{B2051D82-3DEA-4ED7-ADC7-184DFA67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4874" y="4284204"/>
              <a:ext cx="10889" cy="152453"/>
            </a:xfrm>
            <a:custGeom>
              <a:avLst/>
              <a:gdLst>
                <a:gd name="T0" fmla="*/ 8 w 8"/>
                <a:gd name="T1" fmla="*/ 112 h 112"/>
                <a:gd name="T2" fmla="*/ 8 w 8"/>
                <a:gd name="T3" fmla="*/ 0 h 112"/>
                <a:gd name="T4" fmla="*/ 0 w 8"/>
                <a:gd name="T5" fmla="*/ 0 h 112"/>
                <a:gd name="T6" fmla="*/ 0 w 8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2">
                  <a:moveTo>
                    <a:pt x="8" y="11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Rectangle 752">
              <a:extLst>
                <a:ext uri="{FF2B5EF4-FFF2-40B4-BE49-F238E27FC236}">
                  <a16:creationId xmlns:a16="http://schemas.microsoft.com/office/drawing/2014/main" id="{D0F3C7C8-B199-4928-8F94-E5AF30D3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8" y="4634028"/>
              <a:ext cx="84394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53">
              <a:extLst>
                <a:ext uri="{FF2B5EF4-FFF2-40B4-BE49-F238E27FC236}">
                  <a16:creationId xmlns:a16="http://schemas.microsoft.com/office/drawing/2014/main" id="{FDAE6386-FED8-48DA-B20F-1E4B1597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318" y="4634028"/>
              <a:ext cx="84394" cy="12251"/>
            </a:xfrm>
            <a:custGeom>
              <a:avLst/>
              <a:gdLst>
                <a:gd name="T0" fmla="*/ 62 w 62"/>
                <a:gd name="T1" fmla="*/ 0 h 9"/>
                <a:gd name="T2" fmla="*/ 0 w 62"/>
                <a:gd name="T3" fmla="*/ 0 h 9"/>
                <a:gd name="T4" fmla="*/ 0 w 62"/>
                <a:gd name="T5" fmla="*/ 9 h 9"/>
                <a:gd name="T6" fmla="*/ 62 w 6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9">
                  <a:moveTo>
                    <a:pt x="6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Rectangle 754">
              <a:extLst>
                <a:ext uri="{FF2B5EF4-FFF2-40B4-BE49-F238E27FC236}">
                  <a16:creationId xmlns:a16="http://schemas.microsoft.com/office/drawing/2014/main" id="{C70FCA3E-D2A4-4618-BCA9-FD48E560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7071" y="4597276"/>
              <a:ext cx="10889" cy="83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55">
              <a:extLst>
                <a:ext uri="{FF2B5EF4-FFF2-40B4-BE49-F238E27FC236}">
                  <a16:creationId xmlns:a16="http://schemas.microsoft.com/office/drawing/2014/main" id="{F0BFE4DB-9988-4C31-A450-472651C3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71" y="4597276"/>
              <a:ext cx="10889" cy="83032"/>
            </a:xfrm>
            <a:custGeom>
              <a:avLst/>
              <a:gdLst>
                <a:gd name="T0" fmla="*/ 8 w 8"/>
                <a:gd name="T1" fmla="*/ 61 h 61"/>
                <a:gd name="T2" fmla="*/ 8 w 8"/>
                <a:gd name="T3" fmla="*/ 0 h 61"/>
                <a:gd name="T4" fmla="*/ 0 w 8"/>
                <a:gd name="T5" fmla="*/ 0 h 61"/>
                <a:gd name="T6" fmla="*/ 0 w 8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1">
                  <a:moveTo>
                    <a:pt x="8" y="61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Rectangle 756">
              <a:extLst>
                <a:ext uri="{FF2B5EF4-FFF2-40B4-BE49-F238E27FC236}">
                  <a16:creationId xmlns:a16="http://schemas.microsoft.com/office/drawing/2014/main" id="{E3AFBB1B-F236-4FED-AE94-F76602C1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220" y="4457076"/>
              <a:ext cx="5036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57">
              <a:extLst>
                <a:ext uri="{FF2B5EF4-FFF2-40B4-BE49-F238E27FC236}">
                  <a16:creationId xmlns:a16="http://schemas.microsoft.com/office/drawing/2014/main" id="{4270F1B9-E3C0-4E71-B09E-A20E5FB5C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220" y="4457076"/>
              <a:ext cx="50365" cy="10889"/>
            </a:xfrm>
            <a:custGeom>
              <a:avLst/>
              <a:gdLst>
                <a:gd name="T0" fmla="*/ 37 w 37"/>
                <a:gd name="T1" fmla="*/ 0 h 8"/>
                <a:gd name="T2" fmla="*/ 0 w 37"/>
                <a:gd name="T3" fmla="*/ 0 h 8"/>
                <a:gd name="T4" fmla="*/ 0 w 37"/>
                <a:gd name="T5" fmla="*/ 8 h 8"/>
                <a:gd name="T6" fmla="*/ 37 w 3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">
                  <a:moveTo>
                    <a:pt x="3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Rectangle 758">
              <a:extLst>
                <a:ext uri="{FF2B5EF4-FFF2-40B4-BE49-F238E27FC236}">
                  <a16:creationId xmlns:a16="http://schemas.microsoft.com/office/drawing/2014/main" id="{F334A2EA-61BA-47A1-88A3-E03E26ED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76" y="4436657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59">
              <a:extLst>
                <a:ext uri="{FF2B5EF4-FFF2-40B4-BE49-F238E27FC236}">
                  <a16:creationId xmlns:a16="http://schemas.microsoft.com/office/drawing/2014/main" id="{C4F63A9C-D825-4F00-8AC9-6602452EB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276" y="4436657"/>
              <a:ext cx="12251" cy="50364"/>
            </a:xfrm>
            <a:custGeom>
              <a:avLst/>
              <a:gdLst>
                <a:gd name="T0" fmla="*/ 9 w 9"/>
                <a:gd name="T1" fmla="*/ 37 h 37"/>
                <a:gd name="T2" fmla="*/ 9 w 9"/>
                <a:gd name="T3" fmla="*/ 0 h 37"/>
                <a:gd name="T4" fmla="*/ 0 w 9"/>
                <a:gd name="T5" fmla="*/ 0 h 37"/>
                <a:gd name="T6" fmla="*/ 0 w 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9" y="37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Rectangle 760">
              <a:extLst>
                <a:ext uri="{FF2B5EF4-FFF2-40B4-BE49-F238E27FC236}">
                  <a16:creationId xmlns:a16="http://schemas.microsoft.com/office/drawing/2014/main" id="{5B629961-1CCC-4460-A569-BED41DC6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401" y="4289649"/>
              <a:ext cx="12251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61">
              <a:extLst>
                <a:ext uri="{FF2B5EF4-FFF2-40B4-BE49-F238E27FC236}">
                  <a16:creationId xmlns:a16="http://schemas.microsoft.com/office/drawing/2014/main" id="{5A4B350E-6F02-4053-BD57-F14432663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401" y="4289649"/>
              <a:ext cx="12251" cy="152453"/>
            </a:xfrm>
            <a:custGeom>
              <a:avLst/>
              <a:gdLst>
                <a:gd name="T0" fmla="*/ 9 w 9"/>
                <a:gd name="T1" fmla="*/ 112 h 112"/>
                <a:gd name="T2" fmla="*/ 9 w 9"/>
                <a:gd name="T3" fmla="*/ 0 h 112"/>
                <a:gd name="T4" fmla="*/ 0 w 9"/>
                <a:gd name="T5" fmla="*/ 0 h 112"/>
                <a:gd name="T6" fmla="*/ 0 w 9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2">
                  <a:moveTo>
                    <a:pt x="9" y="11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Rectangle 762">
              <a:extLst>
                <a:ext uri="{FF2B5EF4-FFF2-40B4-BE49-F238E27FC236}">
                  <a16:creationId xmlns:a16="http://schemas.microsoft.com/office/drawing/2014/main" id="{C5078843-1CB2-40BF-BCEF-3F8A39F5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360430"/>
              <a:ext cx="15381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63">
              <a:extLst>
                <a:ext uri="{FF2B5EF4-FFF2-40B4-BE49-F238E27FC236}">
                  <a16:creationId xmlns:a16="http://schemas.microsoft.com/office/drawing/2014/main" id="{97030E1A-3DF5-463C-BF4A-02B644A94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618" y="4360430"/>
              <a:ext cx="153815" cy="10889"/>
            </a:xfrm>
            <a:custGeom>
              <a:avLst/>
              <a:gdLst>
                <a:gd name="T0" fmla="*/ 0 w 113"/>
                <a:gd name="T1" fmla="*/ 8 h 8"/>
                <a:gd name="T2" fmla="*/ 113 w 113"/>
                <a:gd name="T3" fmla="*/ 8 h 8"/>
                <a:gd name="T4" fmla="*/ 113 w 113"/>
                <a:gd name="T5" fmla="*/ 0 h 8"/>
                <a:gd name="T6" fmla="*/ 0 w 1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8">
                  <a:moveTo>
                    <a:pt x="0" y="8"/>
                  </a:moveTo>
                  <a:lnTo>
                    <a:pt x="113" y="8"/>
                  </a:lnTo>
                  <a:lnTo>
                    <a:pt x="11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764">
              <a:extLst>
                <a:ext uri="{FF2B5EF4-FFF2-40B4-BE49-F238E27FC236}">
                  <a16:creationId xmlns:a16="http://schemas.microsoft.com/office/drawing/2014/main" id="{4F9C94AE-5693-4888-9157-4788F07C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356" y="4365876"/>
              <a:ext cx="10889" cy="843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65">
              <a:extLst>
                <a:ext uri="{FF2B5EF4-FFF2-40B4-BE49-F238E27FC236}">
                  <a16:creationId xmlns:a16="http://schemas.microsoft.com/office/drawing/2014/main" id="{ABD25A4F-1B03-479A-B560-EE5332AC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356" y="4365876"/>
              <a:ext cx="10889" cy="84393"/>
            </a:xfrm>
            <a:custGeom>
              <a:avLst/>
              <a:gdLst>
                <a:gd name="T0" fmla="*/ 8 w 8"/>
                <a:gd name="T1" fmla="*/ 62 h 62"/>
                <a:gd name="T2" fmla="*/ 8 w 8"/>
                <a:gd name="T3" fmla="*/ 0 h 62"/>
                <a:gd name="T4" fmla="*/ 0 w 8"/>
                <a:gd name="T5" fmla="*/ 0 h 62"/>
                <a:gd name="T6" fmla="*/ 0 w 8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2">
                  <a:moveTo>
                    <a:pt x="8" y="6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766">
              <a:extLst>
                <a:ext uri="{FF2B5EF4-FFF2-40B4-BE49-F238E27FC236}">
                  <a16:creationId xmlns:a16="http://schemas.microsoft.com/office/drawing/2014/main" id="{FB670058-E6C7-45F8-9326-8AF4076B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04" y="4402628"/>
              <a:ext cx="84394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67">
              <a:extLst>
                <a:ext uri="{FF2B5EF4-FFF2-40B4-BE49-F238E27FC236}">
                  <a16:creationId xmlns:a16="http://schemas.microsoft.com/office/drawing/2014/main" id="{EB348AF6-49FC-4313-B0AB-D2E8C0CD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402628"/>
              <a:ext cx="84394" cy="10889"/>
            </a:xfrm>
            <a:custGeom>
              <a:avLst/>
              <a:gdLst>
                <a:gd name="T0" fmla="*/ 0 w 62"/>
                <a:gd name="T1" fmla="*/ 8 h 8"/>
                <a:gd name="T2" fmla="*/ 62 w 62"/>
                <a:gd name="T3" fmla="*/ 8 h 8"/>
                <a:gd name="T4" fmla="*/ 62 w 62"/>
                <a:gd name="T5" fmla="*/ 0 h 8"/>
                <a:gd name="T6" fmla="*/ 0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0" y="8"/>
                  </a:moveTo>
                  <a:lnTo>
                    <a:pt x="62" y="8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768">
              <a:extLst>
                <a:ext uri="{FF2B5EF4-FFF2-40B4-BE49-F238E27FC236}">
                  <a16:creationId xmlns:a16="http://schemas.microsoft.com/office/drawing/2014/main" id="{A37137B8-E0BE-467C-8D75-38D79104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672" y="4118141"/>
              <a:ext cx="10889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69">
              <a:extLst>
                <a:ext uri="{FF2B5EF4-FFF2-40B4-BE49-F238E27FC236}">
                  <a16:creationId xmlns:a16="http://schemas.microsoft.com/office/drawing/2014/main" id="{9DBCCAE1-C857-4C90-882C-D2E976C5F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672" y="4118141"/>
              <a:ext cx="10889" cy="50364"/>
            </a:xfrm>
            <a:custGeom>
              <a:avLst/>
              <a:gdLst>
                <a:gd name="T0" fmla="*/ 8 w 8"/>
                <a:gd name="T1" fmla="*/ 37 h 37"/>
                <a:gd name="T2" fmla="*/ 8 w 8"/>
                <a:gd name="T3" fmla="*/ 0 h 37"/>
                <a:gd name="T4" fmla="*/ 0 w 8"/>
                <a:gd name="T5" fmla="*/ 0 h 37"/>
                <a:gd name="T6" fmla="*/ 0 w 8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7">
                  <a:moveTo>
                    <a:pt x="8" y="3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Rectangle 770">
              <a:extLst>
                <a:ext uri="{FF2B5EF4-FFF2-40B4-BE49-F238E27FC236}">
                  <a16:creationId xmlns:a16="http://schemas.microsoft.com/office/drawing/2014/main" id="{B361669D-877F-40D8-8EAF-0E62AA33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532" y="4137197"/>
              <a:ext cx="53087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71">
              <a:extLst>
                <a:ext uri="{FF2B5EF4-FFF2-40B4-BE49-F238E27FC236}">
                  <a16:creationId xmlns:a16="http://schemas.microsoft.com/office/drawing/2014/main" id="{5B4502A3-DC1B-41E9-B527-2DCBE718B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532" y="4137197"/>
              <a:ext cx="53087" cy="10889"/>
            </a:xfrm>
            <a:custGeom>
              <a:avLst/>
              <a:gdLst>
                <a:gd name="T0" fmla="*/ 0 w 39"/>
                <a:gd name="T1" fmla="*/ 8 h 8"/>
                <a:gd name="T2" fmla="*/ 39 w 39"/>
                <a:gd name="T3" fmla="*/ 8 h 8"/>
                <a:gd name="T4" fmla="*/ 39 w 39"/>
                <a:gd name="T5" fmla="*/ 0 h 8"/>
                <a:gd name="T6" fmla="*/ 0 w 3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8">
                  <a:moveTo>
                    <a:pt x="0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772">
              <a:extLst>
                <a:ext uri="{FF2B5EF4-FFF2-40B4-BE49-F238E27FC236}">
                  <a16:creationId xmlns:a16="http://schemas.microsoft.com/office/drawing/2014/main" id="{2D4E857B-D85F-4CE7-8A73-26C630B6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28" y="1770102"/>
              <a:ext cx="196012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73">
              <a:extLst>
                <a:ext uri="{FF2B5EF4-FFF2-40B4-BE49-F238E27FC236}">
                  <a16:creationId xmlns:a16="http://schemas.microsoft.com/office/drawing/2014/main" id="{F407DC07-D2C1-4A1E-AB6D-A483C2D31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828" y="1770102"/>
              <a:ext cx="196012" cy="12251"/>
            </a:xfrm>
            <a:custGeom>
              <a:avLst/>
              <a:gdLst>
                <a:gd name="T0" fmla="*/ 144 w 144"/>
                <a:gd name="T1" fmla="*/ 0 h 9"/>
                <a:gd name="T2" fmla="*/ 0 w 144"/>
                <a:gd name="T3" fmla="*/ 0 h 9"/>
                <a:gd name="T4" fmla="*/ 0 w 144"/>
                <a:gd name="T5" fmla="*/ 9 h 9"/>
                <a:gd name="T6" fmla="*/ 144 w 14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9">
                  <a:moveTo>
                    <a:pt x="14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Rectangle 774">
              <a:extLst>
                <a:ext uri="{FF2B5EF4-FFF2-40B4-BE49-F238E27FC236}">
                  <a16:creationId xmlns:a16="http://schemas.microsoft.com/office/drawing/2014/main" id="{B80A93ED-281E-442B-825A-3305EBFA1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27" y="1677541"/>
              <a:ext cx="10889" cy="1946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75">
              <a:extLst>
                <a:ext uri="{FF2B5EF4-FFF2-40B4-BE49-F238E27FC236}">
                  <a16:creationId xmlns:a16="http://schemas.microsoft.com/office/drawing/2014/main" id="{DA878334-8A6A-4FBC-BD17-34E84DEF3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027" y="1677541"/>
              <a:ext cx="10889" cy="194650"/>
            </a:xfrm>
            <a:custGeom>
              <a:avLst/>
              <a:gdLst>
                <a:gd name="T0" fmla="*/ 8 w 8"/>
                <a:gd name="T1" fmla="*/ 143 h 143"/>
                <a:gd name="T2" fmla="*/ 8 w 8"/>
                <a:gd name="T3" fmla="*/ 0 h 143"/>
                <a:gd name="T4" fmla="*/ 0 w 8"/>
                <a:gd name="T5" fmla="*/ 0 h 143"/>
                <a:gd name="T6" fmla="*/ 0 w 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3">
                  <a:moveTo>
                    <a:pt x="8" y="143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Rectangle 776">
              <a:extLst>
                <a:ext uri="{FF2B5EF4-FFF2-40B4-BE49-F238E27FC236}">
                  <a16:creationId xmlns:a16="http://schemas.microsoft.com/office/drawing/2014/main" id="{F41B8A88-1DC7-4FA5-828E-D4026CA2F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947" y="2045060"/>
              <a:ext cx="11842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77">
              <a:extLst>
                <a:ext uri="{FF2B5EF4-FFF2-40B4-BE49-F238E27FC236}">
                  <a16:creationId xmlns:a16="http://schemas.microsoft.com/office/drawing/2014/main" id="{B40A7888-2758-488B-A858-2E055B1C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947" y="2045060"/>
              <a:ext cx="118425" cy="10889"/>
            </a:xfrm>
            <a:custGeom>
              <a:avLst/>
              <a:gdLst>
                <a:gd name="T0" fmla="*/ 87 w 87"/>
                <a:gd name="T1" fmla="*/ 0 h 8"/>
                <a:gd name="T2" fmla="*/ 0 w 87"/>
                <a:gd name="T3" fmla="*/ 0 h 8"/>
                <a:gd name="T4" fmla="*/ 0 w 87"/>
                <a:gd name="T5" fmla="*/ 8 h 8"/>
                <a:gd name="T6" fmla="*/ 87 w 8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">
                  <a:moveTo>
                    <a:pt x="8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Rectangle 778">
              <a:extLst>
                <a:ext uri="{FF2B5EF4-FFF2-40B4-BE49-F238E27FC236}">
                  <a16:creationId xmlns:a16="http://schemas.microsoft.com/office/drawing/2014/main" id="{F3CD708B-C331-4DB8-8D5B-04E2FD8B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395" y="1990614"/>
              <a:ext cx="10889" cy="1184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79">
              <a:extLst>
                <a:ext uri="{FF2B5EF4-FFF2-40B4-BE49-F238E27FC236}">
                  <a16:creationId xmlns:a16="http://schemas.microsoft.com/office/drawing/2014/main" id="{B95BD5F8-28CC-4816-9F44-86FE121F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95" y="1990612"/>
              <a:ext cx="10889" cy="118424"/>
            </a:xfrm>
            <a:custGeom>
              <a:avLst/>
              <a:gdLst>
                <a:gd name="T0" fmla="*/ 8 w 8"/>
                <a:gd name="T1" fmla="*/ 87 h 87"/>
                <a:gd name="T2" fmla="*/ 8 w 8"/>
                <a:gd name="T3" fmla="*/ 0 h 87"/>
                <a:gd name="T4" fmla="*/ 0 w 8"/>
                <a:gd name="T5" fmla="*/ 0 h 87"/>
                <a:gd name="T6" fmla="*/ 0 w 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7">
                  <a:moveTo>
                    <a:pt x="8" y="8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Rectangle 780">
              <a:extLst>
                <a:ext uri="{FF2B5EF4-FFF2-40B4-BE49-F238E27FC236}">
                  <a16:creationId xmlns:a16="http://schemas.microsoft.com/office/drawing/2014/main" id="{09FFFE98-87E8-4FC4-A7A5-75B3D5C2F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738" y="1945693"/>
              <a:ext cx="81672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81">
              <a:extLst>
                <a:ext uri="{FF2B5EF4-FFF2-40B4-BE49-F238E27FC236}">
                  <a16:creationId xmlns:a16="http://schemas.microsoft.com/office/drawing/2014/main" id="{739B6A34-5DB0-4901-853D-BF19C0EF8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742" y="1945693"/>
              <a:ext cx="81672" cy="10889"/>
            </a:xfrm>
            <a:custGeom>
              <a:avLst/>
              <a:gdLst>
                <a:gd name="T0" fmla="*/ 60 w 60"/>
                <a:gd name="T1" fmla="*/ 0 h 8"/>
                <a:gd name="T2" fmla="*/ 0 w 60"/>
                <a:gd name="T3" fmla="*/ 0 h 8"/>
                <a:gd name="T4" fmla="*/ 0 w 60"/>
                <a:gd name="T5" fmla="*/ 8 h 8"/>
                <a:gd name="T6" fmla="*/ 60 w 6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">
                  <a:moveTo>
                    <a:pt x="6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Rectangle 782">
              <a:extLst>
                <a:ext uri="{FF2B5EF4-FFF2-40B4-BE49-F238E27FC236}">
                  <a16:creationId xmlns:a16="http://schemas.microsoft.com/office/drawing/2014/main" id="{2E41D375-0450-4D42-89AE-2413A1A8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491" y="1908942"/>
              <a:ext cx="12251" cy="8167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83">
              <a:extLst>
                <a:ext uri="{FF2B5EF4-FFF2-40B4-BE49-F238E27FC236}">
                  <a16:creationId xmlns:a16="http://schemas.microsoft.com/office/drawing/2014/main" id="{DAFE451C-838F-4C08-A8C3-22FBDA7F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487" y="1908945"/>
              <a:ext cx="12251" cy="81672"/>
            </a:xfrm>
            <a:custGeom>
              <a:avLst/>
              <a:gdLst>
                <a:gd name="T0" fmla="*/ 9 w 9"/>
                <a:gd name="T1" fmla="*/ 60 h 60"/>
                <a:gd name="T2" fmla="*/ 9 w 9"/>
                <a:gd name="T3" fmla="*/ 0 h 60"/>
                <a:gd name="T4" fmla="*/ 0 w 9"/>
                <a:gd name="T5" fmla="*/ 0 h 60"/>
                <a:gd name="T6" fmla="*/ 0 w 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0">
                  <a:moveTo>
                    <a:pt x="9" y="6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Rectangle 784">
              <a:extLst>
                <a:ext uri="{FF2B5EF4-FFF2-40B4-BE49-F238E27FC236}">
                  <a16:creationId xmlns:a16="http://schemas.microsoft.com/office/drawing/2014/main" id="{CBF7F025-8721-4C12-AD07-DA12DAF0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401" y="1945696"/>
              <a:ext cx="5172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85">
              <a:extLst>
                <a:ext uri="{FF2B5EF4-FFF2-40B4-BE49-F238E27FC236}">
                  <a16:creationId xmlns:a16="http://schemas.microsoft.com/office/drawing/2014/main" id="{85E1D238-077D-42E5-A917-1C049193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397" y="1945696"/>
              <a:ext cx="51725" cy="10889"/>
            </a:xfrm>
            <a:custGeom>
              <a:avLst/>
              <a:gdLst>
                <a:gd name="T0" fmla="*/ 38 w 38"/>
                <a:gd name="T1" fmla="*/ 0 h 8"/>
                <a:gd name="T2" fmla="*/ 0 w 38"/>
                <a:gd name="T3" fmla="*/ 0 h 8"/>
                <a:gd name="T4" fmla="*/ 0 w 38"/>
                <a:gd name="T5" fmla="*/ 8 h 8"/>
                <a:gd name="T6" fmla="*/ 38 w 3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">
                  <a:moveTo>
                    <a:pt x="3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8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Rectangle 786">
              <a:extLst>
                <a:ext uri="{FF2B5EF4-FFF2-40B4-BE49-F238E27FC236}">
                  <a16:creationId xmlns:a16="http://schemas.microsoft.com/office/drawing/2014/main" id="{F5B92918-5909-439C-9EF1-4889AC0B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19" y="1926635"/>
              <a:ext cx="10889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87">
              <a:extLst>
                <a:ext uri="{FF2B5EF4-FFF2-40B4-BE49-F238E27FC236}">
                  <a16:creationId xmlns:a16="http://schemas.microsoft.com/office/drawing/2014/main" id="{25328A56-8F3A-4820-84E9-906D84CA2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821" y="1926632"/>
              <a:ext cx="10889" cy="50364"/>
            </a:xfrm>
            <a:custGeom>
              <a:avLst/>
              <a:gdLst>
                <a:gd name="T0" fmla="*/ 8 w 8"/>
                <a:gd name="T1" fmla="*/ 37 h 37"/>
                <a:gd name="T2" fmla="*/ 8 w 8"/>
                <a:gd name="T3" fmla="*/ 0 h 37"/>
                <a:gd name="T4" fmla="*/ 0 w 8"/>
                <a:gd name="T5" fmla="*/ 0 h 37"/>
                <a:gd name="T6" fmla="*/ 0 w 8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7">
                  <a:moveTo>
                    <a:pt x="8" y="3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Rectangle 788">
              <a:extLst>
                <a:ext uri="{FF2B5EF4-FFF2-40B4-BE49-F238E27FC236}">
                  <a16:creationId xmlns:a16="http://schemas.microsoft.com/office/drawing/2014/main" id="{AF29B09A-1665-48EF-A390-96E0BC69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390" y="1685704"/>
              <a:ext cx="50365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789">
              <a:extLst>
                <a:ext uri="{FF2B5EF4-FFF2-40B4-BE49-F238E27FC236}">
                  <a16:creationId xmlns:a16="http://schemas.microsoft.com/office/drawing/2014/main" id="{42326BFF-27D0-4D81-A70A-8570457DD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420" y="1685704"/>
              <a:ext cx="50365" cy="12251"/>
            </a:xfrm>
            <a:custGeom>
              <a:avLst/>
              <a:gdLst>
                <a:gd name="T0" fmla="*/ 37 w 37"/>
                <a:gd name="T1" fmla="*/ 0 h 9"/>
                <a:gd name="T2" fmla="*/ 0 w 37"/>
                <a:gd name="T3" fmla="*/ 0 h 9"/>
                <a:gd name="T4" fmla="*/ 0 w 37"/>
                <a:gd name="T5" fmla="*/ 9 h 9"/>
                <a:gd name="T6" fmla="*/ 37 w 3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9">
                  <a:moveTo>
                    <a:pt x="37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790">
              <a:extLst>
                <a:ext uri="{FF2B5EF4-FFF2-40B4-BE49-F238E27FC236}">
                  <a16:creationId xmlns:a16="http://schemas.microsoft.com/office/drawing/2014/main" id="{18C0FABC-39B2-4F02-BFAF-4A7F6603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508" y="1666635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791">
              <a:extLst>
                <a:ext uri="{FF2B5EF4-FFF2-40B4-BE49-F238E27FC236}">
                  <a16:creationId xmlns:a16="http://schemas.microsoft.com/office/drawing/2014/main" id="{F505450B-584A-4A5D-AEAE-52E8C7C84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373" y="1666645"/>
              <a:ext cx="12251" cy="50364"/>
            </a:xfrm>
            <a:custGeom>
              <a:avLst/>
              <a:gdLst>
                <a:gd name="T0" fmla="*/ 9 w 9"/>
                <a:gd name="T1" fmla="*/ 37 h 37"/>
                <a:gd name="T2" fmla="*/ 9 w 9"/>
                <a:gd name="T3" fmla="*/ 0 h 37"/>
                <a:gd name="T4" fmla="*/ 0 w 9"/>
                <a:gd name="T5" fmla="*/ 0 h 37"/>
                <a:gd name="T6" fmla="*/ 0 w 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9" y="37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7" name="直角三角形 776">
            <a:extLst>
              <a:ext uri="{FF2B5EF4-FFF2-40B4-BE49-F238E27FC236}">
                <a16:creationId xmlns:a16="http://schemas.microsoft.com/office/drawing/2014/main" id="{05B08E6C-D406-4AE3-A772-068CF44EB547}"/>
              </a:ext>
            </a:extLst>
          </p:cNvPr>
          <p:cNvSpPr/>
          <p:nvPr userDrawn="1"/>
        </p:nvSpPr>
        <p:spPr>
          <a:xfrm flipH="1">
            <a:off x="6270170" y="1"/>
            <a:ext cx="5921827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8" name="4c3f26d7-f6b0-44c6-aab9-325bab46a2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07FC97-82FC-41A1-A34B-B69E41C6EFB5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7368378" y="2922093"/>
            <a:ext cx="3956193" cy="3827144"/>
            <a:chOff x="3686969" y="1449272"/>
            <a:chExt cx="4818063" cy="4660900"/>
          </a:xfrm>
        </p:grpSpPr>
        <p:sp>
          <p:nvSpPr>
            <p:cNvPr id="779" name="iSlîḑè">
              <a:extLst>
                <a:ext uri="{FF2B5EF4-FFF2-40B4-BE49-F238E27FC236}">
                  <a16:creationId xmlns:a16="http://schemas.microsoft.com/office/drawing/2014/main" id="{8851D915-0E19-4AE8-BF0C-26CF8288F764}"/>
                </a:ext>
              </a:extLst>
            </p:cNvPr>
            <p:cNvSpPr/>
            <p:nvPr/>
          </p:nvSpPr>
          <p:spPr bwMode="auto">
            <a:xfrm>
              <a:off x="5072857" y="5616460"/>
              <a:ext cx="3368675" cy="328613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ïṧḷiḋê">
              <a:extLst>
                <a:ext uri="{FF2B5EF4-FFF2-40B4-BE49-F238E27FC236}">
                  <a16:creationId xmlns:a16="http://schemas.microsoft.com/office/drawing/2014/main" id="{A55477BB-3305-4570-BF14-6DD69DBF05D5}"/>
                </a:ext>
              </a:extLst>
            </p:cNvPr>
            <p:cNvSpPr/>
            <p:nvPr/>
          </p:nvSpPr>
          <p:spPr bwMode="auto">
            <a:xfrm>
              <a:off x="5187157" y="1735022"/>
              <a:ext cx="3143250" cy="2970213"/>
            </a:xfrm>
            <a:custGeom>
              <a:avLst/>
              <a:gdLst>
                <a:gd name="T0" fmla="*/ 1888 w 1980"/>
                <a:gd name="T1" fmla="*/ 1871 h 1871"/>
                <a:gd name="T2" fmla="*/ 89 w 1980"/>
                <a:gd name="T3" fmla="*/ 1871 h 1871"/>
                <a:gd name="T4" fmla="*/ 0 w 1980"/>
                <a:gd name="T5" fmla="*/ 0 h 1871"/>
                <a:gd name="T6" fmla="*/ 1980 w 1980"/>
                <a:gd name="T7" fmla="*/ 0 h 1871"/>
                <a:gd name="T8" fmla="*/ 1888 w 1980"/>
                <a:gd name="T9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1871">
                  <a:moveTo>
                    <a:pt x="1888" y="1871"/>
                  </a:moveTo>
                  <a:lnTo>
                    <a:pt x="89" y="1871"/>
                  </a:lnTo>
                  <a:lnTo>
                    <a:pt x="0" y="0"/>
                  </a:lnTo>
                  <a:lnTo>
                    <a:pt x="1980" y="0"/>
                  </a:lnTo>
                  <a:lnTo>
                    <a:pt x="1888" y="1871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ïśḷïďé">
              <a:extLst>
                <a:ext uri="{FF2B5EF4-FFF2-40B4-BE49-F238E27FC236}">
                  <a16:creationId xmlns:a16="http://schemas.microsoft.com/office/drawing/2014/main" id="{8F42B685-5806-410E-8DBE-00B2CD1B21FA}"/>
                </a:ext>
              </a:extLst>
            </p:cNvPr>
            <p:cNvSpPr/>
            <p:nvPr/>
          </p:nvSpPr>
          <p:spPr bwMode="auto">
            <a:xfrm>
              <a:off x="5276057" y="1852497"/>
              <a:ext cx="2965450" cy="2747963"/>
            </a:xfrm>
            <a:custGeom>
              <a:avLst/>
              <a:gdLst>
                <a:gd name="T0" fmla="*/ 1782 w 1868"/>
                <a:gd name="T1" fmla="*/ 1731 h 1731"/>
                <a:gd name="T2" fmla="*/ 83 w 1868"/>
                <a:gd name="T3" fmla="*/ 1731 h 1731"/>
                <a:gd name="T4" fmla="*/ 0 w 1868"/>
                <a:gd name="T5" fmla="*/ 0 h 1731"/>
                <a:gd name="T6" fmla="*/ 1868 w 1868"/>
                <a:gd name="T7" fmla="*/ 0 h 1731"/>
                <a:gd name="T8" fmla="*/ 1782 w 1868"/>
                <a:gd name="T9" fmla="*/ 1731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8" h="1731">
                  <a:moveTo>
                    <a:pt x="1782" y="1731"/>
                  </a:moveTo>
                  <a:lnTo>
                    <a:pt x="83" y="1731"/>
                  </a:lnTo>
                  <a:lnTo>
                    <a:pt x="0" y="0"/>
                  </a:lnTo>
                  <a:lnTo>
                    <a:pt x="1868" y="0"/>
                  </a:lnTo>
                  <a:lnTo>
                    <a:pt x="1782" y="1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íṥḻîḍê">
              <a:extLst>
                <a:ext uri="{FF2B5EF4-FFF2-40B4-BE49-F238E27FC236}">
                  <a16:creationId xmlns:a16="http://schemas.microsoft.com/office/drawing/2014/main" id="{89EF1219-9398-4E0E-A536-7ACE81088786}"/>
                </a:ext>
              </a:extLst>
            </p:cNvPr>
            <p:cNvSpPr/>
            <p:nvPr/>
          </p:nvSpPr>
          <p:spPr bwMode="auto">
            <a:xfrm>
              <a:off x="5699919" y="4094047"/>
              <a:ext cx="2114550" cy="103188"/>
            </a:xfrm>
            <a:custGeom>
              <a:avLst/>
              <a:gdLst>
                <a:gd name="T0" fmla="*/ 1142 w 1142"/>
                <a:gd name="T1" fmla="*/ 28 h 56"/>
                <a:gd name="T2" fmla="*/ 1114 w 1142"/>
                <a:gd name="T3" fmla="*/ 56 h 56"/>
                <a:gd name="T4" fmla="*/ 28 w 1142"/>
                <a:gd name="T5" fmla="*/ 56 h 56"/>
                <a:gd name="T6" fmla="*/ 0 w 1142"/>
                <a:gd name="T7" fmla="*/ 28 h 56"/>
                <a:gd name="T8" fmla="*/ 0 w 1142"/>
                <a:gd name="T9" fmla="*/ 28 h 56"/>
                <a:gd name="T10" fmla="*/ 28 w 1142"/>
                <a:gd name="T11" fmla="*/ 0 h 56"/>
                <a:gd name="T12" fmla="*/ 1114 w 1142"/>
                <a:gd name="T13" fmla="*/ 0 h 56"/>
                <a:gd name="T14" fmla="*/ 1142 w 114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6">
                  <a:moveTo>
                    <a:pt x="1142" y="28"/>
                  </a:moveTo>
                  <a:cubicBezTo>
                    <a:pt x="1142" y="43"/>
                    <a:pt x="1130" y="56"/>
                    <a:pt x="111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1114" y="0"/>
                    <a:pt x="1114" y="0"/>
                    <a:pt x="1114" y="0"/>
                  </a:cubicBezTo>
                  <a:cubicBezTo>
                    <a:pt x="1130" y="0"/>
                    <a:pt x="1142" y="13"/>
                    <a:pt x="1142" y="28"/>
                  </a:cubicBez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sľïḍe">
              <a:extLst>
                <a:ext uri="{FF2B5EF4-FFF2-40B4-BE49-F238E27FC236}">
                  <a16:creationId xmlns:a16="http://schemas.microsoft.com/office/drawing/2014/main" id="{E8195AFC-2095-4621-8657-91440A19CA61}"/>
                </a:ext>
              </a:extLst>
            </p:cNvPr>
            <p:cNvSpPr/>
            <p:nvPr/>
          </p:nvSpPr>
          <p:spPr bwMode="auto">
            <a:xfrm>
              <a:off x="6755607" y="2036647"/>
              <a:ext cx="693738" cy="422275"/>
            </a:xfrm>
            <a:custGeom>
              <a:avLst/>
              <a:gdLst>
                <a:gd name="T0" fmla="*/ 2 w 375"/>
                <a:gd name="T1" fmla="*/ 105 h 228"/>
                <a:gd name="T2" fmla="*/ 301 w 375"/>
                <a:gd name="T3" fmla="*/ 228 h 228"/>
                <a:gd name="T4" fmla="*/ 375 w 375"/>
                <a:gd name="T5" fmla="*/ 153 h 228"/>
                <a:gd name="T6" fmla="*/ 2 w 375"/>
                <a:gd name="T7" fmla="*/ 0 h 228"/>
                <a:gd name="T8" fmla="*/ 0 w 375"/>
                <a:gd name="T9" fmla="*/ 0 h 228"/>
                <a:gd name="T10" fmla="*/ 0 w 375"/>
                <a:gd name="T11" fmla="*/ 105 h 228"/>
                <a:gd name="T12" fmla="*/ 2 w 375"/>
                <a:gd name="T13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228">
                  <a:moveTo>
                    <a:pt x="2" y="105"/>
                  </a:moveTo>
                  <a:cubicBezTo>
                    <a:pt x="119" y="105"/>
                    <a:pt x="224" y="152"/>
                    <a:pt x="301" y="228"/>
                  </a:cubicBezTo>
                  <a:cubicBezTo>
                    <a:pt x="375" y="153"/>
                    <a:pt x="375" y="153"/>
                    <a:pt x="375" y="153"/>
                  </a:cubicBezTo>
                  <a:cubicBezTo>
                    <a:pt x="279" y="59"/>
                    <a:pt x="148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5"/>
                    <a:pt x="2" y="105"/>
                    <a:pt x="2" y="105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íṡḻïḑê">
              <a:extLst>
                <a:ext uri="{FF2B5EF4-FFF2-40B4-BE49-F238E27FC236}">
                  <a16:creationId xmlns:a16="http://schemas.microsoft.com/office/drawing/2014/main" id="{05E12D61-B35C-403A-A7BA-A227FB2C2C69}"/>
                </a:ext>
              </a:extLst>
            </p:cNvPr>
            <p:cNvSpPr/>
            <p:nvPr/>
          </p:nvSpPr>
          <p:spPr bwMode="auto">
            <a:xfrm>
              <a:off x="6065044" y="2036647"/>
              <a:ext cx="690563" cy="423863"/>
            </a:xfrm>
            <a:custGeom>
              <a:avLst/>
              <a:gdLst>
                <a:gd name="T0" fmla="*/ 373 w 373"/>
                <a:gd name="T1" fmla="*/ 105 h 229"/>
                <a:gd name="T2" fmla="*/ 373 w 373"/>
                <a:gd name="T3" fmla="*/ 0 h 229"/>
                <a:gd name="T4" fmla="*/ 0 w 373"/>
                <a:gd name="T5" fmla="*/ 155 h 229"/>
                <a:gd name="T6" fmla="*/ 75 w 373"/>
                <a:gd name="T7" fmla="*/ 229 h 229"/>
                <a:gd name="T8" fmla="*/ 373 w 373"/>
                <a:gd name="T9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29">
                  <a:moveTo>
                    <a:pt x="373" y="105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228" y="1"/>
                    <a:pt x="96" y="60"/>
                    <a:pt x="0" y="15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151" y="153"/>
                    <a:pt x="257" y="106"/>
                    <a:pt x="373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íş1ídé">
              <a:extLst>
                <a:ext uri="{FF2B5EF4-FFF2-40B4-BE49-F238E27FC236}">
                  <a16:creationId xmlns:a16="http://schemas.microsoft.com/office/drawing/2014/main" id="{0B30B112-9F67-41D6-B734-2D1ABBD48FFD}"/>
                </a:ext>
              </a:extLst>
            </p:cNvPr>
            <p:cNvSpPr/>
            <p:nvPr/>
          </p:nvSpPr>
          <p:spPr bwMode="auto">
            <a:xfrm>
              <a:off x="7312819" y="2319222"/>
              <a:ext cx="428625" cy="695325"/>
            </a:xfrm>
            <a:custGeom>
              <a:avLst/>
              <a:gdLst>
                <a:gd name="T0" fmla="*/ 127 w 232"/>
                <a:gd name="T1" fmla="*/ 375 h 375"/>
                <a:gd name="T2" fmla="*/ 232 w 232"/>
                <a:gd name="T3" fmla="*/ 375 h 375"/>
                <a:gd name="T4" fmla="*/ 74 w 232"/>
                <a:gd name="T5" fmla="*/ 0 h 375"/>
                <a:gd name="T6" fmla="*/ 0 w 232"/>
                <a:gd name="T7" fmla="*/ 75 h 375"/>
                <a:gd name="T8" fmla="*/ 127 w 2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75">
                  <a:moveTo>
                    <a:pt x="127" y="375"/>
                  </a:moveTo>
                  <a:cubicBezTo>
                    <a:pt x="232" y="375"/>
                    <a:pt x="232" y="375"/>
                    <a:pt x="232" y="375"/>
                  </a:cubicBezTo>
                  <a:cubicBezTo>
                    <a:pt x="231" y="228"/>
                    <a:pt x="171" y="96"/>
                    <a:pt x="74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8" y="151"/>
                    <a:pt x="126" y="258"/>
                    <a:pt x="127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îṩḻidê">
              <a:extLst>
                <a:ext uri="{FF2B5EF4-FFF2-40B4-BE49-F238E27FC236}">
                  <a16:creationId xmlns:a16="http://schemas.microsoft.com/office/drawing/2014/main" id="{32AB34E7-5CD4-4416-A239-636CCDDF605D}"/>
                </a:ext>
              </a:extLst>
            </p:cNvPr>
            <p:cNvSpPr/>
            <p:nvPr/>
          </p:nvSpPr>
          <p:spPr bwMode="auto">
            <a:xfrm>
              <a:off x="6755607" y="3574935"/>
              <a:ext cx="700088" cy="428625"/>
            </a:xfrm>
            <a:custGeom>
              <a:avLst/>
              <a:gdLst>
                <a:gd name="T0" fmla="*/ 2 w 378"/>
                <a:gd name="T1" fmla="*/ 126 h 231"/>
                <a:gd name="T2" fmla="*/ 0 w 378"/>
                <a:gd name="T3" fmla="*/ 126 h 231"/>
                <a:gd name="T4" fmla="*/ 0 w 378"/>
                <a:gd name="T5" fmla="*/ 231 h 231"/>
                <a:gd name="T6" fmla="*/ 2 w 378"/>
                <a:gd name="T7" fmla="*/ 231 h 231"/>
                <a:gd name="T8" fmla="*/ 378 w 378"/>
                <a:gd name="T9" fmla="*/ 75 h 231"/>
                <a:gd name="T10" fmla="*/ 304 w 378"/>
                <a:gd name="T11" fmla="*/ 0 h 231"/>
                <a:gd name="T12" fmla="*/ 2 w 378"/>
                <a:gd name="T13" fmla="*/ 1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231">
                  <a:moveTo>
                    <a:pt x="2" y="126"/>
                  </a:moveTo>
                  <a:cubicBezTo>
                    <a:pt x="2" y="126"/>
                    <a:pt x="1" y="126"/>
                    <a:pt x="0" y="12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2" y="231"/>
                    <a:pt x="2" y="231"/>
                  </a:cubicBezTo>
                  <a:cubicBezTo>
                    <a:pt x="149" y="231"/>
                    <a:pt x="282" y="171"/>
                    <a:pt x="378" y="75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27" y="78"/>
                    <a:pt x="120" y="126"/>
                    <a:pt x="2" y="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ïşḷïdé">
              <a:extLst>
                <a:ext uri="{FF2B5EF4-FFF2-40B4-BE49-F238E27FC236}">
                  <a16:creationId xmlns:a16="http://schemas.microsoft.com/office/drawing/2014/main" id="{399D8738-9880-4CA8-83E0-56A7F190F2F7}"/>
                </a:ext>
              </a:extLst>
            </p:cNvPr>
            <p:cNvSpPr/>
            <p:nvPr/>
          </p:nvSpPr>
          <p:spPr bwMode="auto">
            <a:xfrm>
              <a:off x="7317582" y="3014547"/>
              <a:ext cx="423863" cy="700088"/>
            </a:xfrm>
            <a:custGeom>
              <a:avLst/>
              <a:gdLst>
                <a:gd name="T0" fmla="*/ 229 w 229"/>
                <a:gd name="T1" fmla="*/ 0 h 378"/>
                <a:gd name="T2" fmla="*/ 124 w 229"/>
                <a:gd name="T3" fmla="*/ 0 h 378"/>
                <a:gd name="T4" fmla="*/ 124 w 229"/>
                <a:gd name="T5" fmla="*/ 3 h 378"/>
                <a:gd name="T6" fmla="*/ 0 w 229"/>
                <a:gd name="T7" fmla="*/ 303 h 378"/>
                <a:gd name="T8" fmla="*/ 74 w 229"/>
                <a:gd name="T9" fmla="*/ 378 h 378"/>
                <a:gd name="T10" fmla="*/ 229 w 229"/>
                <a:gd name="T11" fmla="*/ 3 h 378"/>
                <a:gd name="T12" fmla="*/ 229 w 229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378">
                  <a:moveTo>
                    <a:pt x="229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2"/>
                    <a:pt x="124" y="3"/>
                  </a:cubicBezTo>
                  <a:cubicBezTo>
                    <a:pt x="124" y="120"/>
                    <a:pt x="76" y="226"/>
                    <a:pt x="0" y="30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70" y="282"/>
                    <a:pt x="229" y="149"/>
                    <a:pt x="229" y="3"/>
                  </a:cubicBezTo>
                  <a:cubicBezTo>
                    <a:pt x="229" y="2"/>
                    <a:pt x="229" y="1"/>
                    <a:pt x="229" y="0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ṥļîḋè">
              <a:extLst>
                <a:ext uri="{FF2B5EF4-FFF2-40B4-BE49-F238E27FC236}">
                  <a16:creationId xmlns:a16="http://schemas.microsoft.com/office/drawing/2014/main" id="{5ECACEB2-91A6-4148-8448-2771B6892AD0}"/>
                </a:ext>
              </a:extLst>
            </p:cNvPr>
            <p:cNvSpPr/>
            <p:nvPr/>
          </p:nvSpPr>
          <p:spPr bwMode="auto">
            <a:xfrm>
              <a:off x="6060282" y="3573347"/>
              <a:ext cx="695325" cy="430213"/>
            </a:xfrm>
            <a:custGeom>
              <a:avLst/>
              <a:gdLst>
                <a:gd name="T0" fmla="*/ 74 w 375"/>
                <a:gd name="T1" fmla="*/ 0 h 232"/>
                <a:gd name="T2" fmla="*/ 0 w 375"/>
                <a:gd name="T3" fmla="*/ 74 h 232"/>
                <a:gd name="T4" fmla="*/ 375 w 375"/>
                <a:gd name="T5" fmla="*/ 232 h 232"/>
                <a:gd name="T6" fmla="*/ 375 w 375"/>
                <a:gd name="T7" fmla="*/ 127 h 232"/>
                <a:gd name="T8" fmla="*/ 74 w 375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32">
                  <a:moveTo>
                    <a:pt x="74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95" y="171"/>
                    <a:pt x="228" y="231"/>
                    <a:pt x="375" y="232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257" y="126"/>
                    <a:pt x="151" y="78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šľîďê">
              <a:extLst>
                <a:ext uri="{FF2B5EF4-FFF2-40B4-BE49-F238E27FC236}">
                  <a16:creationId xmlns:a16="http://schemas.microsoft.com/office/drawing/2014/main" id="{A0D2E7D3-995E-4D36-A53C-DFB2A826BE5A}"/>
                </a:ext>
              </a:extLst>
            </p:cNvPr>
            <p:cNvSpPr/>
            <p:nvPr/>
          </p:nvSpPr>
          <p:spPr bwMode="auto">
            <a:xfrm>
              <a:off x="5776119" y="3014547"/>
              <a:ext cx="422275" cy="695325"/>
            </a:xfrm>
            <a:custGeom>
              <a:avLst/>
              <a:gdLst>
                <a:gd name="T0" fmla="*/ 106 w 228"/>
                <a:gd name="T1" fmla="*/ 3 h 376"/>
                <a:gd name="T2" fmla="*/ 106 w 228"/>
                <a:gd name="T3" fmla="*/ 0 h 376"/>
                <a:gd name="T4" fmla="*/ 0 w 228"/>
                <a:gd name="T5" fmla="*/ 0 h 376"/>
                <a:gd name="T6" fmla="*/ 0 w 228"/>
                <a:gd name="T7" fmla="*/ 3 h 376"/>
                <a:gd name="T8" fmla="*/ 154 w 228"/>
                <a:gd name="T9" fmla="*/ 376 h 376"/>
                <a:gd name="T10" fmla="*/ 228 w 228"/>
                <a:gd name="T11" fmla="*/ 302 h 376"/>
                <a:gd name="T12" fmla="*/ 106 w 228"/>
                <a:gd name="T13" fmla="*/ 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376">
                  <a:moveTo>
                    <a:pt x="106" y="3"/>
                  </a:moveTo>
                  <a:cubicBezTo>
                    <a:pt x="106" y="2"/>
                    <a:pt x="106" y="1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48"/>
                    <a:pt x="59" y="280"/>
                    <a:pt x="154" y="376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152" y="225"/>
                    <a:pt x="106" y="119"/>
                    <a:pt x="106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ï$ļïḍê">
              <a:extLst>
                <a:ext uri="{FF2B5EF4-FFF2-40B4-BE49-F238E27FC236}">
                  <a16:creationId xmlns:a16="http://schemas.microsoft.com/office/drawing/2014/main" id="{F969C749-B930-464C-B0EE-2680950FEDA5}"/>
                </a:ext>
              </a:extLst>
            </p:cNvPr>
            <p:cNvSpPr/>
            <p:nvPr/>
          </p:nvSpPr>
          <p:spPr bwMode="auto">
            <a:xfrm>
              <a:off x="5776119" y="2323985"/>
              <a:ext cx="427038" cy="690563"/>
            </a:xfrm>
            <a:custGeom>
              <a:avLst/>
              <a:gdLst>
                <a:gd name="T0" fmla="*/ 231 w 231"/>
                <a:gd name="T1" fmla="*/ 74 h 373"/>
                <a:gd name="T2" fmla="*/ 156 w 231"/>
                <a:gd name="T3" fmla="*/ 0 h 373"/>
                <a:gd name="T4" fmla="*/ 0 w 231"/>
                <a:gd name="T5" fmla="*/ 373 h 373"/>
                <a:gd name="T6" fmla="*/ 106 w 231"/>
                <a:gd name="T7" fmla="*/ 373 h 373"/>
                <a:gd name="T8" fmla="*/ 231 w 231"/>
                <a:gd name="T9" fmla="*/ 7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3">
                  <a:moveTo>
                    <a:pt x="231" y="74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61" y="96"/>
                    <a:pt x="1" y="227"/>
                    <a:pt x="0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256"/>
                    <a:pt x="154" y="151"/>
                    <a:pt x="231" y="74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íSļíďe">
              <a:extLst>
                <a:ext uri="{FF2B5EF4-FFF2-40B4-BE49-F238E27FC236}">
                  <a16:creationId xmlns:a16="http://schemas.microsoft.com/office/drawing/2014/main" id="{8AA217B4-F068-4124-B9E1-DC18C136B568}"/>
                </a:ext>
              </a:extLst>
            </p:cNvPr>
            <p:cNvSpPr/>
            <p:nvPr/>
          </p:nvSpPr>
          <p:spPr bwMode="auto">
            <a:xfrm>
              <a:off x="57840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ïṩ1ídè">
              <a:extLst>
                <a:ext uri="{FF2B5EF4-FFF2-40B4-BE49-F238E27FC236}">
                  <a16:creationId xmlns:a16="http://schemas.microsoft.com/office/drawing/2014/main" id="{6025B3E5-E686-4CDE-B364-3124F231A40D}"/>
                </a:ext>
              </a:extLst>
            </p:cNvPr>
            <p:cNvSpPr/>
            <p:nvPr/>
          </p:nvSpPr>
          <p:spPr bwMode="auto">
            <a:xfrm>
              <a:off x="57840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íṩľíḓe">
              <a:extLst>
                <a:ext uri="{FF2B5EF4-FFF2-40B4-BE49-F238E27FC236}">
                  <a16:creationId xmlns:a16="http://schemas.microsoft.com/office/drawing/2014/main" id="{96FDD698-F7C8-4AD1-A586-AC9E1BE746D5}"/>
                </a:ext>
              </a:extLst>
            </p:cNvPr>
            <p:cNvSpPr/>
            <p:nvPr/>
          </p:nvSpPr>
          <p:spPr bwMode="auto">
            <a:xfrm>
              <a:off x="57840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iṧḷîḋe">
              <a:extLst>
                <a:ext uri="{FF2B5EF4-FFF2-40B4-BE49-F238E27FC236}">
                  <a16:creationId xmlns:a16="http://schemas.microsoft.com/office/drawing/2014/main" id="{F9764BDD-F311-4060-A416-C2EB347E5A0E}"/>
                </a:ext>
              </a:extLst>
            </p:cNvPr>
            <p:cNvSpPr/>
            <p:nvPr/>
          </p:nvSpPr>
          <p:spPr bwMode="auto">
            <a:xfrm>
              <a:off x="57840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sļidê">
              <a:extLst>
                <a:ext uri="{FF2B5EF4-FFF2-40B4-BE49-F238E27FC236}">
                  <a16:creationId xmlns:a16="http://schemas.microsoft.com/office/drawing/2014/main" id="{0A9D4597-ADD4-4126-881D-4DF516FF3719}"/>
                </a:ext>
              </a:extLst>
            </p:cNvPr>
            <p:cNvSpPr/>
            <p:nvPr/>
          </p:nvSpPr>
          <p:spPr bwMode="auto">
            <a:xfrm>
              <a:off x="62095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íšļïḍê">
              <a:extLst>
                <a:ext uri="{FF2B5EF4-FFF2-40B4-BE49-F238E27FC236}">
                  <a16:creationId xmlns:a16="http://schemas.microsoft.com/office/drawing/2014/main" id="{87EE4706-011D-4076-9046-F1F2E782DA39}"/>
                </a:ext>
              </a:extLst>
            </p:cNvPr>
            <p:cNvSpPr/>
            <p:nvPr/>
          </p:nvSpPr>
          <p:spPr bwMode="auto">
            <a:xfrm>
              <a:off x="62095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ṧļîḓê">
              <a:extLst>
                <a:ext uri="{FF2B5EF4-FFF2-40B4-BE49-F238E27FC236}">
                  <a16:creationId xmlns:a16="http://schemas.microsoft.com/office/drawing/2014/main" id="{A7674F77-5468-4ABB-9120-9476386B79E3}"/>
                </a:ext>
              </a:extLst>
            </p:cNvPr>
            <p:cNvSpPr/>
            <p:nvPr/>
          </p:nvSpPr>
          <p:spPr bwMode="auto">
            <a:xfrm>
              <a:off x="62095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íṣḷiḋè">
              <a:extLst>
                <a:ext uri="{FF2B5EF4-FFF2-40B4-BE49-F238E27FC236}">
                  <a16:creationId xmlns:a16="http://schemas.microsoft.com/office/drawing/2014/main" id="{C32EDA58-C654-47E2-9DEC-090D7822F432}"/>
                </a:ext>
              </a:extLst>
            </p:cNvPr>
            <p:cNvSpPr/>
            <p:nvPr/>
          </p:nvSpPr>
          <p:spPr bwMode="auto">
            <a:xfrm>
              <a:off x="62095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íŝļîḓé">
              <a:extLst>
                <a:ext uri="{FF2B5EF4-FFF2-40B4-BE49-F238E27FC236}">
                  <a16:creationId xmlns:a16="http://schemas.microsoft.com/office/drawing/2014/main" id="{8A9CDF73-7B1A-4A23-9EFF-1570152A0357}"/>
                </a:ext>
              </a:extLst>
            </p:cNvPr>
            <p:cNvSpPr/>
            <p:nvPr/>
          </p:nvSpPr>
          <p:spPr bwMode="auto">
            <a:xfrm>
              <a:off x="5772944" y="198584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iṧḷídê">
              <a:extLst>
                <a:ext uri="{FF2B5EF4-FFF2-40B4-BE49-F238E27FC236}">
                  <a16:creationId xmlns:a16="http://schemas.microsoft.com/office/drawing/2014/main" id="{D7E46926-0811-43D0-98A6-D6894CB33227}"/>
                </a:ext>
              </a:extLst>
            </p:cNvPr>
            <p:cNvSpPr/>
            <p:nvPr/>
          </p:nvSpPr>
          <p:spPr bwMode="auto">
            <a:xfrm>
              <a:off x="5772944" y="2057285"/>
              <a:ext cx="246063" cy="19050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íŝľide">
              <a:extLst>
                <a:ext uri="{FF2B5EF4-FFF2-40B4-BE49-F238E27FC236}">
                  <a16:creationId xmlns:a16="http://schemas.microsoft.com/office/drawing/2014/main" id="{21DBBCF4-D279-413A-B93E-15FE97E1E858}"/>
                </a:ext>
              </a:extLst>
            </p:cNvPr>
            <p:cNvSpPr/>
            <p:nvPr/>
          </p:nvSpPr>
          <p:spPr bwMode="auto">
            <a:xfrm>
              <a:off x="5772944" y="2127135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ïṥḻíḋê">
              <a:extLst>
                <a:ext uri="{FF2B5EF4-FFF2-40B4-BE49-F238E27FC236}">
                  <a16:creationId xmlns:a16="http://schemas.microsoft.com/office/drawing/2014/main" id="{5CAF1F32-793B-4BA0-B5E3-B8D94F7A3730}"/>
                </a:ext>
              </a:extLst>
            </p:cNvPr>
            <p:cNvSpPr/>
            <p:nvPr/>
          </p:nvSpPr>
          <p:spPr bwMode="auto">
            <a:xfrm>
              <a:off x="5772944" y="219539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ṣ1iḋé">
              <a:extLst>
                <a:ext uri="{FF2B5EF4-FFF2-40B4-BE49-F238E27FC236}">
                  <a16:creationId xmlns:a16="http://schemas.microsoft.com/office/drawing/2014/main" id="{19DB7CE7-0EB1-4FD6-93A0-BC08D25E3D3A}"/>
                </a:ext>
              </a:extLst>
            </p:cNvPr>
            <p:cNvSpPr/>
            <p:nvPr/>
          </p:nvSpPr>
          <p:spPr bwMode="auto">
            <a:xfrm>
              <a:off x="66349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Sḻiḓè">
              <a:extLst>
                <a:ext uri="{FF2B5EF4-FFF2-40B4-BE49-F238E27FC236}">
                  <a16:creationId xmlns:a16="http://schemas.microsoft.com/office/drawing/2014/main" id="{05EFCF1C-94A1-4432-892F-3EF170377E11}"/>
                </a:ext>
              </a:extLst>
            </p:cNvPr>
            <p:cNvSpPr/>
            <p:nvPr/>
          </p:nvSpPr>
          <p:spPr bwMode="auto">
            <a:xfrm>
              <a:off x="66349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ṧlïḑé">
              <a:extLst>
                <a:ext uri="{FF2B5EF4-FFF2-40B4-BE49-F238E27FC236}">
                  <a16:creationId xmlns:a16="http://schemas.microsoft.com/office/drawing/2014/main" id="{8A4FF08C-3CA4-4458-957E-FEA3298AFF47}"/>
                </a:ext>
              </a:extLst>
            </p:cNvPr>
            <p:cNvSpPr/>
            <p:nvPr/>
          </p:nvSpPr>
          <p:spPr bwMode="auto">
            <a:xfrm>
              <a:off x="66349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iṣļîde">
              <a:extLst>
                <a:ext uri="{FF2B5EF4-FFF2-40B4-BE49-F238E27FC236}">
                  <a16:creationId xmlns:a16="http://schemas.microsoft.com/office/drawing/2014/main" id="{4AE0B23E-A97E-4A1A-B59B-63BD600530A6}"/>
                </a:ext>
              </a:extLst>
            </p:cNvPr>
            <p:cNvSpPr/>
            <p:nvPr/>
          </p:nvSpPr>
          <p:spPr bwMode="auto">
            <a:xfrm>
              <a:off x="66349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sļîḍé">
              <a:extLst>
                <a:ext uri="{FF2B5EF4-FFF2-40B4-BE49-F238E27FC236}">
                  <a16:creationId xmlns:a16="http://schemas.microsoft.com/office/drawing/2014/main" id="{E0AEA58F-22A2-46B1-BAA9-C9AA9E27AA78}"/>
                </a:ext>
              </a:extLst>
            </p:cNvPr>
            <p:cNvSpPr/>
            <p:nvPr/>
          </p:nvSpPr>
          <p:spPr bwMode="auto">
            <a:xfrm>
              <a:off x="70604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şľîde">
              <a:extLst>
                <a:ext uri="{FF2B5EF4-FFF2-40B4-BE49-F238E27FC236}">
                  <a16:creationId xmlns:a16="http://schemas.microsoft.com/office/drawing/2014/main" id="{FE3E4F24-D93B-4046-AE63-BE24F1A7F53C}"/>
                </a:ext>
              </a:extLst>
            </p:cNvPr>
            <p:cNvSpPr/>
            <p:nvPr/>
          </p:nvSpPr>
          <p:spPr bwMode="auto">
            <a:xfrm>
              <a:off x="70604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î$ľide">
              <a:extLst>
                <a:ext uri="{FF2B5EF4-FFF2-40B4-BE49-F238E27FC236}">
                  <a16:creationId xmlns:a16="http://schemas.microsoft.com/office/drawing/2014/main" id="{2A555CA7-1147-4200-B2DB-D3761C4E2AC3}"/>
                </a:ext>
              </a:extLst>
            </p:cNvPr>
            <p:cNvSpPr/>
            <p:nvPr/>
          </p:nvSpPr>
          <p:spPr bwMode="auto">
            <a:xfrm>
              <a:off x="70604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ï$ḻiďè">
              <a:extLst>
                <a:ext uri="{FF2B5EF4-FFF2-40B4-BE49-F238E27FC236}">
                  <a16:creationId xmlns:a16="http://schemas.microsoft.com/office/drawing/2014/main" id="{0C1B68AB-EA78-48AA-9EFA-A9DD290CF2A2}"/>
                </a:ext>
              </a:extLst>
            </p:cNvPr>
            <p:cNvSpPr/>
            <p:nvPr/>
          </p:nvSpPr>
          <p:spPr bwMode="auto">
            <a:xfrm>
              <a:off x="70604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išḻiḋé">
              <a:extLst>
                <a:ext uri="{FF2B5EF4-FFF2-40B4-BE49-F238E27FC236}">
                  <a16:creationId xmlns:a16="http://schemas.microsoft.com/office/drawing/2014/main" id="{6FAA1B42-B6D1-4B4A-9A71-38AA914E2829}"/>
                </a:ext>
              </a:extLst>
            </p:cNvPr>
            <p:cNvSpPr/>
            <p:nvPr/>
          </p:nvSpPr>
          <p:spPr bwMode="auto">
            <a:xfrm>
              <a:off x="7487444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íṧļiḑe">
              <a:extLst>
                <a:ext uri="{FF2B5EF4-FFF2-40B4-BE49-F238E27FC236}">
                  <a16:creationId xmlns:a16="http://schemas.microsoft.com/office/drawing/2014/main" id="{3C83B64D-6B64-46CC-9711-437E37C8A677}"/>
                </a:ext>
              </a:extLst>
            </p:cNvPr>
            <p:cNvSpPr/>
            <p:nvPr/>
          </p:nvSpPr>
          <p:spPr bwMode="auto">
            <a:xfrm>
              <a:off x="7487444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1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iṧļíďê">
              <a:extLst>
                <a:ext uri="{FF2B5EF4-FFF2-40B4-BE49-F238E27FC236}">
                  <a16:creationId xmlns:a16="http://schemas.microsoft.com/office/drawing/2014/main" id="{0C1CF05A-6337-4EA9-A32B-D063335E7CF2}"/>
                </a:ext>
              </a:extLst>
            </p:cNvPr>
            <p:cNvSpPr/>
            <p:nvPr/>
          </p:nvSpPr>
          <p:spPr bwMode="auto">
            <a:xfrm>
              <a:off x="7487444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ṧḷiḍè">
              <a:extLst>
                <a:ext uri="{FF2B5EF4-FFF2-40B4-BE49-F238E27FC236}">
                  <a16:creationId xmlns:a16="http://schemas.microsoft.com/office/drawing/2014/main" id="{CF71D0D0-2E4A-468F-B99D-DFAF0BCBD67B}"/>
                </a:ext>
              </a:extLst>
            </p:cNvPr>
            <p:cNvSpPr/>
            <p:nvPr/>
          </p:nvSpPr>
          <p:spPr bwMode="auto">
            <a:xfrm>
              <a:off x="7487444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Sļîďê">
              <a:extLst>
                <a:ext uri="{FF2B5EF4-FFF2-40B4-BE49-F238E27FC236}">
                  <a16:creationId xmlns:a16="http://schemas.microsoft.com/office/drawing/2014/main" id="{34410DBA-3C6A-4A8A-BACA-019C7B649110}"/>
                </a:ext>
              </a:extLst>
            </p:cNvPr>
            <p:cNvSpPr/>
            <p:nvPr/>
          </p:nvSpPr>
          <p:spPr bwMode="auto">
            <a:xfrm>
              <a:off x="7722394" y="1906472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ṡliḍé">
              <a:extLst>
                <a:ext uri="{FF2B5EF4-FFF2-40B4-BE49-F238E27FC236}">
                  <a16:creationId xmlns:a16="http://schemas.microsoft.com/office/drawing/2014/main" id="{04271318-F253-443A-97B2-AEC9D469FA21}"/>
                </a:ext>
              </a:extLst>
            </p:cNvPr>
            <p:cNvSpPr/>
            <p:nvPr/>
          </p:nvSpPr>
          <p:spPr bwMode="auto">
            <a:xfrm>
              <a:off x="7722394" y="2085860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sḷïḋe">
              <a:extLst>
                <a:ext uri="{FF2B5EF4-FFF2-40B4-BE49-F238E27FC236}">
                  <a16:creationId xmlns:a16="http://schemas.microsoft.com/office/drawing/2014/main" id="{6780E09E-61C2-4818-B3B2-8CB5D947A9CB}"/>
                </a:ext>
              </a:extLst>
            </p:cNvPr>
            <p:cNvSpPr/>
            <p:nvPr/>
          </p:nvSpPr>
          <p:spPr bwMode="auto">
            <a:xfrm>
              <a:off x="7722394" y="2265247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îṩļídè">
              <a:extLst>
                <a:ext uri="{FF2B5EF4-FFF2-40B4-BE49-F238E27FC236}">
                  <a16:creationId xmlns:a16="http://schemas.microsoft.com/office/drawing/2014/main" id="{4F9DBA50-5667-4715-9B75-5DBDD49DEB6F}"/>
                </a:ext>
              </a:extLst>
            </p:cNvPr>
            <p:cNvSpPr/>
            <p:nvPr/>
          </p:nvSpPr>
          <p:spPr bwMode="auto">
            <a:xfrm>
              <a:off x="7768432" y="2457335"/>
              <a:ext cx="176213" cy="336550"/>
            </a:xfrm>
            <a:custGeom>
              <a:avLst/>
              <a:gdLst>
                <a:gd name="T0" fmla="*/ 0 w 111"/>
                <a:gd name="T1" fmla="*/ 212 h 212"/>
                <a:gd name="T2" fmla="*/ 111 w 111"/>
                <a:gd name="T3" fmla="*/ 151 h 212"/>
                <a:gd name="T4" fmla="*/ 111 w 111"/>
                <a:gd name="T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212">
                  <a:moveTo>
                    <a:pt x="0" y="212"/>
                  </a:moveTo>
                  <a:lnTo>
                    <a:pt x="111" y="151"/>
                  </a:lnTo>
                  <a:lnTo>
                    <a:pt x="111" y="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íṥľide">
              <a:extLst>
                <a:ext uri="{FF2B5EF4-FFF2-40B4-BE49-F238E27FC236}">
                  <a16:creationId xmlns:a16="http://schemas.microsoft.com/office/drawing/2014/main" id="{46EE0D9C-D871-475C-983D-256C2D7BA3EB}"/>
                </a:ext>
              </a:extLst>
            </p:cNvPr>
            <p:cNvSpPr/>
            <p:nvPr/>
          </p:nvSpPr>
          <p:spPr bwMode="auto">
            <a:xfrm>
              <a:off x="5463382" y="1971560"/>
              <a:ext cx="242888" cy="842963"/>
            </a:xfrm>
            <a:custGeom>
              <a:avLst/>
              <a:gdLst>
                <a:gd name="T0" fmla="*/ 131 w 131"/>
                <a:gd name="T1" fmla="*/ 418 h 455"/>
                <a:gd name="T2" fmla="*/ 93 w 131"/>
                <a:gd name="T3" fmla="*/ 455 h 455"/>
                <a:gd name="T4" fmla="*/ 38 w 131"/>
                <a:gd name="T5" fmla="*/ 455 h 455"/>
                <a:gd name="T6" fmla="*/ 0 w 131"/>
                <a:gd name="T7" fmla="*/ 418 h 455"/>
                <a:gd name="T8" fmla="*/ 0 w 131"/>
                <a:gd name="T9" fmla="*/ 37 h 455"/>
                <a:gd name="T10" fmla="*/ 38 w 131"/>
                <a:gd name="T11" fmla="*/ 0 h 455"/>
                <a:gd name="T12" fmla="*/ 93 w 131"/>
                <a:gd name="T13" fmla="*/ 0 h 455"/>
                <a:gd name="T14" fmla="*/ 131 w 131"/>
                <a:gd name="T15" fmla="*/ 37 h 455"/>
                <a:gd name="T16" fmla="*/ 131 w 131"/>
                <a:gd name="T17" fmla="*/ 41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55">
                  <a:moveTo>
                    <a:pt x="131" y="418"/>
                  </a:moveTo>
                  <a:cubicBezTo>
                    <a:pt x="131" y="439"/>
                    <a:pt x="114" y="455"/>
                    <a:pt x="93" y="455"/>
                  </a:cubicBezTo>
                  <a:cubicBezTo>
                    <a:pt x="38" y="455"/>
                    <a:pt x="38" y="455"/>
                    <a:pt x="38" y="455"/>
                  </a:cubicBezTo>
                  <a:cubicBezTo>
                    <a:pt x="17" y="455"/>
                    <a:pt x="0" y="439"/>
                    <a:pt x="0" y="4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4" y="0"/>
                    <a:pt x="131" y="17"/>
                    <a:pt x="131" y="37"/>
                  </a:cubicBezTo>
                  <a:lnTo>
                    <a:pt x="131" y="418"/>
                  </a:ln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îşľîďe">
              <a:extLst>
                <a:ext uri="{FF2B5EF4-FFF2-40B4-BE49-F238E27FC236}">
                  <a16:creationId xmlns:a16="http://schemas.microsoft.com/office/drawing/2014/main" id="{510F7D4B-FEB4-4F59-9F5D-33893C3A9E59}"/>
                </a:ext>
              </a:extLst>
            </p:cNvPr>
            <p:cNvSpPr/>
            <p:nvPr/>
          </p:nvSpPr>
          <p:spPr bwMode="auto">
            <a:xfrm>
              <a:off x="5580857" y="2874847"/>
              <a:ext cx="185738" cy="396875"/>
            </a:xfrm>
            <a:custGeom>
              <a:avLst/>
              <a:gdLst>
                <a:gd name="T0" fmla="*/ 0 w 117"/>
                <a:gd name="T1" fmla="*/ 0 h 250"/>
                <a:gd name="T2" fmla="*/ 0 w 117"/>
                <a:gd name="T3" fmla="*/ 203 h 250"/>
                <a:gd name="T4" fmla="*/ 117 w 117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50">
                  <a:moveTo>
                    <a:pt x="0" y="0"/>
                  </a:moveTo>
                  <a:lnTo>
                    <a:pt x="0" y="203"/>
                  </a:lnTo>
                  <a:lnTo>
                    <a:pt x="117" y="25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iṧḻîďe">
              <a:extLst>
                <a:ext uri="{FF2B5EF4-FFF2-40B4-BE49-F238E27FC236}">
                  <a16:creationId xmlns:a16="http://schemas.microsoft.com/office/drawing/2014/main" id="{D98FEBE7-DA77-4B12-89E0-DAD341B5E3B0}"/>
                </a:ext>
              </a:extLst>
            </p:cNvPr>
            <p:cNvSpPr/>
            <p:nvPr/>
          </p:nvSpPr>
          <p:spPr bwMode="auto">
            <a:xfrm>
              <a:off x="5015707" y="1636597"/>
              <a:ext cx="3489325" cy="125413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ïšliḓé">
              <a:extLst>
                <a:ext uri="{FF2B5EF4-FFF2-40B4-BE49-F238E27FC236}">
                  <a16:creationId xmlns:a16="http://schemas.microsoft.com/office/drawing/2014/main" id="{72827444-31B8-4DF8-8CD9-2A6639C9CDBA}"/>
                </a:ext>
              </a:extLst>
            </p:cNvPr>
            <p:cNvSpPr/>
            <p:nvPr/>
          </p:nvSpPr>
          <p:spPr bwMode="auto">
            <a:xfrm>
              <a:off x="6560344" y="1449272"/>
              <a:ext cx="390525" cy="24923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işľîḑê">
              <a:extLst>
                <a:ext uri="{FF2B5EF4-FFF2-40B4-BE49-F238E27FC236}">
                  <a16:creationId xmlns:a16="http://schemas.microsoft.com/office/drawing/2014/main" id="{2C24ECC5-4483-4A64-A262-F7F5810D3E58}"/>
                </a:ext>
              </a:extLst>
            </p:cNvPr>
            <p:cNvSpPr/>
            <p:nvPr/>
          </p:nvSpPr>
          <p:spPr bwMode="auto">
            <a:xfrm>
              <a:off x="6968332" y="4787785"/>
              <a:ext cx="868363" cy="1001713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1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š1ídè">
              <a:extLst>
                <a:ext uri="{FF2B5EF4-FFF2-40B4-BE49-F238E27FC236}">
                  <a16:creationId xmlns:a16="http://schemas.microsoft.com/office/drawing/2014/main" id="{556D6EB2-1904-452C-A3F5-782C19211289}"/>
                </a:ext>
              </a:extLst>
            </p:cNvPr>
            <p:cNvSpPr/>
            <p:nvPr/>
          </p:nvSpPr>
          <p:spPr bwMode="auto">
            <a:xfrm>
              <a:off x="5677694" y="4787785"/>
              <a:ext cx="869950" cy="1001713"/>
            </a:xfrm>
            <a:custGeom>
              <a:avLst/>
              <a:gdLst>
                <a:gd name="T0" fmla="*/ 0 w 470"/>
                <a:gd name="T1" fmla="*/ 541 h 541"/>
                <a:gd name="T2" fmla="*/ 334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4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şliḑé">
              <a:extLst>
                <a:ext uri="{FF2B5EF4-FFF2-40B4-BE49-F238E27FC236}">
                  <a16:creationId xmlns:a16="http://schemas.microsoft.com/office/drawing/2014/main" id="{FC58FB58-D951-4E6C-A0C7-0C99738B9F30}"/>
                </a:ext>
              </a:extLst>
            </p:cNvPr>
            <p:cNvSpPr/>
            <p:nvPr/>
          </p:nvSpPr>
          <p:spPr bwMode="auto">
            <a:xfrm>
              <a:off x="5160169" y="4662372"/>
              <a:ext cx="3198813" cy="125413"/>
            </a:xfrm>
            <a:custGeom>
              <a:avLst/>
              <a:gdLst>
                <a:gd name="T0" fmla="*/ 1728 w 1728"/>
                <a:gd name="T1" fmla="*/ 34 h 68"/>
                <a:gd name="T2" fmla="*/ 1697 w 1728"/>
                <a:gd name="T3" fmla="*/ 68 h 68"/>
                <a:gd name="T4" fmla="*/ 31 w 1728"/>
                <a:gd name="T5" fmla="*/ 68 h 68"/>
                <a:gd name="T6" fmla="*/ 0 w 1728"/>
                <a:gd name="T7" fmla="*/ 34 h 68"/>
                <a:gd name="T8" fmla="*/ 0 w 1728"/>
                <a:gd name="T9" fmla="*/ 34 h 68"/>
                <a:gd name="T10" fmla="*/ 31 w 1728"/>
                <a:gd name="T11" fmla="*/ 0 h 68"/>
                <a:gd name="T12" fmla="*/ 1697 w 1728"/>
                <a:gd name="T13" fmla="*/ 0 h 68"/>
                <a:gd name="T14" fmla="*/ 1728 w 172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68">
                  <a:moveTo>
                    <a:pt x="1728" y="34"/>
                  </a:moveTo>
                  <a:cubicBezTo>
                    <a:pt x="1728" y="53"/>
                    <a:pt x="1714" y="68"/>
                    <a:pt x="1697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4" y="0"/>
                    <a:pt x="31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14" y="0"/>
                    <a:pt x="1728" y="15"/>
                    <a:pt x="1728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iSlîďé">
              <a:extLst>
                <a:ext uri="{FF2B5EF4-FFF2-40B4-BE49-F238E27FC236}">
                  <a16:creationId xmlns:a16="http://schemas.microsoft.com/office/drawing/2014/main" id="{C864922A-67C8-4C52-B30D-2E3B68F7AA9A}"/>
                </a:ext>
              </a:extLst>
            </p:cNvPr>
            <p:cNvSpPr/>
            <p:nvPr/>
          </p:nvSpPr>
          <p:spPr bwMode="auto">
            <a:xfrm>
              <a:off x="3718719" y="5779972"/>
              <a:ext cx="2170113" cy="330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işľíḑe">
              <a:extLst>
                <a:ext uri="{FF2B5EF4-FFF2-40B4-BE49-F238E27FC236}">
                  <a16:creationId xmlns:a16="http://schemas.microsoft.com/office/drawing/2014/main" id="{D116447A-DB45-43A8-BAC4-2FD010BA5A4D}"/>
                </a:ext>
              </a:extLst>
            </p:cNvPr>
            <p:cNvSpPr/>
            <p:nvPr/>
          </p:nvSpPr>
          <p:spPr bwMode="auto">
            <a:xfrm>
              <a:off x="5779294" y="3332047"/>
              <a:ext cx="325438" cy="188913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ïṡḷîde">
              <a:extLst>
                <a:ext uri="{FF2B5EF4-FFF2-40B4-BE49-F238E27FC236}">
                  <a16:creationId xmlns:a16="http://schemas.microsoft.com/office/drawing/2014/main" id="{B35FA7E5-C176-4CE8-A075-6B29CDC43167}"/>
                </a:ext>
              </a:extLst>
            </p:cNvPr>
            <p:cNvSpPr/>
            <p:nvPr/>
          </p:nvSpPr>
          <p:spPr bwMode="auto">
            <a:xfrm>
              <a:off x="5580857" y="2309697"/>
              <a:ext cx="1425575" cy="1468438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2E3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îSľîḓe">
              <a:extLst>
                <a:ext uri="{FF2B5EF4-FFF2-40B4-BE49-F238E27FC236}">
                  <a16:creationId xmlns:a16="http://schemas.microsoft.com/office/drawing/2014/main" id="{DA0EA406-75D5-4F67-AD9A-AEC5DF5C6EB4}"/>
                </a:ext>
              </a:extLst>
            </p:cNvPr>
            <p:cNvSpPr/>
            <p:nvPr/>
          </p:nvSpPr>
          <p:spPr bwMode="auto">
            <a:xfrm>
              <a:off x="6014244" y="3333635"/>
              <a:ext cx="142875" cy="119063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iŝḷîde">
              <a:extLst>
                <a:ext uri="{FF2B5EF4-FFF2-40B4-BE49-F238E27FC236}">
                  <a16:creationId xmlns:a16="http://schemas.microsoft.com/office/drawing/2014/main" id="{C29FA905-73D1-4409-A98A-938BBE3EEBB5}"/>
                </a:ext>
              </a:extLst>
            </p:cNvPr>
            <p:cNvSpPr/>
            <p:nvPr/>
          </p:nvSpPr>
          <p:spPr bwMode="auto">
            <a:xfrm>
              <a:off x="5906294" y="3387610"/>
              <a:ext cx="149225" cy="139700"/>
            </a:xfrm>
            <a:custGeom>
              <a:avLst/>
              <a:gdLst>
                <a:gd name="T0" fmla="*/ 47 w 81"/>
                <a:gd name="T1" fmla="*/ 19 h 75"/>
                <a:gd name="T2" fmla="*/ 74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4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ïŝlïdé">
              <a:extLst>
                <a:ext uri="{FF2B5EF4-FFF2-40B4-BE49-F238E27FC236}">
                  <a16:creationId xmlns:a16="http://schemas.microsoft.com/office/drawing/2014/main" id="{8F02A2FB-C3D2-47EA-8624-E0271D22EA48}"/>
                </a:ext>
              </a:extLst>
            </p:cNvPr>
            <p:cNvSpPr/>
            <p:nvPr/>
          </p:nvSpPr>
          <p:spPr bwMode="auto">
            <a:xfrm>
              <a:off x="5868194" y="3451110"/>
              <a:ext cx="120650" cy="115888"/>
            </a:xfrm>
            <a:custGeom>
              <a:avLst/>
              <a:gdLst>
                <a:gd name="T0" fmla="*/ 21 w 65"/>
                <a:gd name="T1" fmla="*/ 1 h 63"/>
                <a:gd name="T2" fmla="*/ 64 w 65"/>
                <a:gd name="T3" fmla="*/ 35 h 63"/>
                <a:gd name="T4" fmla="*/ 33 w 65"/>
                <a:gd name="T5" fmla="*/ 51 h 63"/>
                <a:gd name="T6" fmla="*/ 21 w 65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21" y="1"/>
                  </a:moveTo>
                  <a:cubicBezTo>
                    <a:pt x="34" y="0"/>
                    <a:pt x="65" y="24"/>
                    <a:pt x="64" y="35"/>
                  </a:cubicBezTo>
                  <a:cubicBezTo>
                    <a:pt x="63" y="46"/>
                    <a:pt x="51" y="63"/>
                    <a:pt x="33" y="51"/>
                  </a:cubicBezTo>
                  <a:cubicBezTo>
                    <a:pt x="14" y="38"/>
                    <a:pt x="0" y="2"/>
                    <a:pt x="21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íṥ1ïḋé">
              <a:extLst>
                <a:ext uri="{FF2B5EF4-FFF2-40B4-BE49-F238E27FC236}">
                  <a16:creationId xmlns:a16="http://schemas.microsoft.com/office/drawing/2014/main" id="{1E520A25-35CC-44DB-838E-2ECAB1E97829}"/>
                </a:ext>
              </a:extLst>
            </p:cNvPr>
            <p:cNvSpPr/>
            <p:nvPr/>
          </p:nvSpPr>
          <p:spPr bwMode="auto">
            <a:xfrm>
              <a:off x="5747544" y="3278072"/>
              <a:ext cx="298450" cy="192088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ṩľïḋé">
              <a:extLst>
                <a:ext uri="{FF2B5EF4-FFF2-40B4-BE49-F238E27FC236}">
                  <a16:creationId xmlns:a16="http://schemas.microsoft.com/office/drawing/2014/main" id="{C23F0592-C810-4ADA-9172-D2B9C1DE3EBB}"/>
                </a:ext>
              </a:extLst>
            </p:cNvPr>
            <p:cNvSpPr/>
            <p:nvPr/>
          </p:nvSpPr>
          <p:spPr bwMode="auto">
            <a:xfrm>
              <a:off x="4523582" y="3216160"/>
              <a:ext cx="1311275" cy="606425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íšḷiḍé">
              <a:extLst>
                <a:ext uri="{FF2B5EF4-FFF2-40B4-BE49-F238E27FC236}">
                  <a16:creationId xmlns:a16="http://schemas.microsoft.com/office/drawing/2014/main" id="{FF5ECB7F-0071-448D-AD6E-FB5EFFDE640C}"/>
                </a:ext>
              </a:extLst>
            </p:cNvPr>
            <p:cNvSpPr/>
            <p:nvPr/>
          </p:nvSpPr>
          <p:spPr bwMode="auto">
            <a:xfrm>
              <a:off x="4479132" y="2287472"/>
              <a:ext cx="252413" cy="547688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iṩľiḋe">
              <a:extLst>
                <a:ext uri="{FF2B5EF4-FFF2-40B4-BE49-F238E27FC236}">
                  <a16:creationId xmlns:a16="http://schemas.microsoft.com/office/drawing/2014/main" id="{9289A58B-0174-42CE-A11C-9D6F6229CB7B}"/>
                </a:ext>
              </a:extLst>
            </p:cNvPr>
            <p:cNvSpPr/>
            <p:nvPr/>
          </p:nvSpPr>
          <p:spPr bwMode="auto">
            <a:xfrm>
              <a:off x="4017169" y="2206510"/>
              <a:ext cx="687388" cy="957263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ṥḻíḍê">
              <a:extLst>
                <a:ext uri="{FF2B5EF4-FFF2-40B4-BE49-F238E27FC236}">
                  <a16:creationId xmlns:a16="http://schemas.microsoft.com/office/drawing/2014/main" id="{6220FF05-7C56-4BDB-9A4F-2A0C3AC0CB10}"/>
                </a:ext>
              </a:extLst>
            </p:cNvPr>
            <p:cNvSpPr/>
            <p:nvPr/>
          </p:nvSpPr>
          <p:spPr bwMode="auto">
            <a:xfrm>
              <a:off x="3725069" y="1987435"/>
              <a:ext cx="1160463" cy="887413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ï$liḋé">
              <a:extLst>
                <a:ext uri="{FF2B5EF4-FFF2-40B4-BE49-F238E27FC236}">
                  <a16:creationId xmlns:a16="http://schemas.microsoft.com/office/drawing/2014/main" id="{7CA67263-57EC-4111-BCEB-C29042202F6C}"/>
                </a:ext>
              </a:extLst>
            </p:cNvPr>
            <p:cNvSpPr/>
            <p:nvPr/>
          </p:nvSpPr>
          <p:spPr bwMode="auto">
            <a:xfrm>
              <a:off x="3921919" y="2768485"/>
              <a:ext cx="296863" cy="315913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ŝḷîḋe">
              <a:extLst>
                <a:ext uri="{FF2B5EF4-FFF2-40B4-BE49-F238E27FC236}">
                  <a16:creationId xmlns:a16="http://schemas.microsoft.com/office/drawing/2014/main" id="{6F15F926-F0C4-413A-92A5-4E09D905E801}"/>
                </a:ext>
              </a:extLst>
            </p:cNvPr>
            <p:cNvSpPr/>
            <p:nvPr/>
          </p:nvSpPr>
          <p:spPr bwMode="auto">
            <a:xfrm>
              <a:off x="4495007" y="2571635"/>
              <a:ext cx="127000" cy="16351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îśľiḋe">
              <a:extLst>
                <a:ext uri="{FF2B5EF4-FFF2-40B4-BE49-F238E27FC236}">
                  <a16:creationId xmlns:a16="http://schemas.microsoft.com/office/drawing/2014/main" id="{5C1764E8-11C3-4814-9E15-C190E1826FA7}"/>
                </a:ext>
              </a:extLst>
            </p:cNvPr>
            <p:cNvSpPr/>
            <p:nvPr/>
          </p:nvSpPr>
          <p:spPr bwMode="auto">
            <a:xfrm>
              <a:off x="4342607" y="2603385"/>
              <a:ext cx="55563" cy="77788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şlîḑé">
              <a:extLst>
                <a:ext uri="{FF2B5EF4-FFF2-40B4-BE49-F238E27FC236}">
                  <a16:creationId xmlns:a16="http://schemas.microsoft.com/office/drawing/2014/main" id="{BB3713B5-C756-42C5-89CC-BE3029F0097F}"/>
                </a:ext>
              </a:extLst>
            </p:cNvPr>
            <p:cNvSpPr/>
            <p:nvPr/>
          </p:nvSpPr>
          <p:spPr bwMode="auto">
            <a:xfrm>
              <a:off x="4555332" y="2570047"/>
              <a:ext cx="50800" cy="69850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íṡlïḋé">
              <a:extLst>
                <a:ext uri="{FF2B5EF4-FFF2-40B4-BE49-F238E27FC236}">
                  <a16:creationId xmlns:a16="http://schemas.microsoft.com/office/drawing/2014/main" id="{B31F4E62-27F3-4CB5-8779-1252CEF6DFEB}"/>
                </a:ext>
              </a:extLst>
            </p:cNvPr>
            <p:cNvSpPr/>
            <p:nvPr/>
          </p:nvSpPr>
          <p:spPr bwMode="auto">
            <a:xfrm>
              <a:off x="4282282" y="2960572"/>
              <a:ext cx="247650" cy="120650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ïS1îde">
              <a:extLst>
                <a:ext uri="{FF2B5EF4-FFF2-40B4-BE49-F238E27FC236}">
                  <a16:creationId xmlns:a16="http://schemas.microsoft.com/office/drawing/2014/main" id="{A052DA4E-CB9C-4ED7-A073-910F442C2C43}"/>
                </a:ext>
              </a:extLst>
            </p:cNvPr>
            <p:cNvSpPr/>
            <p:nvPr/>
          </p:nvSpPr>
          <p:spPr bwMode="auto">
            <a:xfrm>
              <a:off x="4218782" y="2793885"/>
              <a:ext cx="388938" cy="246063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śḷiďê">
              <a:extLst>
                <a:ext uri="{FF2B5EF4-FFF2-40B4-BE49-F238E27FC236}">
                  <a16:creationId xmlns:a16="http://schemas.microsoft.com/office/drawing/2014/main" id="{92557C25-EEDC-4499-A684-DC9644ABB2F7}"/>
                </a:ext>
              </a:extLst>
            </p:cNvPr>
            <p:cNvSpPr/>
            <p:nvPr/>
          </p:nvSpPr>
          <p:spPr bwMode="auto">
            <a:xfrm>
              <a:off x="4282282" y="2471622"/>
              <a:ext cx="114300" cy="82550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ïṥliḍe">
              <a:extLst>
                <a:ext uri="{FF2B5EF4-FFF2-40B4-BE49-F238E27FC236}">
                  <a16:creationId xmlns:a16="http://schemas.microsoft.com/office/drawing/2014/main" id="{D7B98CE3-589C-40DE-B2DB-F8B4C66FC14F}"/>
                </a:ext>
              </a:extLst>
            </p:cNvPr>
            <p:cNvSpPr/>
            <p:nvPr/>
          </p:nvSpPr>
          <p:spPr bwMode="auto">
            <a:xfrm>
              <a:off x="4504532" y="2443047"/>
              <a:ext cx="92075" cy="61913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ṣľîdè">
              <a:extLst>
                <a:ext uri="{FF2B5EF4-FFF2-40B4-BE49-F238E27FC236}">
                  <a16:creationId xmlns:a16="http://schemas.microsoft.com/office/drawing/2014/main" id="{C22BF0BF-91A3-40F9-84E8-E83AAD518FA0}"/>
                </a:ext>
              </a:extLst>
            </p:cNvPr>
            <p:cNvSpPr/>
            <p:nvPr/>
          </p:nvSpPr>
          <p:spPr bwMode="auto">
            <a:xfrm>
              <a:off x="4717257" y="5724410"/>
              <a:ext cx="409575" cy="266700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î$ḷîďê">
              <a:extLst>
                <a:ext uri="{FF2B5EF4-FFF2-40B4-BE49-F238E27FC236}">
                  <a16:creationId xmlns:a16="http://schemas.microsoft.com/office/drawing/2014/main" id="{B849B282-F683-4B50-9D06-96C962142A80}"/>
                </a:ext>
              </a:extLst>
            </p:cNvPr>
            <p:cNvSpPr/>
            <p:nvPr/>
          </p:nvSpPr>
          <p:spPr bwMode="auto">
            <a:xfrm>
              <a:off x="4534694" y="5756160"/>
              <a:ext cx="387350" cy="284163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$ļiďe">
              <a:extLst>
                <a:ext uri="{FF2B5EF4-FFF2-40B4-BE49-F238E27FC236}">
                  <a16:creationId xmlns:a16="http://schemas.microsoft.com/office/drawing/2014/main" id="{D29EBB77-F10B-417A-9E4F-F9601901104D}"/>
                </a:ext>
              </a:extLst>
            </p:cNvPr>
            <p:cNvSpPr/>
            <p:nvPr/>
          </p:nvSpPr>
          <p:spPr bwMode="auto">
            <a:xfrm>
              <a:off x="4477544" y="4206760"/>
              <a:ext cx="538163" cy="1639888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i$líḓê">
              <a:extLst>
                <a:ext uri="{FF2B5EF4-FFF2-40B4-BE49-F238E27FC236}">
                  <a16:creationId xmlns:a16="http://schemas.microsoft.com/office/drawing/2014/main" id="{D73B367C-16AD-4340-B7AE-5D613CF84AB2}"/>
                </a:ext>
              </a:extLst>
            </p:cNvPr>
            <p:cNvSpPr/>
            <p:nvPr/>
          </p:nvSpPr>
          <p:spPr bwMode="auto">
            <a:xfrm>
              <a:off x="4731544" y="4182947"/>
              <a:ext cx="354013" cy="1643063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îs1íďê">
              <a:extLst>
                <a:ext uri="{FF2B5EF4-FFF2-40B4-BE49-F238E27FC236}">
                  <a16:creationId xmlns:a16="http://schemas.microsoft.com/office/drawing/2014/main" id="{C2F4F96D-A2EF-4F87-822D-4A4C811077F1}"/>
                </a:ext>
              </a:extLst>
            </p:cNvPr>
            <p:cNvSpPr/>
            <p:nvPr/>
          </p:nvSpPr>
          <p:spPr bwMode="auto">
            <a:xfrm>
              <a:off x="4801394" y="4332172"/>
              <a:ext cx="131763" cy="1323975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s1iḋé">
              <a:extLst>
                <a:ext uri="{FF2B5EF4-FFF2-40B4-BE49-F238E27FC236}">
                  <a16:creationId xmlns:a16="http://schemas.microsoft.com/office/drawing/2014/main" id="{E77E59C8-BED1-435C-8F6F-F4F090A4B683}"/>
                </a:ext>
              </a:extLst>
            </p:cNvPr>
            <p:cNvSpPr/>
            <p:nvPr/>
          </p:nvSpPr>
          <p:spPr bwMode="auto">
            <a:xfrm>
              <a:off x="4061619" y="3227272"/>
              <a:ext cx="1060450" cy="1173163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ísḻîďê">
              <a:extLst>
                <a:ext uri="{FF2B5EF4-FFF2-40B4-BE49-F238E27FC236}">
                  <a16:creationId xmlns:a16="http://schemas.microsoft.com/office/drawing/2014/main" id="{AD6A4487-5CA2-4D8A-B970-1DED26BEF5ED}"/>
                </a:ext>
              </a:extLst>
            </p:cNvPr>
            <p:cNvSpPr/>
            <p:nvPr/>
          </p:nvSpPr>
          <p:spPr bwMode="auto">
            <a:xfrm>
              <a:off x="4336257" y="3060585"/>
              <a:ext cx="203200" cy="411163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ṧľïḓé">
              <a:extLst>
                <a:ext uri="{FF2B5EF4-FFF2-40B4-BE49-F238E27FC236}">
                  <a16:creationId xmlns:a16="http://schemas.microsoft.com/office/drawing/2014/main" id="{D2069C68-54C3-4215-87B5-3E0CB1B5763A}"/>
                </a:ext>
              </a:extLst>
            </p:cNvPr>
            <p:cNvSpPr/>
            <p:nvPr/>
          </p:nvSpPr>
          <p:spPr bwMode="auto">
            <a:xfrm>
              <a:off x="4296569" y="3227272"/>
              <a:ext cx="425450" cy="531813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íŝḷiďe">
              <a:extLst>
                <a:ext uri="{FF2B5EF4-FFF2-40B4-BE49-F238E27FC236}">
                  <a16:creationId xmlns:a16="http://schemas.microsoft.com/office/drawing/2014/main" id="{C0A7EA36-51FB-43DD-B35F-87F7798C10D4}"/>
                </a:ext>
              </a:extLst>
            </p:cNvPr>
            <p:cNvSpPr/>
            <p:nvPr/>
          </p:nvSpPr>
          <p:spPr bwMode="auto">
            <a:xfrm>
              <a:off x="4282282" y="3203460"/>
              <a:ext cx="150813" cy="138113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ṡḻíḋe">
              <a:extLst>
                <a:ext uri="{FF2B5EF4-FFF2-40B4-BE49-F238E27FC236}">
                  <a16:creationId xmlns:a16="http://schemas.microsoft.com/office/drawing/2014/main" id="{5C4A0064-D260-469C-8F02-CE2621E02E63}"/>
                </a:ext>
              </a:extLst>
            </p:cNvPr>
            <p:cNvSpPr/>
            <p:nvPr/>
          </p:nvSpPr>
          <p:spPr bwMode="auto">
            <a:xfrm>
              <a:off x="4456907" y="3317760"/>
              <a:ext cx="122238" cy="92075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í$ľîḋê">
              <a:extLst>
                <a:ext uri="{FF2B5EF4-FFF2-40B4-BE49-F238E27FC236}">
                  <a16:creationId xmlns:a16="http://schemas.microsoft.com/office/drawing/2014/main" id="{B3B641B9-049A-4E66-9D17-9F0E542B6000}"/>
                </a:ext>
              </a:extLst>
            </p:cNvPr>
            <p:cNvSpPr/>
            <p:nvPr/>
          </p:nvSpPr>
          <p:spPr bwMode="auto">
            <a:xfrm>
              <a:off x="4529932" y="3386022"/>
              <a:ext cx="209550" cy="392113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ś1ïḓé">
              <a:extLst>
                <a:ext uri="{FF2B5EF4-FFF2-40B4-BE49-F238E27FC236}">
                  <a16:creationId xmlns:a16="http://schemas.microsoft.com/office/drawing/2014/main" id="{53813734-13BF-4A98-9FAE-34381142C580}"/>
                </a:ext>
              </a:extLst>
            </p:cNvPr>
            <p:cNvSpPr/>
            <p:nvPr/>
          </p:nvSpPr>
          <p:spPr bwMode="auto">
            <a:xfrm>
              <a:off x="4218782" y="3227272"/>
              <a:ext cx="520700" cy="550863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íṡlíďê">
              <a:extLst>
                <a:ext uri="{FF2B5EF4-FFF2-40B4-BE49-F238E27FC236}">
                  <a16:creationId xmlns:a16="http://schemas.microsoft.com/office/drawing/2014/main" id="{2869B1EE-0E1A-47C8-AEE9-9B8A78FAD202}"/>
                </a:ext>
              </a:extLst>
            </p:cNvPr>
            <p:cNvSpPr/>
            <p:nvPr/>
          </p:nvSpPr>
          <p:spPr bwMode="auto">
            <a:xfrm>
              <a:off x="4550569" y="3197110"/>
              <a:ext cx="239713" cy="581025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îṣľíde">
              <a:extLst>
                <a:ext uri="{FF2B5EF4-FFF2-40B4-BE49-F238E27FC236}">
                  <a16:creationId xmlns:a16="http://schemas.microsoft.com/office/drawing/2014/main" id="{99AC4676-14E6-43CD-A2AE-EEFC37A390AF}"/>
                </a:ext>
              </a:extLst>
            </p:cNvPr>
            <p:cNvSpPr/>
            <p:nvPr/>
          </p:nvSpPr>
          <p:spPr bwMode="auto">
            <a:xfrm>
              <a:off x="4745832" y="3800360"/>
              <a:ext cx="160338" cy="396875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íś1ïḋê">
              <a:extLst>
                <a:ext uri="{FF2B5EF4-FFF2-40B4-BE49-F238E27FC236}">
                  <a16:creationId xmlns:a16="http://schemas.microsoft.com/office/drawing/2014/main" id="{C1045401-F366-4C64-B603-6A0722CE1531}"/>
                </a:ext>
              </a:extLst>
            </p:cNvPr>
            <p:cNvSpPr/>
            <p:nvPr/>
          </p:nvSpPr>
          <p:spPr bwMode="auto">
            <a:xfrm>
              <a:off x="4774407" y="4081347"/>
              <a:ext cx="55563" cy="58738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ṧḻïḍé">
              <a:extLst>
                <a:ext uri="{FF2B5EF4-FFF2-40B4-BE49-F238E27FC236}">
                  <a16:creationId xmlns:a16="http://schemas.microsoft.com/office/drawing/2014/main" id="{68307F0A-4E4E-42FC-B55D-3F4EBED148A4}"/>
                </a:ext>
              </a:extLst>
            </p:cNvPr>
            <p:cNvSpPr/>
            <p:nvPr/>
          </p:nvSpPr>
          <p:spPr bwMode="auto">
            <a:xfrm>
              <a:off x="4710907" y="3892435"/>
              <a:ext cx="55563" cy="60325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íŝļîdè">
              <a:extLst>
                <a:ext uri="{FF2B5EF4-FFF2-40B4-BE49-F238E27FC236}">
                  <a16:creationId xmlns:a16="http://schemas.microsoft.com/office/drawing/2014/main" id="{0E6A76CF-B923-49C2-A140-5113193D8628}"/>
                </a:ext>
              </a:extLst>
            </p:cNvPr>
            <p:cNvSpPr/>
            <p:nvPr/>
          </p:nvSpPr>
          <p:spPr bwMode="auto">
            <a:xfrm>
              <a:off x="4474369" y="3170122"/>
              <a:ext cx="96838" cy="144463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îṡḻïḓé">
              <a:extLst>
                <a:ext uri="{FF2B5EF4-FFF2-40B4-BE49-F238E27FC236}">
                  <a16:creationId xmlns:a16="http://schemas.microsoft.com/office/drawing/2014/main" id="{3CD97F62-96F7-42E9-8438-9E6D72865BB8}"/>
                </a:ext>
              </a:extLst>
            </p:cNvPr>
            <p:cNvSpPr/>
            <p:nvPr/>
          </p:nvSpPr>
          <p:spPr bwMode="auto">
            <a:xfrm>
              <a:off x="4550569" y="4211522"/>
              <a:ext cx="557213" cy="161925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ṩļïďé">
              <a:extLst>
                <a:ext uri="{FF2B5EF4-FFF2-40B4-BE49-F238E27FC236}">
                  <a16:creationId xmlns:a16="http://schemas.microsoft.com/office/drawing/2014/main" id="{2CE1DB48-171D-4D8C-8B7A-58902403EAEF}"/>
                </a:ext>
              </a:extLst>
            </p:cNvPr>
            <p:cNvSpPr/>
            <p:nvPr/>
          </p:nvSpPr>
          <p:spPr bwMode="auto">
            <a:xfrm>
              <a:off x="3686969" y="3260610"/>
              <a:ext cx="644525" cy="969963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îš1iḍê">
              <a:extLst>
                <a:ext uri="{FF2B5EF4-FFF2-40B4-BE49-F238E27FC236}">
                  <a16:creationId xmlns:a16="http://schemas.microsoft.com/office/drawing/2014/main" id="{D8B3B128-65AC-44AD-8ECC-C5F235CC8095}"/>
                </a:ext>
              </a:extLst>
            </p:cNvPr>
            <p:cNvSpPr/>
            <p:nvPr/>
          </p:nvSpPr>
          <p:spPr bwMode="auto">
            <a:xfrm>
              <a:off x="4063207" y="3732097"/>
              <a:ext cx="452438" cy="38258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îšḻiḋe">
              <a:extLst>
                <a:ext uri="{FF2B5EF4-FFF2-40B4-BE49-F238E27FC236}">
                  <a16:creationId xmlns:a16="http://schemas.microsoft.com/office/drawing/2014/main" id="{F3C02731-5057-41F1-9AF2-337C43CA8354}"/>
                </a:ext>
              </a:extLst>
            </p:cNvPr>
            <p:cNvSpPr/>
            <p:nvPr/>
          </p:nvSpPr>
          <p:spPr bwMode="auto">
            <a:xfrm>
              <a:off x="4217194" y="3944822"/>
              <a:ext cx="85725" cy="111125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66" name="副标题 2">
            <a:extLst>
              <a:ext uri="{FF2B5EF4-FFF2-40B4-BE49-F238E27FC236}">
                <a16:creationId xmlns:a16="http://schemas.microsoft.com/office/drawing/2014/main" id="{1EA99074-9B7B-4EBC-A519-273F12770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39" y="2958935"/>
            <a:ext cx="874241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67" name="标题 1">
            <a:extLst>
              <a:ext uri="{FF2B5EF4-FFF2-40B4-BE49-F238E27FC236}">
                <a16:creationId xmlns:a16="http://schemas.microsoft.com/office/drawing/2014/main" id="{B09511D9-E403-4811-983A-52060E3EE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39" y="1589103"/>
            <a:ext cx="8742412" cy="13355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68" name="文本占位符 13">
            <a:extLst>
              <a:ext uri="{FF2B5EF4-FFF2-40B4-BE49-F238E27FC236}">
                <a16:creationId xmlns:a16="http://schemas.microsoft.com/office/drawing/2014/main" id="{37832C9E-77D0-41C7-8700-8B7F8E918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8939" y="4432625"/>
            <a:ext cx="87424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69" name="文本占位符 13">
            <a:extLst>
              <a:ext uri="{FF2B5EF4-FFF2-40B4-BE49-F238E27FC236}">
                <a16:creationId xmlns:a16="http://schemas.microsoft.com/office/drawing/2014/main" id="{E05AB4C4-04B4-458D-BC10-93EE656C83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939" y="4752987"/>
            <a:ext cx="87424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3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4956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58651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54839" y="632759"/>
            <a:ext cx="3482321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23980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4CA56-C766-4643-9C49-0B5937DF92E1}" type="datetimeFigureOut">
              <a:rPr lang="zh-CN" altLang="en-US" smtClean="0">
                <a:solidFill>
                  <a:prstClr val="black"/>
                </a:solidFill>
              </a:rPr>
              <a:pPr/>
              <a:t>2019/1/10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31A4B-E62A-4F8E-837E-E9B10A41F2C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44574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58647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175" y="365125"/>
            <a:ext cx="3305175" cy="58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57E9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单击此处添加母版标题</a:t>
            </a:r>
          </a:p>
        </p:txBody>
      </p:sp>
    </p:spTree>
    <p:extLst>
      <p:ext uri="{BB962C8B-B14F-4D97-AF65-F5344CB8AC3E}">
        <p14:creationId xmlns:p14="http://schemas.microsoft.com/office/powerpoint/2010/main" val="23299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857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1"/>
            <a:ext cx="12192000" cy="68885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69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962150"/>
            <a:ext cx="12192000" cy="3105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04809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8476343" y="0"/>
            <a:ext cx="3715657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>
            <a:off x="9361714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-1" y="0"/>
            <a:ext cx="3222171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0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4764BB7-FB35-4EB7-B20F-0FDF4AECA4BC}"/>
              </a:ext>
            </a:extLst>
          </p:cNvPr>
          <p:cNvSpPr/>
          <p:nvPr userDrawn="1"/>
        </p:nvSpPr>
        <p:spPr>
          <a:xfrm>
            <a:off x="0" y="0"/>
            <a:ext cx="8442542" cy="6858000"/>
          </a:xfrm>
          <a:custGeom>
            <a:avLst/>
            <a:gdLst>
              <a:gd name="connsiteX0" fmla="*/ 0 w 8442542"/>
              <a:gd name="connsiteY0" fmla="*/ 0 h 6858000"/>
              <a:gd name="connsiteX1" fmla="*/ 582617 w 8442542"/>
              <a:gd name="connsiteY1" fmla="*/ 0 h 6858000"/>
              <a:gd name="connsiteX2" fmla="*/ 8442542 w 8442542"/>
              <a:gd name="connsiteY2" fmla="*/ 6858000 h 6858000"/>
              <a:gd name="connsiteX3" fmla="*/ 0 w 84425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2542" h="6858000">
                <a:moveTo>
                  <a:pt x="0" y="0"/>
                </a:moveTo>
                <a:lnTo>
                  <a:pt x="582617" y="0"/>
                </a:lnTo>
                <a:lnTo>
                  <a:pt x="84425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A7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4A0D4F-4245-4347-AE96-E5C65E36BFD7}"/>
              </a:ext>
            </a:extLst>
          </p:cNvPr>
          <p:cNvGrpSpPr/>
          <p:nvPr userDrawn="1"/>
        </p:nvGrpSpPr>
        <p:grpSpPr>
          <a:xfrm>
            <a:off x="2446682" y="1033167"/>
            <a:ext cx="2544417" cy="3278339"/>
            <a:chOff x="2744427" y="2172220"/>
            <a:chExt cx="2865144" cy="3691578"/>
          </a:xfrm>
        </p:grpSpPr>
        <p:sp>
          <p:nvSpPr>
            <p:cNvPr id="9" name="iSlîḑè">
              <a:extLst>
                <a:ext uri="{FF2B5EF4-FFF2-40B4-BE49-F238E27FC236}">
                  <a16:creationId xmlns:a16="http://schemas.microsoft.com/office/drawing/2014/main" id="{A379E6DF-DA8E-4DC6-8828-0FE1CCA9AD10}"/>
                </a:ext>
              </a:extLst>
            </p:cNvPr>
            <p:cNvSpPr/>
            <p:nvPr/>
          </p:nvSpPr>
          <p:spPr bwMode="auto">
            <a:xfrm>
              <a:off x="2791354" y="5593968"/>
              <a:ext cx="2766076" cy="26983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ḷiḋê">
              <a:extLst>
                <a:ext uri="{FF2B5EF4-FFF2-40B4-BE49-F238E27FC236}">
                  <a16:creationId xmlns:a16="http://schemas.microsoft.com/office/drawing/2014/main" id="{D43928D6-55FD-4341-99FA-FAABC9DB7789}"/>
                </a:ext>
              </a:extLst>
            </p:cNvPr>
            <p:cNvSpPr/>
            <p:nvPr/>
          </p:nvSpPr>
          <p:spPr bwMode="auto">
            <a:xfrm>
              <a:off x="2885208" y="2406854"/>
              <a:ext cx="2580976" cy="2438891"/>
            </a:xfrm>
            <a:custGeom>
              <a:avLst/>
              <a:gdLst>
                <a:gd name="T0" fmla="*/ 1888 w 1980"/>
                <a:gd name="T1" fmla="*/ 1871 h 1871"/>
                <a:gd name="T2" fmla="*/ 89 w 1980"/>
                <a:gd name="T3" fmla="*/ 1871 h 1871"/>
                <a:gd name="T4" fmla="*/ 0 w 1980"/>
                <a:gd name="T5" fmla="*/ 0 h 1871"/>
                <a:gd name="T6" fmla="*/ 1980 w 1980"/>
                <a:gd name="T7" fmla="*/ 0 h 1871"/>
                <a:gd name="T8" fmla="*/ 1888 w 1980"/>
                <a:gd name="T9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1871">
                  <a:moveTo>
                    <a:pt x="1888" y="1871"/>
                  </a:moveTo>
                  <a:lnTo>
                    <a:pt x="89" y="1871"/>
                  </a:lnTo>
                  <a:lnTo>
                    <a:pt x="0" y="0"/>
                  </a:lnTo>
                  <a:lnTo>
                    <a:pt x="1980" y="0"/>
                  </a:lnTo>
                  <a:lnTo>
                    <a:pt x="1888" y="1871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śḷïďé">
              <a:extLst>
                <a:ext uri="{FF2B5EF4-FFF2-40B4-BE49-F238E27FC236}">
                  <a16:creationId xmlns:a16="http://schemas.microsoft.com/office/drawing/2014/main" id="{792BC4E2-A390-4568-A04F-AD29A4925F63}"/>
                </a:ext>
              </a:extLst>
            </p:cNvPr>
            <p:cNvSpPr/>
            <p:nvPr/>
          </p:nvSpPr>
          <p:spPr bwMode="auto">
            <a:xfrm>
              <a:off x="2958204" y="2503315"/>
              <a:ext cx="2434981" cy="2256398"/>
            </a:xfrm>
            <a:custGeom>
              <a:avLst/>
              <a:gdLst>
                <a:gd name="T0" fmla="*/ 1782 w 1868"/>
                <a:gd name="T1" fmla="*/ 1731 h 1731"/>
                <a:gd name="T2" fmla="*/ 83 w 1868"/>
                <a:gd name="T3" fmla="*/ 1731 h 1731"/>
                <a:gd name="T4" fmla="*/ 0 w 1868"/>
                <a:gd name="T5" fmla="*/ 0 h 1731"/>
                <a:gd name="T6" fmla="*/ 1868 w 1868"/>
                <a:gd name="T7" fmla="*/ 0 h 1731"/>
                <a:gd name="T8" fmla="*/ 1782 w 1868"/>
                <a:gd name="T9" fmla="*/ 1731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8" h="1731">
                  <a:moveTo>
                    <a:pt x="1782" y="1731"/>
                  </a:moveTo>
                  <a:lnTo>
                    <a:pt x="83" y="1731"/>
                  </a:lnTo>
                  <a:lnTo>
                    <a:pt x="0" y="0"/>
                  </a:lnTo>
                  <a:lnTo>
                    <a:pt x="1868" y="0"/>
                  </a:lnTo>
                  <a:lnTo>
                    <a:pt x="1782" y="1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ḻîḍê">
              <a:extLst>
                <a:ext uri="{FF2B5EF4-FFF2-40B4-BE49-F238E27FC236}">
                  <a16:creationId xmlns:a16="http://schemas.microsoft.com/office/drawing/2014/main" id="{DD4F80BA-FFE9-427B-8DE6-47F7306AEBB0}"/>
                </a:ext>
              </a:extLst>
            </p:cNvPr>
            <p:cNvSpPr/>
            <p:nvPr/>
          </p:nvSpPr>
          <p:spPr bwMode="auto">
            <a:xfrm>
              <a:off x="3306246" y="4343890"/>
              <a:ext cx="1736293" cy="84729"/>
            </a:xfrm>
            <a:custGeom>
              <a:avLst/>
              <a:gdLst>
                <a:gd name="T0" fmla="*/ 1142 w 1142"/>
                <a:gd name="T1" fmla="*/ 28 h 56"/>
                <a:gd name="T2" fmla="*/ 1114 w 1142"/>
                <a:gd name="T3" fmla="*/ 56 h 56"/>
                <a:gd name="T4" fmla="*/ 28 w 1142"/>
                <a:gd name="T5" fmla="*/ 56 h 56"/>
                <a:gd name="T6" fmla="*/ 0 w 1142"/>
                <a:gd name="T7" fmla="*/ 28 h 56"/>
                <a:gd name="T8" fmla="*/ 0 w 1142"/>
                <a:gd name="T9" fmla="*/ 28 h 56"/>
                <a:gd name="T10" fmla="*/ 28 w 1142"/>
                <a:gd name="T11" fmla="*/ 0 h 56"/>
                <a:gd name="T12" fmla="*/ 1114 w 1142"/>
                <a:gd name="T13" fmla="*/ 0 h 56"/>
                <a:gd name="T14" fmla="*/ 1142 w 114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6">
                  <a:moveTo>
                    <a:pt x="1142" y="28"/>
                  </a:moveTo>
                  <a:cubicBezTo>
                    <a:pt x="1142" y="43"/>
                    <a:pt x="1130" y="56"/>
                    <a:pt x="111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1114" y="0"/>
                    <a:pt x="1114" y="0"/>
                    <a:pt x="1114" y="0"/>
                  </a:cubicBezTo>
                  <a:cubicBezTo>
                    <a:pt x="1130" y="0"/>
                    <a:pt x="1142" y="13"/>
                    <a:pt x="1142" y="2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ľïḍe">
              <a:extLst>
                <a:ext uri="{FF2B5EF4-FFF2-40B4-BE49-F238E27FC236}">
                  <a16:creationId xmlns:a16="http://schemas.microsoft.com/office/drawing/2014/main" id="{77F715F7-38CC-48A4-A34C-047C1431B14B}"/>
                </a:ext>
              </a:extLst>
            </p:cNvPr>
            <p:cNvSpPr/>
            <p:nvPr/>
          </p:nvSpPr>
          <p:spPr bwMode="auto">
            <a:xfrm>
              <a:off x="4173089" y="2654524"/>
              <a:ext cx="569640" cy="346737"/>
            </a:xfrm>
            <a:custGeom>
              <a:avLst/>
              <a:gdLst>
                <a:gd name="T0" fmla="*/ 2 w 375"/>
                <a:gd name="T1" fmla="*/ 105 h 228"/>
                <a:gd name="T2" fmla="*/ 301 w 375"/>
                <a:gd name="T3" fmla="*/ 228 h 228"/>
                <a:gd name="T4" fmla="*/ 375 w 375"/>
                <a:gd name="T5" fmla="*/ 153 h 228"/>
                <a:gd name="T6" fmla="*/ 2 w 375"/>
                <a:gd name="T7" fmla="*/ 0 h 228"/>
                <a:gd name="T8" fmla="*/ 0 w 375"/>
                <a:gd name="T9" fmla="*/ 0 h 228"/>
                <a:gd name="T10" fmla="*/ 0 w 375"/>
                <a:gd name="T11" fmla="*/ 105 h 228"/>
                <a:gd name="T12" fmla="*/ 2 w 375"/>
                <a:gd name="T13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228">
                  <a:moveTo>
                    <a:pt x="2" y="105"/>
                  </a:moveTo>
                  <a:cubicBezTo>
                    <a:pt x="119" y="105"/>
                    <a:pt x="224" y="152"/>
                    <a:pt x="301" y="228"/>
                  </a:cubicBezTo>
                  <a:cubicBezTo>
                    <a:pt x="375" y="153"/>
                    <a:pt x="375" y="153"/>
                    <a:pt x="375" y="153"/>
                  </a:cubicBezTo>
                  <a:cubicBezTo>
                    <a:pt x="279" y="59"/>
                    <a:pt x="148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5"/>
                    <a:pt x="2" y="105"/>
                    <a:pt x="2" y="10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ḻïḑê">
              <a:extLst>
                <a:ext uri="{FF2B5EF4-FFF2-40B4-BE49-F238E27FC236}">
                  <a16:creationId xmlns:a16="http://schemas.microsoft.com/office/drawing/2014/main" id="{745F0921-A91D-4201-9998-2E3C616A7668}"/>
                </a:ext>
              </a:extLst>
            </p:cNvPr>
            <p:cNvSpPr/>
            <p:nvPr/>
          </p:nvSpPr>
          <p:spPr bwMode="auto">
            <a:xfrm>
              <a:off x="3606056" y="2654524"/>
              <a:ext cx="567033" cy="348041"/>
            </a:xfrm>
            <a:custGeom>
              <a:avLst/>
              <a:gdLst>
                <a:gd name="T0" fmla="*/ 373 w 373"/>
                <a:gd name="T1" fmla="*/ 105 h 229"/>
                <a:gd name="T2" fmla="*/ 373 w 373"/>
                <a:gd name="T3" fmla="*/ 0 h 229"/>
                <a:gd name="T4" fmla="*/ 0 w 373"/>
                <a:gd name="T5" fmla="*/ 155 h 229"/>
                <a:gd name="T6" fmla="*/ 75 w 373"/>
                <a:gd name="T7" fmla="*/ 229 h 229"/>
                <a:gd name="T8" fmla="*/ 373 w 373"/>
                <a:gd name="T9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29">
                  <a:moveTo>
                    <a:pt x="373" y="105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228" y="1"/>
                    <a:pt x="96" y="60"/>
                    <a:pt x="0" y="15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151" y="153"/>
                    <a:pt x="257" y="106"/>
                    <a:pt x="373" y="10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1ídé">
              <a:extLst>
                <a:ext uri="{FF2B5EF4-FFF2-40B4-BE49-F238E27FC236}">
                  <a16:creationId xmlns:a16="http://schemas.microsoft.com/office/drawing/2014/main" id="{C7E32B6C-1295-4C85-874A-F4776D94B587}"/>
                </a:ext>
              </a:extLst>
            </p:cNvPr>
            <p:cNvSpPr/>
            <p:nvPr/>
          </p:nvSpPr>
          <p:spPr bwMode="auto">
            <a:xfrm>
              <a:off x="4630625" y="2886551"/>
              <a:ext cx="351951" cy="570943"/>
            </a:xfrm>
            <a:custGeom>
              <a:avLst/>
              <a:gdLst>
                <a:gd name="T0" fmla="*/ 127 w 232"/>
                <a:gd name="T1" fmla="*/ 375 h 375"/>
                <a:gd name="T2" fmla="*/ 232 w 232"/>
                <a:gd name="T3" fmla="*/ 375 h 375"/>
                <a:gd name="T4" fmla="*/ 74 w 232"/>
                <a:gd name="T5" fmla="*/ 0 h 375"/>
                <a:gd name="T6" fmla="*/ 0 w 232"/>
                <a:gd name="T7" fmla="*/ 75 h 375"/>
                <a:gd name="T8" fmla="*/ 127 w 2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75">
                  <a:moveTo>
                    <a:pt x="127" y="375"/>
                  </a:moveTo>
                  <a:cubicBezTo>
                    <a:pt x="232" y="375"/>
                    <a:pt x="232" y="375"/>
                    <a:pt x="232" y="375"/>
                  </a:cubicBezTo>
                  <a:cubicBezTo>
                    <a:pt x="231" y="228"/>
                    <a:pt x="171" y="96"/>
                    <a:pt x="74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8" y="151"/>
                    <a:pt x="126" y="258"/>
                    <a:pt x="127" y="37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ḻidê">
              <a:extLst>
                <a:ext uri="{FF2B5EF4-FFF2-40B4-BE49-F238E27FC236}">
                  <a16:creationId xmlns:a16="http://schemas.microsoft.com/office/drawing/2014/main" id="{1B234ED1-E200-49F9-9256-31B3DCA4A606}"/>
                </a:ext>
              </a:extLst>
            </p:cNvPr>
            <p:cNvSpPr/>
            <p:nvPr/>
          </p:nvSpPr>
          <p:spPr bwMode="auto">
            <a:xfrm>
              <a:off x="4173089" y="3917638"/>
              <a:ext cx="574854" cy="351951"/>
            </a:xfrm>
            <a:custGeom>
              <a:avLst/>
              <a:gdLst>
                <a:gd name="T0" fmla="*/ 2 w 378"/>
                <a:gd name="T1" fmla="*/ 126 h 231"/>
                <a:gd name="T2" fmla="*/ 0 w 378"/>
                <a:gd name="T3" fmla="*/ 126 h 231"/>
                <a:gd name="T4" fmla="*/ 0 w 378"/>
                <a:gd name="T5" fmla="*/ 231 h 231"/>
                <a:gd name="T6" fmla="*/ 2 w 378"/>
                <a:gd name="T7" fmla="*/ 231 h 231"/>
                <a:gd name="T8" fmla="*/ 378 w 378"/>
                <a:gd name="T9" fmla="*/ 75 h 231"/>
                <a:gd name="T10" fmla="*/ 304 w 378"/>
                <a:gd name="T11" fmla="*/ 0 h 231"/>
                <a:gd name="T12" fmla="*/ 2 w 378"/>
                <a:gd name="T13" fmla="*/ 1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231">
                  <a:moveTo>
                    <a:pt x="2" y="126"/>
                  </a:moveTo>
                  <a:cubicBezTo>
                    <a:pt x="2" y="126"/>
                    <a:pt x="1" y="126"/>
                    <a:pt x="0" y="12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2" y="231"/>
                    <a:pt x="2" y="231"/>
                  </a:cubicBezTo>
                  <a:cubicBezTo>
                    <a:pt x="149" y="231"/>
                    <a:pt x="282" y="171"/>
                    <a:pt x="378" y="75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27" y="78"/>
                    <a:pt x="120" y="126"/>
                    <a:pt x="2" y="12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ḷïdé">
              <a:extLst>
                <a:ext uri="{FF2B5EF4-FFF2-40B4-BE49-F238E27FC236}">
                  <a16:creationId xmlns:a16="http://schemas.microsoft.com/office/drawing/2014/main" id="{C5784255-6855-4511-B7E6-A86B339ECAF5}"/>
                </a:ext>
              </a:extLst>
            </p:cNvPr>
            <p:cNvSpPr/>
            <p:nvPr/>
          </p:nvSpPr>
          <p:spPr bwMode="auto">
            <a:xfrm>
              <a:off x="4634536" y="3457494"/>
              <a:ext cx="348041" cy="574854"/>
            </a:xfrm>
            <a:custGeom>
              <a:avLst/>
              <a:gdLst>
                <a:gd name="T0" fmla="*/ 229 w 229"/>
                <a:gd name="T1" fmla="*/ 0 h 378"/>
                <a:gd name="T2" fmla="*/ 124 w 229"/>
                <a:gd name="T3" fmla="*/ 0 h 378"/>
                <a:gd name="T4" fmla="*/ 124 w 229"/>
                <a:gd name="T5" fmla="*/ 3 h 378"/>
                <a:gd name="T6" fmla="*/ 0 w 229"/>
                <a:gd name="T7" fmla="*/ 303 h 378"/>
                <a:gd name="T8" fmla="*/ 74 w 229"/>
                <a:gd name="T9" fmla="*/ 378 h 378"/>
                <a:gd name="T10" fmla="*/ 229 w 229"/>
                <a:gd name="T11" fmla="*/ 3 h 378"/>
                <a:gd name="T12" fmla="*/ 229 w 229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378">
                  <a:moveTo>
                    <a:pt x="229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2"/>
                    <a:pt x="124" y="3"/>
                  </a:cubicBezTo>
                  <a:cubicBezTo>
                    <a:pt x="124" y="120"/>
                    <a:pt x="76" y="226"/>
                    <a:pt x="0" y="30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70" y="282"/>
                    <a:pt x="229" y="149"/>
                    <a:pt x="229" y="3"/>
                  </a:cubicBezTo>
                  <a:cubicBezTo>
                    <a:pt x="229" y="2"/>
                    <a:pt x="229" y="1"/>
                    <a:pt x="22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ṥļîḋè">
              <a:extLst>
                <a:ext uri="{FF2B5EF4-FFF2-40B4-BE49-F238E27FC236}">
                  <a16:creationId xmlns:a16="http://schemas.microsoft.com/office/drawing/2014/main" id="{A829C717-768C-4C25-B0D9-2955A998AC33}"/>
                </a:ext>
              </a:extLst>
            </p:cNvPr>
            <p:cNvSpPr/>
            <p:nvPr/>
          </p:nvSpPr>
          <p:spPr bwMode="auto">
            <a:xfrm>
              <a:off x="3602145" y="3916334"/>
              <a:ext cx="570943" cy="353255"/>
            </a:xfrm>
            <a:custGeom>
              <a:avLst/>
              <a:gdLst>
                <a:gd name="T0" fmla="*/ 74 w 375"/>
                <a:gd name="T1" fmla="*/ 0 h 232"/>
                <a:gd name="T2" fmla="*/ 0 w 375"/>
                <a:gd name="T3" fmla="*/ 74 h 232"/>
                <a:gd name="T4" fmla="*/ 375 w 375"/>
                <a:gd name="T5" fmla="*/ 232 h 232"/>
                <a:gd name="T6" fmla="*/ 375 w 375"/>
                <a:gd name="T7" fmla="*/ 127 h 232"/>
                <a:gd name="T8" fmla="*/ 74 w 375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32">
                  <a:moveTo>
                    <a:pt x="74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95" y="171"/>
                    <a:pt x="228" y="231"/>
                    <a:pt x="375" y="232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257" y="126"/>
                    <a:pt x="151" y="78"/>
                    <a:pt x="7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šľîďê">
              <a:extLst>
                <a:ext uri="{FF2B5EF4-FFF2-40B4-BE49-F238E27FC236}">
                  <a16:creationId xmlns:a16="http://schemas.microsoft.com/office/drawing/2014/main" id="{3B56A217-3FB9-4491-85F7-26794DA1F7E1}"/>
                </a:ext>
              </a:extLst>
            </p:cNvPr>
            <p:cNvSpPr/>
            <p:nvPr/>
          </p:nvSpPr>
          <p:spPr bwMode="auto">
            <a:xfrm>
              <a:off x="3368815" y="3457494"/>
              <a:ext cx="346737" cy="570943"/>
            </a:xfrm>
            <a:custGeom>
              <a:avLst/>
              <a:gdLst>
                <a:gd name="T0" fmla="*/ 106 w 228"/>
                <a:gd name="T1" fmla="*/ 3 h 376"/>
                <a:gd name="T2" fmla="*/ 106 w 228"/>
                <a:gd name="T3" fmla="*/ 0 h 376"/>
                <a:gd name="T4" fmla="*/ 0 w 228"/>
                <a:gd name="T5" fmla="*/ 0 h 376"/>
                <a:gd name="T6" fmla="*/ 0 w 228"/>
                <a:gd name="T7" fmla="*/ 3 h 376"/>
                <a:gd name="T8" fmla="*/ 154 w 228"/>
                <a:gd name="T9" fmla="*/ 376 h 376"/>
                <a:gd name="T10" fmla="*/ 228 w 228"/>
                <a:gd name="T11" fmla="*/ 302 h 376"/>
                <a:gd name="T12" fmla="*/ 106 w 228"/>
                <a:gd name="T13" fmla="*/ 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376">
                  <a:moveTo>
                    <a:pt x="106" y="3"/>
                  </a:moveTo>
                  <a:cubicBezTo>
                    <a:pt x="106" y="2"/>
                    <a:pt x="106" y="1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48"/>
                    <a:pt x="59" y="280"/>
                    <a:pt x="154" y="376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152" y="225"/>
                    <a:pt x="106" y="119"/>
                    <a:pt x="106" y="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$ļïḍê">
              <a:extLst>
                <a:ext uri="{FF2B5EF4-FFF2-40B4-BE49-F238E27FC236}">
                  <a16:creationId xmlns:a16="http://schemas.microsoft.com/office/drawing/2014/main" id="{7104D10C-1E96-4344-AEE1-4FDAD6E5B230}"/>
                </a:ext>
              </a:extLst>
            </p:cNvPr>
            <p:cNvSpPr/>
            <p:nvPr/>
          </p:nvSpPr>
          <p:spPr bwMode="auto">
            <a:xfrm>
              <a:off x="3368815" y="2890462"/>
              <a:ext cx="350648" cy="567033"/>
            </a:xfrm>
            <a:custGeom>
              <a:avLst/>
              <a:gdLst>
                <a:gd name="T0" fmla="*/ 231 w 231"/>
                <a:gd name="T1" fmla="*/ 74 h 373"/>
                <a:gd name="T2" fmla="*/ 156 w 231"/>
                <a:gd name="T3" fmla="*/ 0 h 373"/>
                <a:gd name="T4" fmla="*/ 0 w 231"/>
                <a:gd name="T5" fmla="*/ 373 h 373"/>
                <a:gd name="T6" fmla="*/ 106 w 231"/>
                <a:gd name="T7" fmla="*/ 373 h 373"/>
                <a:gd name="T8" fmla="*/ 231 w 231"/>
                <a:gd name="T9" fmla="*/ 7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3">
                  <a:moveTo>
                    <a:pt x="231" y="74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61" y="96"/>
                    <a:pt x="1" y="227"/>
                    <a:pt x="0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256"/>
                    <a:pt x="154" y="151"/>
                    <a:pt x="231" y="7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ļíďe">
              <a:extLst>
                <a:ext uri="{FF2B5EF4-FFF2-40B4-BE49-F238E27FC236}">
                  <a16:creationId xmlns:a16="http://schemas.microsoft.com/office/drawing/2014/main" id="{F359308E-5AF8-4D3B-84E7-E28B3DF8F8E0}"/>
                </a:ext>
              </a:extLst>
            </p:cNvPr>
            <p:cNvSpPr/>
            <p:nvPr/>
          </p:nvSpPr>
          <p:spPr bwMode="auto">
            <a:xfrm>
              <a:off x="3375332" y="4474242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1ídè">
              <a:extLst>
                <a:ext uri="{FF2B5EF4-FFF2-40B4-BE49-F238E27FC236}">
                  <a16:creationId xmlns:a16="http://schemas.microsoft.com/office/drawing/2014/main" id="{795001F7-5A47-471F-81DC-50C28BBD98B2}"/>
                </a:ext>
              </a:extLst>
            </p:cNvPr>
            <p:cNvSpPr/>
            <p:nvPr/>
          </p:nvSpPr>
          <p:spPr bwMode="auto">
            <a:xfrm>
              <a:off x="3375332" y="4530293"/>
              <a:ext cx="202046" cy="18249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ľíḓe">
              <a:extLst>
                <a:ext uri="{FF2B5EF4-FFF2-40B4-BE49-F238E27FC236}">
                  <a16:creationId xmlns:a16="http://schemas.microsoft.com/office/drawing/2014/main" id="{8E49422F-B981-460C-839D-CEA09A07040D}"/>
                </a:ext>
              </a:extLst>
            </p:cNvPr>
            <p:cNvSpPr/>
            <p:nvPr/>
          </p:nvSpPr>
          <p:spPr bwMode="auto">
            <a:xfrm>
              <a:off x="3375332" y="4587648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ṧḷîḋe">
              <a:extLst>
                <a:ext uri="{FF2B5EF4-FFF2-40B4-BE49-F238E27FC236}">
                  <a16:creationId xmlns:a16="http://schemas.microsoft.com/office/drawing/2014/main" id="{1F63D9BC-C4D2-43EF-BFC1-5EC346087743}"/>
                </a:ext>
              </a:extLst>
            </p:cNvPr>
            <p:cNvSpPr/>
            <p:nvPr/>
          </p:nvSpPr>
          <p:spPr bwMode="auto">
            <a:xfrm>
              <a:off x="3375332" y="4646307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ļidê">
              <a:extLst>
                <a:ext uri="{FF2B5EF4-FFF2-40B4-BE49-F238E27FC236}">
                  <a16:creationId xmlns:a16="http://schemas.microsoft.com/office/drawing/2014/main" id="{2D069196-5B90-4C7D-8456-6A37F21B0A92}"/>
                </a:ext>
              </a:extLst>
            </p:cNvPr>
            <p:cNvSpPr/>
            <p:nvPr/>
          </p:nvSpPr>
          <p:spPr bwMode="auto">
            <a:xfrm>
              <a:off x="3724677" y="4474242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ïḍê">
              <a:extLst>
                <a:ext uri="{FF2B5EF4-FFF2-40B4-BE49-F238E27FC236}">
                  <a16:creationId xmlns:a16="http://schemas.microsoft.com/office/drawing/2014/main" id="{CE02ABCC-A46B-451D-9DF6-12C1785D77CB}"/>
                </a:ext>
              </a:extLst>
            </p:cNvPr>
            <p:cNvSpPr/>
            <p:nvPr/>
          </p:nvSpPr>
          <p:spPr bwMode="auto">
            <a:xfrm>
              <a:off x="3724677" y="4530293"/>
              <a:ext cx="202046" cy="18249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ṧļîḓê">
              <a:extLst>
                <a:ext uri="{FF2B5EF4-FFF2-40B4-BE49-F238E27FC236}">
                  <a16:creationId xmlns:a16="http://schemas.microsoft.com/office/drawing/2014/main" id="{68DAA1AE-78C3-4E0A-B112-E0E05631D128}"/>
                </a:ext>
              </a:extLst>
            </p:cNvPr>
            <p:cNvSpPr/>
            <p:nvPr/>
          </p:nvSpPr>
          <p:spPr bwMode="auto">
            <a:xfrm>
              <a:off x="3724677" y="4587648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ṣḷiḋè">
              <a:extLst>
                <a:ext uri="{FF2B5EF4-FFF2-40B4-BE49-F238E27FC236}">
                  <a16:creationId xmlns:a16="http://schemas.microsoft.com/office/drawing/2014/main" id="{6341D62D-32F9-4B36-94CD-ED6A97176DCE}"/>
                </a:ext>
              </a:extLst>
            </p:cNvPr>
            <p:cNvSpPr/>
            <p:nvPr/>
          </p:nvSpPr>
          <p:spPr bwMode="auto">
            <a:xfrm>
              <a:off x="3724677" y="4646307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ŝļîḓé">
              <a:extLst>
                <a:ext uri="{FF2B5EF4-FFF2-40B4-BE49-F238E27FC236}">
                  <a16:creationId xmlns:a16="http://schemas.microsoft.com/office/drawing/2014/main" id="{641CEF59-2AE9-4BE0-AB12-0FD5FD622993}"/>
                </a:ext>
              </a:extLst>
            </p:cNvPr>
            <p:cNvSpPr/>
            <p:nvPr/>
          </p:nvSpPr>
          <p:spPr bwMode="auto">
            <a:xfrm>
              <a:off x="3366207" y="2612811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ṧḷídê">
              <a:extLst>
                <a:ext uri="{FF2B5EF4-FFF2-40B4-BE49-F238E27FC236}">
                  <a16:creationId xmlns:a16="http://schemas.microsoft.com/office/drawing/2014/main" id="{3331DE78-7FD5-49B6-AC6E-1F08FDB63A37}"/>
                </a:ext>
              </a:extLst>
            </p:cNvPr>
            <p:cNvSpPr/>
            <p:nvPr/>
          </p:nvSpPr>
          <p:spPr bwMode="auto">
            <a:xfrm>
              <a:off x="3366207" y="2671469"/>
              <a:ext cx="202046" cy="15642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ŝľide">
              <a:extLst>
                <a:ext uri="{FF2B5EF4-FFF2-40B4-BE49-F238E27FC236}">
                  <a16:creationId xmlns:a16="http://schemas.microsoft.com/office/drawing/2014/main" id="{1CAD767D-57D0-45CA-9C38-848AD5DF6CD4}"/>
                </a:ext>
              </a:extLst>
            </p:cNvPr>
            <p:cNvSpPr/>
            <p:nvPr/>
          </p:nvSpPr>
          <p:spPr bwMode="auto">
            <a:xfrm>
              <a:off x="3366207" y="2728825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ḻíḋê">
              <a:extLst>
                <a:ext uri="{FF2B5EF4-FFF2-40B4-BE49-F238E27FC236}">
                  <a16:creationId xmlns:a16="http://schemas.microsoft.com/office/drawing/2014/main" id="{C4E2F149-9185-4F00-8D60-17C1EB4EBF43}"/>
                </a:ext>
              </a:extLst>
            </p:cNvPr>
            <p:cNvSpPr/>
            <p:nvPr/>
          </p:nvSpPr>
          <p:spPr bwMode="auto">
            <a:xfrm>
              <a:off x="3366207" y="2784876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1iḋé">
              <a:extLst>
                <a:ext uri="{FF2B5EF4-FFF2-40B4-BE49-F238E27FC236}">
                  <a16:creationId xmlns:a16="http://schemas.microsoft.com/office/drawing/2014/main" id="{141D54A1-D819-4B1A-B60D-27B3671289C7}"/>
                </a:ext>
              </a:extLst>
            </p:cNvPr>
            <p:cNvSpPr/>
            <p:nvPr/>
          </p:nvSpPr>
          <p:spPr bwMode="auto">
            <a:xfrm>
              <a:off x="4074021" y="4474242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ḻiḓè">
              <a:extLst>
                <a:ext uri="{FF2B5EF4-FFF2-40B4-BE49-F238E27FC236}">
                  <a16:creationId xmlns:a16="http://schemas.microsoft.com/office/drawing/2014/main" id="{2AC82DD0-2BEC-4477-B05B-D32F2041B6A3}"/>
                </a:ext>
              </a:extLst>
            </p:cNvPr>
            <p:cNvSpPr/>
            <p:nvPr/>
          </p:nvSpPr>
          <p:spPr bwMode="auto">
            <a:xfrm>
              <a:off x="4074021" y="4530293"/>
              <a:ext cx="202046" cy="18249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lïḑé">
              <a:extLst>
                <a:ext uri="{FF2B5EF4-FFF2-40B4-BE49-F238E27FC236}">
                  <a16:creationId xmlns:a16="http://schemas.microsoft.com/office/drawing/2014/main" id="{E9CBBE51-E141-49B8-9F99-7E8D61182010}"/>
                </a:ext>
              </a:extLst>
            </p:cNvPr>
            <p:cNvSpPr/>
            <p:nvPr/>
          </p:nvSpPr>
          <p:spPr bwMode="auto">
            <a:xfrm>
              <a:off x="4074021" y="4587648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ļîde">
              <a:extLst>
                <a:ext uri="{FF2B5EF4-FFF2-40B4-BE49-F238E27FC236}">
                  <a16:creationId xmlns:a16="http://schemas.microsoft.com/office/drawing/2014/main" id="{D3649627-7424-49A8-8972-810EF328D064}"/>
                </a:ext>
              </a:extLst>
            </p:cNvPr>
            <p:cNvSpPr/>
            <p:nvPr/>
          </p:nvSpPr>
          <p:spPr bwMode="auto">
            <a:xfrm>
              <a:off x="4074021" y="4646307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ļîḍé">
              <a:extLst>
                <a:ext uri="{FF2B5EF4-FFF2-40B4-BE49-F238E27FC236}">
                  <a16:creationId xmlns:a16="http://schemas.microsoft.com/office/drawing/2014/main" id="{1564A4C2-9A4F-429A-8358-1D4363F6C24F}"/>
                </a:ext>
              </a:extLst>
            </p:cNvPr>
            <p:cNvSpPr/>
            <p:nvPr/>
          </p:nvSpPr>
          <p:spPr bwMode="auto">
            <a:xfrm>
              <a:off x="4423365" y="4474242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şľîde">
              <a:extLst>
                <a:ext uri="{FF2B5EF4-FFF2-40B4-BE49-F238E27FC236}">
                  <a16:creationId xmlns:a16="http://schemas.microsoft.com/office/drawing/2014/main" id="{B7D86F22-70EF-40A6-9D16-105CF7615CD2}"/>
                </a:ext>
              </a:extLst>
            </p:cNvPr>
            <p:cNvSpPr/>
            <p:nvPr/>
          </p:nvSpPr>
          <p:spPr bwMode="auto">
            <a:xfrm>
              <a:off x="4423365" y="4530293"/>
              <a:ext cx="202046" cy="18249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$ľide">
              <a:extLst>
                <a:ext uri="{FF2B5EF4-FFF2-40B4-BE49-F238E27FC236}">
                  <a16:creationId xmlns:a16="http://schemas.microsoft.com/office/drawing/2014/main" id="{B627D08B-5A3B-4B18-B5E0-BD59F16D1F17}"/>
                </a:ext>
              </a:extLst>
            </p:cNvPr>
            <p:cNvSpPr/>
            <p:nvPr/>
          </p:nvSpPr>
          <p:spPr bwMode="auto">
            <a:xfrm>
              <a:off x="4423365" y="4587648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$ḻiďè">
              <a:extLst>
                <a:ext uri="{FF2B5EF4-FFF2-40B4-BE49-F238E27FC236}">
                  <a16:creationId xmlns:a16="http://schemas.microsoft.com/office/drawing/2014/main" id="{6524423A-EC79-4384-A076-2FC216D32135}"/>
                </a:ext>
              </a:extLst>
            </p:cNvPr>
            <p:cNvSpPr/>
            <p:nvPr/>
          </p:nvSpPr>
          <p:spPr bwMode="auto">
            <a:xfrm>
              <a:off x="4423365" y="4646307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šḻiḋé">
              <a:extLst>
                <a:ext uri="{FF2B5EF4-FFF2-40B4-BE49-F238E27FC236}">
                  <a16:creationId xmlns:a16="http://schemas.microsoft.com/office/drawing/2014/main" id="{FB0959B6-BFD1-4A27-BA19-4F0E56E78326}"/>
                </a:ext>
              </a:extLst>
            </p:cNvPr>
            <p:cNvSpPr/>
            <p:nvPr/>
          </p:nvSpPr>
          <p:spPr bwMode="auto">
            <a:xfrm>
              <a:off x="4774012" y="4474242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ļiḑe">
              <a:extLst>
                <a:ext uri="{FF2B5EF4-FFF2-40B4-BE49-F238E27FC236}">
                  <a16:creationId xmlns:a16="http://schemas.microsoft.com/office/drawing/2014/main" id="{64F692C1-CB3C-49F6-8BB5-56EF34DEE350}"/>
                </a:ext>
              </a:extLst>
            </p:cNvPr>
            <p:cNvSpPr/>
            <p:nvPr/>
          </p:nvSpPr>
          <p:spPr bwMode="auto">
            <a:xfrm>
              <a:off x="4774012" y="4530293"/>
              <a:ext cx="202046" cy="18249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1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ļíďê">
              <a:extLst>
                <a:ext uri="{FF2B5EF4-FFF2-40B4-BE49-F238E27FC236}">
                  <a16:creationId xmlns:a16="http://schemas.microsoft.com/office/drawing/2014/main" id="{D5CEDCEF-0BAD-48E2-8161-0252ED7766EB}"/>
                </a:ext>
              </a:extLst>
            </p:cNvPr>
            <p:cNvSpPr/>
            <p:nvPr/>
          </p:nvSpPr>
          <p:spPr bwMode="auto">
            <a:xfrm>
              <a:off x="4774012" y="4587648"/>
              <a:ext cx="202046" cy="16946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ṧḷiḍè">
              <a:extLst>
                <a:ext uri="{FF2B5EF4-FFF2-40B4-BE49-F238E27FC236}">
                  <a16:creationId xmlns:a16="http://schemas.microsoft.com/office/drawing/2014/main" id="{4831212A-52FE-4D00-8921-1FE8F9434C83}"/>
                </a:ext>
              </a:extLst>
            </p:cNvPr>
            <p:cNvSpPr/>
            <p:nvPr/>
          </p:nvSpPr>
          <p:spPr bwMode="auto">
            <a:xfrm>
              <a:off x="4774012" y="4646307"/>
              <a:ext cx="202046" cy="16946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ľide">
              <a:extLst>
                <a:ext uri="{FF2B5EF4-FFF2-40B4-BE49-F238E27FC236}">
                  <a16:creationId xmlns:a16="http://schemas.microsoft.com/office/drawing/2014/main" id="{5F8A4E18-AE29-4E33-AB25-3346CB250620}"/>
                </a:ext>
              </a:extLst>
            </p:cNvPr>
            <p:cNvSpPr/>
            <p:nvPr/>
          </p:nvSpPr>
          <p:spPr bwMode="auto">
            <a:xfrm>
              <a:off x="3112021" y="2601080"/>
              <a:ext cx="199439" cy="692171"/>
            </a:xfrm>
            <a:custGeom>
              <a:avLst/>
              <a:gdLst>
                <a:gd name="T0" fmla="*/ 131 w 131"/>
                <a:gd name="T1" fmla="*/ 418 h 455"/>
                <a:gd name="T2" fmla="*/ 93 w 131"/>
                <a:gd name="T3" fmla="*/ 455 h 455"/>
                <a:gd name="T4" fmla="*/ 38 w 131"/>
                <a:gd name="T5" fmla="*/ 455 h 455"/>
                <a:gd name="T6" fmla="*/ 0 w 131"/>
                <a:gd name="T7" fmla="*/ 418 h 455"/>
                <a:gd name="T8" fmla="*/ 0 w 131"/>
                <a:gd name="T9" fmla="*/ 37 h 455"/>
                <a:gd name="T10" fmla="*/ 38 w 131"/>
                <a:gd name="T11" fmla="*/ 0 h 455"/>
                <a:gd name="T12" fmla="*/ 93 w 131"/>
                <a:gd name="T13" fmla="*/ 0 h 455"/>
                <a:gd name="T14" fmla="*/ 131 w 131"/>
                <a:gd name="T15" fmla="*/ 37 h 455"/>
                <a:gd name="T16" fmla="*/ 131 w 131"/>
                <a:gd name="T17" fmla="*/ 41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55">
                  <a:moveTo>
                    <a:pt x="131" y="418"/>
                  </a:moveTo>
                  <a:cubicBezTo>
                    <a:pt x="131" y="439"/>
                    <a:pt x="114" y="455"/>
                    <a:pt x="93" y="455"/>
                  </a:cubicBezTo>
                  <a:cubicBezTo>
                    <a:pt x="38" y="455"/>
                    <a:pt x="38" y="455"/>
                    <a:pt x="38" y="455"/>
                  </a:cubicBezTo>
                  <a:cubicBezTo>
                    <a:pt x="17" y="455"/>
                    <a:pt x="0" y="439"/>
                    <a:pt x="0" y="4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4" y="0"/>
                    <a:pt x="131" y="17"/>
                    <a:pt x="131" y="37"/>
                  </a:cubicBezTo>
                  <a:lnTo>
                    <a:pt x="131" y="41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ľîďe">
              <a:extLst>
                <a:ext uri="{FF2B5EF4-FFF2-40B4-BE49-F238E27FC236}">
                  <a16:creationId xmlns:a16="http://schemas.microsoft.com/office/drawing/2014/main" id="{A64F4BB1-7828-41F0-A69D-0E038647D08C}"/>
                </a:ext>
              </a:extLst>
            </p:cNvPr>
            <p:cNvSpPr/>
            <p:nvPr/>
          </p:nvSpPr>
          <p:spPr bwMode="auto">
            <a:xfrm>
              <a:off x="3208481" y="3342784"/>
              <a:ext cx="152514" cy="325880"/>
            </a:xfrm>
            <a:custGeom>
              <a:avLst/>
              <a:gdLst>
                <a:gd name="T0" fmla="*/ 0 w 117"/>
                <a:gd name="T1" fmla="*/ 0 h 250"/>
                <a:gd name="T2" fmla="*/ 0 w 117"/>
                <a:gd name="T3" fmla="*/ 203 h 250"/>
                <a:gd name="T4" fmla="*/ 117 w 117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50">
                  <a:moveTo>
                    <a:pt x="0" y="0"/>
                  </a:moveTo>
                  <a:lnTo>
                    <a:pt x="0" y="203"/>
                  </a:lnTo>
                  <a:lnTo>
                    <a:pt x="117" y="25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ḻîďe">
              <a:extLst>
                <a:ext uri="{FF2B5EF4-FFF2-40B4-BE49-F238E27FC236}">
                  <a16:creationId xmlns:a16="http://schemas.microsoft.com/office/drawing/2014/main" id="{52C0622C-4BDE-43D9-AB53-02D420AC0821}"/>
                </a:ext>
              </a:extLst>
            </p:cNvPr>
            <p:cNvSpPr/>
            <p:nvPr/>
          </p:nvSpPr>
          <p:spPr bwMode="auto">
            <a:xfrm>
              <a:off x="2744427" y="2326036"/>
              <a:ext cx="2865144" cy="102979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šliḓé">
              <a:extLst>
                <a:ext uri="{FF2B5EF4-FFF2-40B4-BE49-F238E27FC236}">
                  <a16:creationId xmlns:a16="http://schemas.microsoft.com/office/drawing/2014/main" id="{2F886F51-62D4-45A3-A78F-55600E61A652}"/>
                </a:ext>
              </a:extLst>
            </p:cNvPr>
            <p:cNvSpPr/>
            <p:nvPr/>
          </p:nvSpPr>
          <p:spPr bwMode="auto">
            <a:xfrm>
              <a:off x="4012754" y="2172220"/>
              <a:ext cx="320667" cy="204654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şľîḑê">
              <a:extLst>
                <a:ext uri="{FF2B5EF4-FFF2-40B4-BE49-F238E27FC236}">
                  <a16:creationId xmlns:a16="http://schemas.microsoft.com/office/drawing/2014/main" id="{1012440F-CBF1-4865-8D52-F424EB3AD800}"/>
                </a:ext>
              </a:extLst>
            </p:cNvPr>
            <p:cNvSpPr/>
            <p:nvPr/>
          </p:nvSpPr>
          <p:spPr bwMode="auto">
            <a:xfrm>
              <a:off x="4347760" y="4913529"/>
              <a:ext cx="713028" cy="822524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1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1ídè">
              <a:extLst>
                <a:ext uri="{FF2B5EF4-FFF2-40B4-BE49-F238E27FC236}">
                  <a16:creationId xmlns:a16="http://schemas.microsoft.com/office/drawing/2014/main" id="{420E0063-DA47-43AD-8B68-0CE8C9088811}"/>
                </a:ext>
              </a:extLst>
            </p:cNvPr>
            <p:cNvSpPr/>
            <p:nvPr/>
          </p:nvSpPr>
          <p:spPr bwMode="auto">
            <a:xfrm>
              <a:off x="3287995" y="4913529"/>
              <a:ext cx="714331" cy="822524"/>
            </a:xfrm>
            <a:custGeom>
              <a:avLst/>
              <a:gdLst>
                <a:gd name="T0" fmla="*/ 0 w 470"/>
                <a:gd name="T1" fmla="*/ 541 h 541"/>
                <a:gd name="T2" fmla="*/ 334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4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şliḑé">
              <a:extLst>
                <a:ext uri="{FF2B5EF4-FFF2-40B4-BE49-F238E27FC236}">
                  <a16:creationId xmlns:a16="http://schemas.microsoft.com/office/drawing/2014/main" id="{96C4EC16-DBEC-4828-9DC0-0C5CB0536FAE}"/>
                </a:ext>
              </a:extLst>
            </p:cNvPr>
            <p:cNvSpPr/>
            <p:nvPr/>
          </p:nvSpPr>
          <p:spPr bwMode="auto">
            <a:xfrm>
              <a:off x="2863046" y="4810550"/>
              <a:ext cx="2626599" cy="102979"/>
            </a:xfrm>
            <a:custGeom>
              <a:avLst/>
              <a:gdLst>
                <a:gd name="T0" fmla="*/ 1728 w 1728"/>
                <a:gd name="T1" fmla="*/ 34 h 68"/>
                <a:gd name="T2" fmla="*/ 1697 w 1728"/>
                <a:gd name="T3" fmla="*/ 68 h 68"/>
                <a:gd name="T4" fmla="*/ 31 w 1728"/>
                <a:gd name="T5" fmla="*/ 68 h 68"/>
                <a:gd name="T6" fmla="*/ 0 w 1728"/>
                <a:gd name="T7" fmla="*/ 34 h 68"/>
                <a:gd name="T8" fmla="*/ 0 w 1728"/>
                <a:gd name="T9" fmla="*/ 34 h 68"/>
                <a:gd name="T10" fmla="*/ 31 w 1728"/>
                <a:gd name="T11" fmla="*/ 0 h 68"/>
                <a:gd name="T12" fmla="*/ 1697 w 1728"/>
                <a:gd name="T13" fmla="*/ 0 h 68"/>
                <a:gd name="T14" fmla="*/ 1728 w 172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68">
                  <a:moveTo>
                    <a:pt x="1728" y="34"/>
                  </a:moveTo>
                  <a:cubicBezTo>
                    <a:pt x="1728" y="53"/>
                    <a:pt x="1714" y="68"/>
                    <a:pt x="1697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4" y="0"/>
                    <a:pt x="31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14" y="0"/>
                    <a:pt x="1728" y="15"/>
                    <a:pt x="1728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5" name="标题 1">
            <a:extLst>
              <a:ext uri="{FF2B5EF4-FFF2-40B4-BE49-F238E27FC236}">
                <a16:creationId xmlns:a16="http://schemas.microsoft.com/office/drawing/2014/main" id="{B2A76E07-1F20-4025-BCEE-A5B6DFD9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048" y="1330451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5DD77099-4081-4766-AF78-C134F623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6164" y="222580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91740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1802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557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9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9C482DF-2CB9-4FD0-96AD-870DB237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860F7EA-343F-460F-A535-8CCED835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BC2A02-EA35-4500-831D-FC0BB5CC492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84B221-DA78-4B29-9D86-6819239B0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0FAFA05A-3109-437E-A1D6-DC810563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42DA001E-336C-4CE6-8718-577A5E2FF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2F6A5-C375-4D8F-913A-2BD1A96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6F6A2-60FE-42A9-A150-20442F0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952BA-1023-47A6-A0E9-FAF6BE9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D6B5252-2533-934E-9B0F-AA894F794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491F9FC-AC64-4604-A945-302CB2C64C41}"/>
              </a:ext>
            </a:extLst>
          </p:cNvPr>
          <p:cNvGrpSpPr/>
          <p:nvPr userDrawn="1"/>
        </p:nvGrpSpPr>
        <p:grpSpPr>
          <a:xfrm>
            <a:off x="5165050" y="527137"/>
            <a:ext cx="3124420" cy="2693464"/>
            <a:chOff x="4315861" y="1186154"/>
            <a:chExt cx="4973801" cy="4287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C573D5-E11B-40C9-8C3B-6F9444F4D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162590"/>
              <a:ext cx="377052" cy="412438"/>
            </a:xfrm>
            <a:prstGeom prst="rect">
              <a:avLst/>
            </a:pr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8984E7-1C58-4B11-BBC8-DA212329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162590"/>
              <a:ext cx="377052" cy="41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74E46D8-133D-4C27-8567-57C2CE5F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2253320"/>
              <a:ext cx="668347" cy="1395212"/>
            </a:xfrm>
            <a:custGeom>
              <a:avLst/>
              <a:gdLst>
                <a:gd name="T0" fmla="*/ 364 w 491"/>
                <a:gd name="T1" fmla="*/ 0 h 1025"/>
                <a:gd name="T2" fmla="*/ 23 w 491"/>
                <a:gd name="T3" fmla="*/ 0 h 1025"/>
                <a:gd name="T4" fmla="*/ 23 w 491"/>
                <a:gd name="T5" fmla="*/ 141 h 1025"/>
                <a:gd name="T6" fmla="*/ 0 w 491"/>
                <a:gd name="T7" fmla="*/ 141 h 1025"/>
                <a:gd name="T8" fmla="*/ 0 w 491"/>
                <a:gd name="T9" fmla="*/ 1025 h 1025"/>
                <a:gd name="T10" fmla="*/ 165 w 491"/>
                <a:gd name="T11" fmla="*/ 1025 h 1025"/>
                <a:gd name="T12" fmla="*/ 165 w 491"/>
                <a:gd name="T13" fmla="*/ 334 h 1025"/>
                <a:gd name="T14" fmla="*/ 491 w 491"/>
                <a:gd name="T15" fmla="*/ 334 h 1025"/>
                <a:gd name="T16" fmla="*/ 491 w 491"/>
                <a:gd name="T17" fmla="*/ 141 h 1025"/>
                <a:gd name="T18" fmla="*/ 364 w 491"/>
                <a:gd name="T19" fmla="*/ 141 h 1025"/>
                <a:gd name="T20" fmla="*/ 364 w 491"/>
                <a:gd name="T2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1025">
                  <a:moveTo>
                    <a:pt x="364" y="0"/>
                  </a:moveTo>
                  <a:lnTo>
                    <a:pt x="23" y="0"/>
                  </a:lnTo>
                  <a:lnTo>
                    <a:pt x="23" y="141"/>
                  </a:lnTo>
                  <a:lnTo>
                    <a:pt x="0" y="141"/>
                  </a:lnTo>
                  <a:lnTo>
                    <a:pt x="0" y="1025"/>
                  </a:lnTo>
                  <a:lnTo>
                    <a:pt x="165" y="1025"/>
                  </a:lnTo>
                  <a:lnTo>
                    <a:pt x="165" y="334"/>
                  </a:lnTo>
                  <a:lnTo>
                    <a:pt x="491" y="334"/>
                  </a:lnTo>
                  <a:lnTo>
                    <a:pt x="491" y="141"/>
                  </a:lnTo>
                  <a:lnTo>
                    <a:pt x="364" y="141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F5063D8-7A58-408F-B6A6-EF558AF2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2253320"/>
              <a:ext cx="668347" cy="1395212"/>
            </a:xfrm>
            <a:custGeom>
              <a:avLst/>
              <a:gdLst>
                <a:gd name="T0" fmla="*/ 364 w 491"/>
                <a:gd name="T1" fmla="*/ 0 h 1025"/>
                <a:gd name="T2" fmla="*/ 23 w 491"/>
                <a:gd name="T3" fmla="*/ 0 h 1025"/>
                <a:gd name="T4" fmla="*/ 23 w 491"/>
                <a:gd name="T5" fmla="*/ 141 h 1025"/>
                <a:gd name="T6" fmla="*/ 0 w 491"/>
                <a:gd name="T7" fmla="*/ 141 h 1025"/>
                <a:gd name="T8" fmla="*/ 0 w 491"/>
                <a:gd name="T9" fmla="*/ 1025 h 1025"/>
                <a:gd name="T10" fmla="*/ 165 w 491"/>
                <a:gd name="T11" fmla="*/ 1025 h 1025"/>
                <a:gd name="T12" fmla="*/ 165 w 491"/>
                <a:gd name="T13" fmla="*/ 334 h 1025"/>
                <a:gd name="T14" fmla="*/ 491 w 491"/>
                <a:gd name="T15" fmla="*/ 334 h 1025"/>
                <a:gd name="T16" fmla="*/ 491 w 491"/>
                <a:gd name="T17" fmla="*/ 141 h 1025"/>
                <a:gd name="T18" fmla="*/ 364 w 491"/>
                <a:gd name="T19" fmla="*/ 141 h 1025"/>
                <a:gd name="T20" fmla="*/ 364 w 491"/>
                <a:gd name="T2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1025">
                  <a:moveTo>
                    <a:pt x="364" y="0"/>
                  </a:moveTo>
                  <a:lnTo>
                    <a:pt x="23" y="0"/>
                  </a:lnTo>
                  <a:lnTo>
                    <a:pt x="23" y="141"/>
                  </a:lnTo>
                  <a:lnTo>
                    <a:pt x="0" y="141"/>
                  </a:lnTo>
                  <a:lnTo>
                    <a:pt x="0" y="1025"/>
                  </a:lnTo>
                  <a:lnTo>
                    <a:pt x="165" y="1025"/>
                  </a:lnTo>
                  <a:lnTo>
                    <a:pt x="165" y="334"/>
                  </a:lnTo>
                  <a:lnTo>
                    <a:pt x="491" y="334"/>
                  </a:lnTo>
                  <a:lnTo>
                    <a:pt x="491" y="141"/>
                  </a:lnTo>
                  <a:lnTo>
                    <a:pt x="364" y="141"/>
                  </a:lnTo>
                  <a:lnTo>
                    <a:pt x="3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D6B2762-E336-4EB4-BDE6-9AC67504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3238817"/>
              <a:ext cx="735045" cy="1621168"/>
            </a:xfrm>
            <a:custGeom>
              <a:avLst/>
              <a:gdLst>
                <a:gd name="T0" fmla="*/ 540 w 540"/>
                <a:gd name="T1" fmla="*/ 0 h 1191"/>
                <a:gd name="T2" fmla="*/ 0 w 540"/>
                <a:gd name="T3" fmla="*/ 0 h 1191"/>
                <a:gd name="T4" fmla="*/ 0 w 540"/>
                <a:gd name="T5" fmla="*/ 473 h 1191"/>
                <a:gd name="T6" fmla="*/ 507 w 540"/>
                <a:gd name="T7" fmla="*/ 473 h 1191"/>
                <a:gd name="T8" fmla="*/ 507 w 540"/>
                <a:gd name="T9" fmla="*/ 534 h 1191"/>
                <a:gd name="T10" fmla="*/ 484 w 540"/>
                <a:gd name="T11" fmla="*/ 534 h 1191"/>
                <a:gd name="T12" fmla="*/ 484 w 540"/>
                <a:gd name="T13" fmla="*/ 1191 h 1191"/>
                <a:gd name="T14" fmla="*/ 540 w 540"/>
                <a:gd name="T15" fmla="*/ 1191 h 1191"/>
                <a:gd name="T16" fmla="*/ 540 w 540"/>
                <a:gd name="T17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1191">
                  <a:moveTo>
                    <a:pt x="540" y="0"/>
                  </a:moveTo>
                  <a:lnTo>
                    <a:pt x="0" y="0"/>
                  </a:lnTo>
                  <a:lnTo>
                    <a:pt x="0" y="473"/>
                  </a:lnTo>
                  <a:lnTo>
                    <a:pt x="507" y="473"/>
                  </a:lnTo>
                  <a:lnTo>
                    <a:pt x="507" y="534"/>
                  </a:lnTo>
                  <a:lnTo>
                    <a:pt x="484" y="534"/>
                  </a:lnTo>
                  <a:lnTo>
                    <a:pt x="484" y="1191"/>
                  </a:lnTo>
                  <a:lnTo>
                    <a:pt x="540" y="119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D0B8EC9-2FF0-49BB-BC67-0F918D449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3238817"/>
              <a:ext cx="735045" cy="1621168"/>
            </a:xfrm>
            <a:custGeom>
              <a:avLst/>
              <a:gdLst>
                <a:gd name="T0" fmla="*/ 540 w 540"/>
                <a:gd name="T1" fmla="*/ 0 h 1191"/>
                <a:gd name="T2" fmla="*/ 0 w 540"/>
                <a:gd name="T3" fmla="*/ 0 h 1191"/>
                <a:gd name="T4" fmla="*/ 0 w 540"/>
                <a:gd name="T5" fmla="*/ 473 h 1191"/>
                <a:gd name="T6" fmla="*/ 507 w 540"/>
                <a:gd name="T7" fmla="*/ 473 h 1191"/>
                <a:gd name="T8" fmla="*/ 507 w 540"/>
                <a:gd name="T9" fmla="*/ 534 h 1191"/>
                <a:gd name="T10" fmla="*/ 484 w 540"/>
                <a:gd name="T11" fmla="*/ 534 h 1191"/>
                <a:gd name="T12" fmla="*/ 484 w 540"/>
                <a:gd name="T13" fmla="*/ 1191 h 1191"/>
                <a:gd name="T14" fmla="*/ 540 w 540"/>
                <a:gd name="T15" fmla="*/ 1191 h 1191"/>
                <a:gd name="T16" fmla="*/ 540 w 540"/>
                <a:gd name="T17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1191">
                  <a:moveTo>
                    <a:pt x="540" y="0"/>
                  </a:moveTo>
                  <a:lnTo>
                    <a:pt x="0" y="0"/>
                  </a:lnTo>
                  <a:lnTo>
                    <a:pt x="0" y="473"/>
                  </a:lnTo>
                  <a:lnTo>
                    <a:pt x="507" y="473"/>
                  </a:lnTo>
                  <a:lnTo>
                    <a:pt x="507" y="534"/>
                  </a:lnTo>
                  <a:lnTo>
                    <a:pt x="484" y="534"/>
                  </a:lnTo>
                  <a:lnTo>
                    <a:pt x="484" y="1191"/>
                  </a:lnTo>
                  <a:lnTo>
                    <a:pt x="540" y="1191"/>
                  </a:lnTo>
                  <a:lnTo>
                    <a:pt x="5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A9655B3-BAE7-470D-B320-2AAF13D51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975" y="2423469"/>
              <a:ext cx="808550" cy="739122"/>
            </a:xfrm>
            <a:custGeom>
              <a:avLst/>
              <a:gdLst>
                <a:gd name="T0" fmla="*/ 104 w 594"/>
                <a:gd name="T1" fmla="*/ 16 h 543"/>
                <a:gd name="T2" fmla="*/ 0 w 594"/>
                <a:gd name="T3" fmla="*/ 16 h 543"/>
                <a:gd name="T4" fmla="*/ 0 w 594"/>
                <a:gd name="T5" fmla="*/ 209 h 543"/>
                <a:gd name="T6" fmla="*/ 104 w 594"/>
                <a:gd name="T7" fmla="*/ 209 h 543"/>
                <a:gd name="T8" fmla="*/ 104 w 594"/>
                <a:gd name="T9" fmla="*/ 16 h 543"/>
                <a:gd name="T10" fmla="*/ 594 w 594"/>
                <a:gd name="T11" fmla="*/ 0 h 543"/>
                <a:gd name="T12" fmla="*/ 239 w 594"/>
                <a:gd name="T13" fmla="*/ 0 h 543"/>
                <a:gd name="T14" fmla="*/ 239 w 594"/>
                <a:gd name="T15" fmla="*/ 543 h 543"/>
                <a:gd name="T16" fmla="*/ 594 w 594"/>
                <a:gd name="T17" fmla="*/ 543 h 543"/>
                <a:gd name="T18" fmla="*/ 594 w 594"/>
                <a:gd name="T1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43">
                  <a:moveTo>
                    <a:pt x="104" y="16"/>
                  </a:moveTo>
                  <a:lnTo>
                    <a:pt x="0" y="16"/>
                  </a:lnTo>
                  <a:lnTo>
                    <a:pt x="0" y="209"/>
                  </a:lnTo>
                  <a:lnTo>
                    <a:pt x="104" y="209"/>
                  </a:lnTo>
                  <a:lnTo>
                    <a:pt x="104" y="16"/>
                  </a:lnTo>
                  <a:close/>
                  <a:moveTo>
                    <a:pt x="594" y="0"/>
                  </a:moveTo>
                  <a:lnTo>
                    <a:pt x="239" y="0"/>
                  </a:lnTo>
                  <a:lnTo>
                    <a:pt x="239" y="543"/>
                  </a:lnTo>
                  <a:lnTo>
                    <a:pt x="594" y="54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E6F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7716323-D9D3-49BC-A39D-86F8DAED4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975" y="2423469"/>
              <a:ext cx="808550" cy="739122"/>
            </a:xfrm>
            <a:custGeom>
              <a:avLst/>
              <a:gdLst>
                <a:gd name="T0" fmla="*/ 104 w 594"/>
                <a:gd name="T1" fmla="*/ 16 h 543"/>
                <a:gd name="T2" fmla="*/ 0 w 594"/>
                <a:gd name="T3" fmla="*/ 16 h 543"/>
                <a:gd name="T4" fmla="*/ 0 w 594"/>
                <a:gd name="T5" fmla="*/ 209 h 543"/>
                <a:gd name="T6" fmla="*/ 104 w 594"/>
                <a:gd name="T7" fmla="*/ 209 h 543"/>
                <a:gd name="T8" fmla="*/ 104 w 594"/>
                <a:gd name="T9" fmla="*/ 16 h 543"/>
                <a:gd name="T10" fmla="*/ 594 w 594"/>
                <a:gd name="T11" fmla="*/ 0 h 543"/>
                <a:gd name="T12" fmla="*/ 239 w 594"/>
                <a:gd name="T13" fmla="*/ 0 h 543"/>
                <a:gd name="T14" fmla="*/ 239 w 594"/>
                <a:gd name="T15" fmla="*/ 543 h 543"/>
                <a:gd name="T16" fmla="*/ 594 w 594"/>
                <a:gd name="T17" fmla="*/ 543 h 543"/>
                <a:gd name="T18" fmla="*/ 594 w 594"/>
                <a:gd name="T1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43">
                  <a:moveTo>
                    <a:pt x="104" y="16"/>
                  </a:moveTo>
                  <a:lnTo>
                    <a:pt x="0" y="16"/>
                  </a:lnTo>
                  <a:lnTo>
                    <a:pt x="0" y="209"/>
                  </a:lnTo>
                  <a:lnTo>
                    <a:pt x="104" y="209"/>
                  </a:lnTo>
                  <a:lnTo>
                    <a:pt x="104" y="16"/>
                  </a:lnTo>
                  <a:moveTo>
                    <a:pt x="594" y="0"/>
                  </a:moveTo>
                  <a:lnTo>
                    <a:pt x="239" y="0"/>
                  </a:lnTo>
                  <a:lnTo>
                    <a:pt x="239" y="543"/>
                  </a:lnTo>
                  <a:lnTo>
                    <a:pt x="594" y="543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67B1AF9D-A143-4B77-8FFE-9EB317CC5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519" y="3162590"/>
              <a:ext cx="554006" cy="1400657"/>
            </a:xfrm>
            <a:custGeom>
              <a:avLst/>
              <a:gdLst>
                <a:gd name="T0" fmla="*/ 407 w 407"/>
                <a:gd name="T1" fmla="*/ 0 h 1029"/>
                <a:gd name="T2" fmla="*/ 52 w 407"/>
                <a:gd name="T3" fmla="*/ 0 h 1029"/>
                <a:gd name="T4" fmla="*/ 52 w 407"/>
                <a:gd name="T5" fmla="*/ 305 h 1029"/>
                <a:gd name="T6" fmla="*/ 0 w 407"/>
                <a:gd name="T7" fmla="*/ 305 h 1029"/>
                <a:gd name="T8" fmla="*/ 0 w 407"/>
                <a:gd name="T9" fmla="*/ 901 h 1029"/>
                <a:gd name="T10" fmla="*/ 110 w 407"/>
                <a:gd name="T11" fmla="*/ 901 h 1029"/>
                <a:gd name="T12" fmla="*/ 110 w 407"/>
                <a:gd name="T13" fmla="*/ 1029 h 1029"/>
                <a:gd name="T14" fmla="*/ 225 w 407"/>
                <a:gd name="T15" fmla="*/ 1029 h 1029"/>
                <a:gd name="T16" fmla="*/ 225 w 407"/>
                <a:gd name="T17" fmla="*/ 303 h 1029"/>
                <a:gd name="T18" fmla="*/ 407 w 407"/>
                <a:gd name="T19" fmla="*/ 303 h 1029"/>
                <a:gd name="T20" fmla="*/ 407 w 407"/>
                <a:gd name="T21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1029">
                  <a:moveTo>
                    <a:pt x="407" y="0"/>
                  </a:moveTo>
                  <a:lnTo>
                    <a:pt x="52" y="0"/>
                  </a:lnTo>
                  <a:lnTo>
                    <a:pt x="52" y="305"/>
                  </a:lnTo>
                  <a:lnTo>
                    <a:pt x="0" y="305"/>
                  </a:lnTo>
                  <a:lnTo>
                    <a:pt x="0" y="901"/>
                  </a:lnTo>
                  <a:lnTo>
                    <a:pt x="110" y="901"/>
                  </a:lnTo>
                  <a:lnTo>
                    <a:pt x="110" y="1029"/>
                  </a:lnTo>
                  <a:lnTo>
                    <a:pt x="225" y="1029"/>
                  </a:lnTo>
                  <a:lnTo>
                    <a:pt x="225" y="303"/>
                  </a:lnTo>
                  <a:lnTo>
                    <a:pt x="407" y="3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E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BF7264A-B014-4F0F-89C6-6A5C42B8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519" y="3162590"/>
              <a:ext cx="554006" cy="1400657"/>
            </a:xfrm>
            <a:custGeom>
              <a:avLst/>
              <a:gdLst>
                <a:gd name="T0" fmla="*/ 407 w 407"/>
                <a:gd name="T1" fmla="*/ 0 h 1029"/>
                <a:gd name="T2" fmla="*/ 52 w 407"/>
                <a:gd name="T3" fmla="*/ 0 h 1029"/>
                <a:gd name="T4" fmla="*/ 52 w 407"/>
                <a:gd name="T5" fmla="*/ 305 h 1029"/>
                <a:gd name="T6" fmla="*/ 0 w 407"/>
                <a:gd name="T7" fmla="*/ 305 h 1029"/>
                <a:gd name="T8" fmla="*/ 0 w 407"/>
                <a:gd name="T9" fmla="*/ 901 h 1029"/>
                <a:gd name="T10" fmla="*/ 110 w 407"/>
                <a:gd name="T11" fmla="*/ 901 h 1029"/>
                <a:gd name="T12" fmla="*/ 110 w 407"/>
                <a:gd name="T13" fmla="*/ 1029 h 1029"/>
                <a:gd name="T14" fmla="*/ 225 w 407"/>
                <a:gd name="T15" fmla="*/ 1029 h 1029"/>
                <a:gd name="T16" fmla="*/ 225 w 407"/>
                <a:gd name="T17" fmla="*/ 303 h 1029"/>
                <a:gd name="T18" fmla="*/ 407 w 407"/>
                <a:gd name="T19" fmla="*/ 303 h 1029"/>
                <a:gd name="T20" fmla="*/ 407 w 407"/>
                <a:gd name="T21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1029">
                  <a:moveTo>
                    <a:pt x="407" y="0"/>
                  </a:moveTo>
                  <a:lnTo>
                    <a:pt x="52" y="0"/>
                  </a:lnTo>
                  <a:lnTo>
                    <a:pt x="52" y="305"/>
                  </a:lnTo>
                  <a:lnTo>
                    <a:pt x="0" y="305"/>
                  </a:lnTo>
                  <a:lnTo>
                    <a:pt x="0" y="901"/>
                  </a:lnTo>
                  <a:lnTo>
                    <a:pt x="110" y="901"/>
                  </a:lnTo>
                  <a:lnTo>
                    <a:pt x="110" y="1029"/>
                  </a:lnTo>
                  <a:lnTo>
                    <a:pt x="225" y="1029"/>
                  </a:lnTo>
                  <a:lnTo>
                    <a:pt x="225" y="303"/>
                  </a:lnTo>
                  <a:lnTo>
                    <a:pt x="407" y="303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73EDF38-B06C-4B42-8DD5-222EA852E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1042" y="1504671"/>
              <a:ext cx="1338053" cy="3559491"/>
            </a:xfrm>
            <a:custGeom>
              <a:avLst/>
              <a:gdLst>
                <a:gd name="T0" fmla="*/ 96 w 983"/>
                <a:gd name="T1" fmla="*/ 1164 h 2615"/>
                <a:gd name="T2" fmla="*/ 86 w 983"/>
                <a:gd name="T3" fmla="*/ 1059 h 2615"/>
                <a:gd name="T4" fmla="*/ 86 w 983"/>
                <a:gd name="T5" fmla="*/ 936 h 2615"/>
                <a:gd name="T6" fmla="*/ 557 w 983"/>
                <a:gd name="T7" fmla="*/ 1828 h 2615"/>
                <a:gd name="T8" fmla="*/ 630 w 983"/>
                <a:gd name="T9" fmla="*/ 1828 h 2615"/>
                <a:gd name="T10" fmla="*/ 620 w 983"/>
                <a:gd name="T11" fmla="*/ 1849 h 2615"/>
                <a:gd name="T12" fmla="*/ 568 w 983"/>
                <a:gd name="T13" fmla="*/ 1743 h 2615"/>
                <a:gd name="T14" fmla="*/ 736 w 983"/>
                <a:gd name="T15" fmla="*/ 1667 h 2615"/>
                <a:gd name="T16" fmla="*/ 630 w 983"/>
                <a:gd name="T17" fmla="*/ 1725 h 2615"/>
                <a:gd name="T18" fmla="*/ 451 w 983"/>
                <a:gd name="T19" fmla="*/ 1640 h 2615"/>
                <a:gd name="T20" fmla="*/ 747 w 983"/>
                <a:gd name="T21" fmla="*/ 1621 h 2615"/>
                <a:gd name="T22" fmla="*/ 451 w 983"/>
                <a:gd name="T23" fmla="*/ 1432 h 2615"/>
                <a:gd name="T24" fmla="*/ 441 w 983"/>
                <a:gd name="T25" fmla="*/ 1488 h 2615"/>
                <a:gd name="T26" fmla="*/ 736 w 983"/>
                <a:gd name="T27" fmla="*/ 1507 h 2615"/>
                <a:gd name="T28" fmla="*/ 557 w 983"/>
                <a:gd name="T29" fmla="*/ 1382 h 2615"/>
                <a:gd name="T30" fmla="*/ 630 w 983"/>
                <a:gd name="T31" fmla="*/ 1382 h 2615"/>
                <a:gd name="T32" fmla="*/ 620 w 983"/>
                <a:gd name="T33" fmla="*/ 1401 h 2615"/>
                <a:gd name="T34" fmla="*/ 568 w 983"/>
                <a:gd name="T35" fmla="*/ 1299 h 2615"/>
                <a:gd name="T36" fmla="*/ 736 w 983"/>
                <a:gd name="T37" fmla="*/ 1223 h 2615"/>
                <a:gd name="T38" fmla="*/ 630 w 983"/>
                <a:gd name="T39" fmla="*/ 1279 h 2615"/>
                <a:gd name="T40" fmla="*/ 451 w 983"/>
                <a:gd name="T41" fmla="*/ 1164 h 2615"/>
                <a:gd name="T42" fmla="*/ 747 w 983"/>
                <a:gd name="T43" fmla="*/ 1146 h 2615"/>
                <a:gd name="T44" fmla="*/ 451 w 983"/>
                <a:gd name="T45" fmla="*/ 984 h 2615"/>
                <a:gd name="T46" fmla="*/ 441 w 983"/>
                <a:gd name="T47" fmla="*/ 1040 h 2615"/>
                <a:gd name="T48" fmla="*/ 736 w 983"/>
                <a:gd name="T49" fmla="*/ 1059 h 2615"/>
                <a:gd name="T50" fmla="*/ 557 w 983"/>
                <a:gd name="T51" fmla="*/ 936 h 2615"/>
                <a:gd name="T52" fmla="*/ 630 w 983"/>
                <a:gd name="T53" fmla="*/ 936 h 2615"/>
                <a:gd name="T54" fmla="*/ 620 w 983"/>
                <a:gd name="T55" fmla="*/ 957 h 2615"/>
                <a:gd name="T56" fmla="*/ 555 w 983"/>
                <a:gd name="T57" fmla="*/ 745 h 2615"/>
                <a:gd name="T58" fmla="*/ 707 w 983"/>
                <a:gd name="T59" fmla="*/ 675 h 2615"/>
                <a:gd name="T60" fmla="*/ 611 w 983"/>
                <a:gd name="T61" fmla="*/ 727 h 2615"/>
                <a:gd name="T62" fmla="*/ 449 w 983"/>
                <a:gd name="T63" fmla="*/ 648 h 2615"/>
                <a:gd name="T64" fmla="*/ 717 w 983"/>
                <a:gd name="T65" fmla="*/ 631 h 2615"/>
                <a:gd name="T66" fmla="*/ 449 w 983"/>
                <a:gd name="T67" fmla="*/ 484 h 2615"/>
                <a:gd name="T68" fmla="*/ 441 w 983"/>
                <a:gd name="T69" fmla="*/ 536 h 2615"/>
                <a:gd name="T70" fmla="*/ 707 w 983"/>
                <a:gd name="T71" fmla="*/ 554 h 2615"/>
                <a:gd name="T72" fmla="*/ 285 w 983"/>
                <a:gd name="T73" fmla="*/ 268 h 2615"/>
                <a:gd name="T74" fmla="*/ 381 w 983"/>
                <a:gd name="T75" fmla="*/ 554 h 2615"/>
                <a:gd name="T76" fmla="*/ 391 w 983"/>
                <a:gd name="T77" fmla="*/ 631 h 2615"/>
                <a:gd name="T78" fmla="*/ 381 w 983"/>
                <a:gd name="T79" fmla="*/ 675 h 2615"/>
                <a:gd name="T80" fmla="*/ 381 w 983"/>
                <a:gd name="T81" fmla="*/ 880 h 2615"/>
                <a:gd name="T82" fmla="*/ 381 w 983"/>
                <a:gd name="T83" fmla="*/ 1040 h 2615"/>
                <a:gd name="T84" fmla="*/ 391 w 983"/>
                <a:gd name="T85" fmla="*/ 1146 h 2615"/>
                <a:gd name="T86" fmla="*/ 391 w 983"/>
                <a:gd name="T87" fmla="*/ 1299 h 2615"/>
                <a:gd name="T88" fmla="*/ 381 w 983"/>
                <a:gd name="T89" fmla="*/ 1401 h 2615"/>
                <a:gd name="T90" fmla="*/ 285 w 983"/>
                <a:gd name="T91" fmla="*/ 1507 h 2615"/>
                <a:gd name="T92" fmla="*/ 285 w 983"/>
                <a:gd name="T93" fmla="*/ 1667 h 2615"/>
                <a:gd name="T94" fmla="*/ 381 w 983"/>
                <a:gd name="T95" fmla="*/ 1772 h 2615"/>
                <a:gd name="T96" fmla="*/ 275 w 983"/>
                <a:gd name="T97" fmla="*/ 1828 h 2615"/>
                <a:gd name="T98" fmla="*/ 223 w 983"/>
                <a:gd name="T99" fmla="*/ 2615 h 2615"/>
                <a:gd name="T100" fmla="*/ 796 w 983"/>
                <a:gd name="T101" fmla="*/ 1828 h 2615"/>
                <a:gd name="T102" fmla="*/ 807 w 983"/>
                <a:gd name="T103" fmla="*/ 1725 h 2615"/>
                <a:gd name="T104" fmla="*/ 807 w 983"/>
                <a:gd name="T105" fmla="*/ 1565 h 2615"/>
                <a:gd name="T106" fmla="*/ 880 w 983"/>
                <a:gd name="T107" fmla="*/ 1432 h 2615"/>
                <a:gd name="T108" fmla="*/ 880 w 983"/>
                <a:gd name="T109" fmla="*/ 1299 h 2615"/>
                <a:gd name="T110" fmla="*/ 807 w 983"/>
                <a:gd name="T111" fmla="*/ 1164 h 2615"/>
                <a:gd name="T112" fmla="*/ 796 w 983"/>
                <a:gd name="T113" fmla="*/ 1059 h 2615"/>
                <a:gd name="T114" fmla="*/ 796 w 983"/>
                <a:gd name="T115" fmla="*/ 936 h 2615"/>
                <a:gd name="T116" fmla="*/ 794 w 983"/>
                <a:gd name="T117" fmla="*/ 268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3" h="2615">
                  <a:moveTo>
                    <a:pt x="152" y="855"/>
                  </a:moveTo>
                  <a:lnTo>
                    <a:pt x="0" y="855"/>
                  </a:lnTo>
                  <a:lnTo>
                    <a:pt x="0" y="1274"/>
                  </a:lnTo>
                  <a:lnTo>
                    <a:pt x="96" y="1274"/>
                  </a:lnTo>
                  <a:lnTo>
                    <a:pt x="96" y="1223"/>
                  </a:lnTo>
                  <a:lnTo>
                    <a:pt x="152" y="1223"/>
                  </a:lnTo>
                  <a:lnTo>
                    <a:pt x="152" y="1164"/>
                  </a:lnTo>
                  <a:lnTo>
                    <a:pt x="96" y="1164"/>
                  </a:lnTo>
                  <a:lnTo>
                    <a:pt x="86" y="1164"/>
                  </a:lnTo>
                  <a:lnTo>
                    <a:pt x="86" y="1146"/>
                  </a:lnTo>
                  <a:lnTo>
                    <a:pt x="96" y="1146"/>
                  </a:lnTo>
                  <a:lnTo>
                    <a:pt x="96" y="1090"/>
                  </a:lnTo>
                  <a:lnTo>
                    <a:pt x="152" y="1090"/>
                  </a:lnTo>
                  <a:lnTo>
                    <a:pt x="152" y="1059"/>
                  </a:lnTo>
                  <a:lnTo>
                    <a:pt x="96" y="1059"/>
                  </a:lnTo>
                  <a:lnTo>
                    <a:pt x="86" y="1059"/>
                  </a:lnTo>
                  <a:lnTo>
                    <a:pt x="86" y="1040"/>
                  </a:lnTo>
                  <a:lnTo>
                    <a:pt x="96" y="1040"/>
                  </a:lnTo>
                  <a:lnTo>
                    <a:pt x="96" y="984"/>
                  </a:lnTo>
                  <a:lnTo>
                    <a:pt x="152" y="984"/>
                  </a:lnTo>
                  <a:lnTo>
                    <a:pt x="152" y="957"/>
                  </a:lnTo>
                  <a:lnTo>
                    <a:pt x="96" y="957"/>
                  </a:lnTo>
                  <a:lnTo>
                    <a:pt x="86" y="957"/>
                  </a:lnTo>
                  <a:lnTo>
                    <a:pt x="86" y="936"/>
                  </a:lnTo>
                  <a:lnTo>
                    <a:pt x="96" y="936"/>
                  </a:lnTo>
                  <a:lnTo>
                    <a:pt x="96" y="880"/>
                  </a:lnTo>
                  <a:lnTo>
                    <a:pt x="152" y="880"/>
                  </a:lnTo>
                  <a:lnTo>
                    <a:pt x="152" y="855"/>
                  </a:lnTo>
                  <a:close/>
                  <a:moveTo>
                    <a:pt x="451" y="1828"/>
                  </a:moveTo>
                  <a:lnTo>
                    <a:pt x="451" y="1772"/>
                  </a:lnTo>
                  <a:lnTo>
                    <a:pt x="557" y="1772"/>
                  </a:lnTo>
                  <a:lnTo>
                    <a:pt x="557" y="1828"/>
                  </a:lnTo>
                  <a:lnTo>
                    <a:pt x="568" y="1828"/>
                  </a:lnTo>
                  <a:lnTo>
                    <a:pt x="568" y="1849"/>
                  </a:lnTo>
                  <a:lnTo>
                    <a:pt x="557" y="1849"/>
                  </a:lnTo>
                  <a:lnTo>
                    <a:pt x="451" y="1849"/>
                  </a:lnTo>
                  <a:lnTo>
                    <a:pt x="441" y="1849"/>
                  </a:lnTo>
                  <a:lnTo>
                    <a:pt x="441" y="1828"/>
                  </a:lnTo>
                  <a:lnTo>
                    <a:pt x="451" y="1828"/>
                  </a:lnTo>
                  <a:close/>
                  <a:moveTo>
                    <a:pt x="630" y="1828"/>
                  </a:moveTo>
                  <a:lnTo>
                    <a:pt x="630" y="1772"/>
                  </a:lnTo>
                  <a:lnTo>
                    <a:pt x="736" y="1772"/>
                  </a:lnTo>
                  <a:lnTo>
                    <a:pt x="736" y="1828"/>
                  </a:lnTo>
                  <a:lnTo>
                    <a:pt x="747" y="1828"/>
                  </a:lnTo>
                  <a:lnTo>
                    <a:pt x="747" y="1849"/>
                  </a:lnTo>
                  <a:lnTo>
                    <a:pt x="736" y="1849"/>
                  </a:lnTo>
                  <a:lnTo>
                    <a:pt x="630" y="1849"/>
                  </a:lnTo>
                  <a:lnTo>
                    <a:pt x="620" y="1849"/>
                  </a:lnTo>
                  <a:lnTo>
                    <a:pt x="620" y="1828"/>
                  </a:lnTo>
                  <a:lnTo>
                    <a:pt x="630" y="1828"/>
                  </a:lnTo>
                  <a:close/>
                  <a:moveTo>
                    <a:pt x="451" y="1725"/>
                  </a:moveTo>
                  <a:lnTo>
                    <a:pt x="451" y="1667"/>
                  </a:lnTo>
                  <a:lnTo>
                    <a:pt x="557" y="1667"/>
                  </a:lnTo>
                  <a:lnTo>
                    <a:pt x="557" y="1725"/>
                  </a:lnTo>
                  <a:lnTo>
                    <a:pt x="568" y="1725"/>
                  </a:lnTo>
                  <a:lnTo>
                    <a:pt x="568" y="1743"/>
                  </a:lnTo>
                  <a:lnTo>
                    <a:pt x="557" y="1743"/>
                  </a:lnTo>
                  <a:lnTo>
                    <a:pt x="451" y="1743"/>
                  </a:lnTo>
                  <a:lnTo>
                    <a:pt x="441" y="1743"/>
                  </a:lnTo>
                  <a:lnTo>
                    <a:pt x="441" y="1725"/>
                  </a:lnTo>
                  <a:lnTo>
                    <a:pt x="451" y="1725"/>
                  </a:lnTo>
                  <a:close/>
                  <a:moveTo>
                    <a:pt x="630" y="1725"/>
                  </a:moveTo>
                  <a:lnTo>
                    <a:pt x="630" y="1667"/>
                  </a:lnTo>
                  <a:lnTo>
                    <a:pt x="736" y="1667"/>
                  </a:lnTo>
                  <a:lnTo>
                    <a:pt x="736" y="1725"/>
                  </a:lnTo>
                  <a:lnTo>
                    <a:pt x="747" y="1725"/>
                  </a:lnTo>
                  <a:lnTo>
                    <a:pt x="747" y="1743"/>
                  </a:lnTo>
                  <a:lnTo>
                    <a:pt x="736" y="1743"/>
                  </a:lnTo>
                  <a:lnTo>
                    <a:pt x="630" y="1743"/>
                  </a:lnTo>
                  <a:lnTo>
                    <a:pt x="620" y="1743"/>
                  </a:lnTo>
                  <a:lnTo>
                    <a:pt x="620" y="1725"/>
                  </a:lnTo>
                  <a:lnTo>
                    <a:pt x="630" y="1725"/>
                  </a:lnTo>
                  <a:close/>
                  <a:moveTo>
                    <a:pt x="451" y="1621"/>
                  </a:moveTo>
                  <a:lnTo>
                    <a:pt x="451" y="1565"/>
                  </a:lnTo>
                  <a:lnTo>
                    <a:pt x="557" y="1565"/>
                  </a:lnTo>
                  <a:lnTo>
                    <a:pt x="557" y="1621"/>
                  </a:lnTo>
                  <a:lnTo>
                    <a:pt x="568" y="1621"/>
                  </a:lnTo>
                  <a:lnTo>
                    <a:pt x="568" y="1640"/>
                  </a:lnTo>
                  <a:lnTo>
                    <a:pt x="557" y="1640"/>
                  </a:lnTo>
                  <a:lnTo>
                    <a:pt x="451" y="1640"/>
                  </a:lnTo>
                  <a:lnTo>
                    <a:pt x="441" y="1640"/>
                  </a:lnTo>
                  <a:lnTo>
                    <a:pt x="441" y="1621"/>
                  </a:lnTo>
                  <a:lnTo>
                    <a:pt x="451" y="1621"/>
                  </a:lnTo>
                  <a:close/>
                  <a:moveTo>
                    <a:pt x="630" y="1621"/>
                  </a:moveTo>
                  <a:lnTo>
                    <a:pt x="630" y="1565"/>
                  </a:lnTo>
                  <a:lnTo>
                    <a:pt x="736" y="1565"/>
                  </a:lnTo>
                  <a:lnTo>
                    <a:pt x="736" y="1621"/>
                  </a:lnTo>
                  <a:lnTo>
                    <a:pt x="747" y="1621"/>
                  </a:lnTo>
                  <a:lnTo>
                    <a:pt x="747" y="1640"/>
                  </a:lnTo>
                  <a:lnTo>
                    <a:pt x="736" y="1640"/>
                  </a:lnTo>
                  <a:lnTo>
                    <a:pt x="630" y="1640"/>
                  </a:lnTo>
                  <a:lnTo>
                    <a:pt x="620" y="1640"/>
                  </a:lnTo>
                  <a:lnTo>
                    <a:pt x="620" y="1621"/>
                  </a:lnTo>
                  <a:lnTo>
                    <a:pt x="630" y="1621"/>
                  </a:lnTo>
                  <a:close/>
                  <a:moveTo>
                    <a:pt x="451" y="1488"/>
                  </a:moveTo>
                  <a:lnTo>
                    <a:pt x="451" y="1432"/>
                  </a:lnTo>
                  <a:lnTo>
                    <a:pt x="557" y="1432"/>
                  </a:lnTo>
                  <a:lnTo>
                    <a:pt x="557" y="1488"/>
                  </a:lnTo>
                  <a:lnTo>
                    <a:pt x="568" y="1488"/>
                  </a:lnTo>
                  <a:lnTo>
                    <a:pt x="568" y="1507"/>
                  </a:lnTo>
                  <a:lnTo>
                    <a:pt x="557" y="1507"/>
                  </a:lnTo>
                  <a:lnTo>
                    <a:pt x="451" y="1507"/>
                  </a:lnTo>
                  <a:lnTo>
                    <a:pt x="441" y="1507"/>
                  </a:lnTo>
                  <a:lnTo>
                    <a:pt x="441" y="1488"/>
                  </a:lnTo>
                  <a:lnTo>
                    <a:pt x="451" y="1488"/>
                  </a:lnTo>
                  <a:close/>
                  <a:moveTo>
                    <a:pt x="630" y="1488"/>
                  </a:moveTo>
                  <a:lnTo>
                    <a:pt x="630" y="1432"/>
                  </a:lnTo>
                  <a:lnTo>
                    <a:pt x="736" y="1432"/>
                  </a:lnTo>
                  <a:lnTo>
                    <a:pt x="736" y="1488"/>
                  </a:lnTo>
                  <a:lnTo>
                    <a:pt x="747" y="1488"/>
                  </a:lnTo>
                  <a:lnTo>
                    <a:pt x="747" y="1507"/>
                  </a:lnTo>
                  <a:lnTo>
                    <a:pt x="736" y="1507"/>
                  </a:lnTo>
                  <a:lnTo>
                    <a:pt x="630" y="1507"/>
                  </a:lnTo>
                  <a:lnTo>
                    <a:pt x="620" y="1507"/>
                  </a:lnTo>
                  <a:lnTo>
                    <a:pt x="620" y="1488"/>
                  </a:lnTo>
                  <a:lnTo>
                    <a:pt x="630" y="1488"/>
                  </a:lnTo>
                  <a:close/>
                  <a:moveTo>
                    <a:pt x="451" y="1382"/>
                  </a:moveTo>
                  <a:lnTo>
                    <a:pt x="451" y="1324"/>
                  </a:lnTo>
                  <a:lnTo>
                    <a:pt x="557" y="1324"/>
                  </a:lnTo>
                  <a:lnTo>
                    <a:pt x="557" y="1382"/>
                  </a:lnTo>
                  <a:lnTo>
                    <a:pt x="568" y="1382"/>
                  </a:lnTo>
                  <a:lnTo>
                    <a:pt x="568" y="1401"/>
                  </a:lnTo>
                  <a:lnTo>
                    <a:pt x="557" y="1401"/>
                  </a:lnTo>
                  <a:lnTo>
                    <a:pt x="451" y="1401"/>
                  </a:lnTo>
                  <a:lnTo>
                    <a:pt x="441" y="1401"/>
                  </a:lnTo>
                  <a:lnTo>
                    <a:pt x="441" y="1382"/>
                  </a:lnTo>
                  <a:lnTo>
                    <a:pt x="451" y="1382"/>
                  </a:lnTo>
                  <a:close/>
                  <a:moveTo>
                    <a:pt x="630" y="1382"/>
                  </a:moveTo>
                  <a:lnTo>
                    <a:pt x="630" y="1324"/>
                  </a:lnTo>
                  <a:lnTo>
                    <a:pt x="736" y="1324"/>
                  </a:lnTo>
                  <a:lnTo>
                    <a:pt x="736" y="1382"/>
                  </a:lnTo>
                  <a:lnTo>
                    <a:pt x="747" y="1382"/>
                  </a:lnTo>
                  <a:lnTo>
                    <a:pt x="747" y="1401"/>
                  </a:lnTo>
                  <a:lnTo>
                    <a:pt x="736" y="1401"/>
                  </a:lnTo>
                  <a:lnTo>
                    <a:pt x="630" y="1401"/>
                  </a:lnTo>
                  <a:lnTo>
                    <a:pt x="620" y="1401"/>
                  </a:lnTo>
                  <a:lnTo>
                    <a:pt x="620" y="1382"/>
                  </a:lnTo>
                  <a:lnTo>
                    <a:pt x="630" y="1382"/>
                  </a:lnTo>
                  <a:close/>
                  <a:moveTo>
                    <a:pt x="451" y="1279"/>
                  </a:moveTo>
                  <a:lnTo>
                    <a:pt x="451" y="1223"/>
                  </a:lnTo>
                  <a:lnTo>
                    <a:pt x="557" y="1223"/>
                  </a:lnTo>
                  <a:lnTo>
                    <a:pt x="557" y="1279"/>
                  </a:lnTo>
                  <a:lnTo>
                    <a:pt x="568" y="1279"/>
                  </a:lnTo>
                  <a:lnTo>
                    <a:pt x="568" y="1299"/>
                  </a:lnTo>
                  <a:lnTo>
                    <a:pt x="557" y="1299"/>
                  </a:lnTo>
                  <a:lnTo>
                    <a:pt x="451" y="1299"/>
                  </a:lnTo>
                  <a:lnTo>
                    <a:pt x="441" y="1299"/>
                  </a:lnTo>
                  <a:lnTo>
                    <a:pt x="441" y="1279"/>
                  </a:lnTo>
                  <a:lnTo>
                    <a:pt x="451" y="1279"/>
                  </a:lnTo>
                  <a:close/>
                  <a:moveTo>
                    <a:pt x="630" y="1279"/>
                  </a:moveTo>
                  <a:lnTo>
                    <a:pt x="630" y="1223"/>
                  </a:lnTo>
                  <a:lnTo>
                    <a:pt x="736" y="1223"/>
                  </a:lnTo>
                  <a:lnTo>
                    <a:pt x="736" y="1279"/>
                  </a:lnTo>
                  <a:lnTo>
                    <a:pt x="747" y="1279"/>
                  </a:lnTo>
                  <a:lnTo>
                    <a:pt x="747" y="1299"/>
                  </a:lnTo>
                  <a:lnTo>
                    <a:pt x="736" y="1299"/>
                  </a:lnTo>
                  <a:lnTo>
                    <a:pt x="630" y="1299"/>
                  </a:lnTo>
                  <a:lnTo>
                    <a:pt x="620" y="1299"/>
                  </a:lnTo>
                  <a:lnTo>
                    <a:pt x="620" y="1279"/>
                  </a:lnTo>
                  <a:lnTo>
                    <a:pt x="630" y="1279"/>
                  </a:lnTo>
                  <a:close/>
                  <a:moveTo>
                    <a:pt x="451" y="1146"/>
                  </a:moveTo>
                  <a:lnTo>
                    <a:pt x="451" y="1090"/>
                  </a:lnTo>
                  <a:lnTo>
                    <a:pt x="557" y="1090"/>
                  </a:lnTo>
                  <a:lnTo>
                    <a:pt x="557" y="1146"/>
                  </a:lnTo>
                  <a:lnTo>
                    <a:pt x="568" y="1146"/>
                  </a:lnTo>
                  <a:lnTo>
                    <a:pt x="568" y="1164"/>
                  </a:lnTo>
                  <a:lnTo>
                    <a:pt x="557" y="1164"/>
                  </a:lnTo>
                  <a:lnTo>
                    <a:pt x="451" y="1164"/>
                  </a:lnTo>
                  <a:lnTo>
                    <a:pt x="441" y="1164"/>
                  </a:lnTo>
                  <a:lnTo>
                    <a:pt x="441" y="1146"/>
                  </a:lnTo>
                  <a:lnTo>
                    <a:pt x="451" y="1146"/>
                  </a:lnTo>
                  <a:close/>
                  <a:moveTo>
                    <a:pt x="630" y="1146"/>
                  </a:moveTo>
                  <a:lnTo>
                    <a:pt x="630" y="1090"/>
                  </a:lnTo>
                  <a:lnTo>
                    <a:pt x="736" y="1090"/>
                  </a:lnTo>
                  <a:lnTo>
                    <a:pt x="736" y="1146"/>
                  </a:lnTo>
                  <a:lnTo>
                    <a:pt x="747" y="1146"/>
                  </a:lnTo>
                  <a:lnTo>
                    <a:pt x="747" y="1164"/>
                  </a:lnTo>
                  <a:lnTo>
                    <a:pt x="736" y="1164"/>
                  </a:lnTo>
                  <a:lnTo>
                    <a:pt x="630" y="1164"/>
                  </a:lnTo>
                  <a:lnTo>
                    <a:pt x="620" y="1164"/>
                  </a:lnTo>
                  <a:lnTo>
                    <a:pt x="620" y="1146"/>
                  </a:lnTo>
                  <a:lnTo>
                    <a:pt x="630" y="1146"/>
                  </a:lnTo>
                  <a:close/>
                  <a:moveTo>
                    <a:pt x="451" y="1040"/>
                  </a:moveTo>
                  <a:lnTo>
                    <a:pt x="451" y="984"/>
                  </a:lnTo>
                  <a:lnTo>
                    <a:pt x="557" y="984"/>
                  </a:lnTo>
                  <a:lnTo>
                    <a:pt x="557" y="1040"/>
                  </a:lnTo>
                  <a:lnTo>
                    <a:pt x="568" y="1040"/>
                  </a:lnTo>
                  <a:lnTo>
                    <a:pt x="568" y="1059"/>
                  </a:lnTo>
                  <a:lnTo>
                    <a:pt x="557" y="1059"/>
                  </a:lnTo>
                  <a:lnTo>
                    <a:pt x="451" y="1059"/>
                  </a:lnTo>
                  <a:lnTo>
                    <a:pt x="441" y="1059"/>
                  </a:lnTo>
                  <a:lnTo>
                    <a:pt x="441" y="1040"/>
                  </a:lnTo>
                  <a:lnTo>
                    <a:pt x="451" y="1040"/>
                  </a:lnTo>
                  <a:close/>
                  <a:moveTo>
                    <a:pt x="630" y="1040"/>
                  </a:moveTo>
                  <a:lnTo>
                    <a:pt x="630" y="984"/>
                  </a:lnTo>
                  <a:lnTo>
                    <a:pt x="736" y="984"/>
                  </a:lnTo>
                  <a:lnTo>
                    <a:pt x="736" y="1040"/>
                  </a:lnTo>
                  <a:lnTo>
                    <a:pt x="747" y="1040"/>
                  </a:lnTo>
                  <a:lnTo>
                    <a:pt x="747" y="1059"/>
                  </a:lnTo>
                  <a:lnTo>
                    <a:pt x="736" y="1059"/>
                  </a:lnTo>
                  <a:lnTo>
                    <a:pt x="630" y="1059"/>
                  </a:lnTo>
                  <a:lnTo>
                    <a:pt x="620" y="1059"/>
                  </a:lnTo>
                  <a:lnTo>
                    <a:pt x="620" y="1040"/>
                  </a:lnTo>
                  <a:lnTo>
                    <a:pt x="630" y="1040"/>
                  </a:lnTo>
                  <a:close/>
                  <a:moveTo>
                    <a:pt x="451" y="936"/>
                  </a:moveTo>
                  <a:lnTo>
                    <a:pt x="451" y="880"/>
                  </a:lnTo>
                  <a:lnTo>
                    <a:pt x="557" y="880"/>
                  </a:lnTo>
                  <a:lnTo>
                    <a:pt x="557" y="936"/>
                  </a:lnTo>
                  <a:lnTo>
                    <a:pt x="568" y="936"/>
                  </a:lnTo>
                  <a:lnTo>
                    <a:pt x="568" y="957"/>
                  </a:lnTo>
                  <a:lnTo>
                    <a:pt x="557" y="957"/>
                  </a:lnTo>
                  <a:lnTo>
                    <a:pt x="451" y="957"/>
                  </a:lnTo>
                  <a:lnTo>
                    <a:pt x="441" y="957"/>
                  </a:lnTo>
                  <a:lnTo>
                    <a:pt x="441" y="936"/>
                  </a:lnTo>
                  <a:lnTo>
                    <a:pt x="451" y="936"/>
                  </a:lnTo>
                  <a:close/>
                  <a:moveTo>
                    <a:pt x="630" y="936"/>
                  </a:moveTo>
                  <a:lnTo>
                    <a:pt x="630" y="880"/>
                  </a:lnTo>
                  <a:lnTo>
                    <a:pt x="736" y="880"/>
                  </a:lnTo>
                  <a:lnTo>
                    <a:pt x="736" y="936"/>
                  </a:lnTo>
                  <a:lnTo>
                    <a:pt x="747" y="936"/>
                  </a:lnTo>
                  <a:lnTo>
                    <a:pt x="747" y="957"/>
                  </a:lnTo>
                  <a:lnTo>
                    <a:pt x="736" y="957"/>
                  </a:lnTo>
                  <a:lnTo>
                    <a:pt x="630" y="957"/>
                  </a:lnTo>
                  <a:lnTo>
                    <a:pt x="620" y="957"/>
                  </a:lnTo>
                  <a:lnTo>
                    <a:pt x="620" y="936"/>
                  </a:lnTo>
                  <a:lnTo>
                    <a:pt x="630" y="936"/>
                  </a:lnTo>
                  <a:close/>
                  <a:moveTo>
                    <a:pt x="449" y="727"/>
                  </a:moveTo>
                  <a:lnTo>
                    <a:pt x="449" y="675"/>
                  </a:lnTo>
                  <a:lnTo>
                    <a:pt x="545" y="675"/>
                  </a:lnTo>
                  <a:lnTo>
                    <a:pt x="545" y="727"/>
                  </a:lnTo>
                  <a:lnTo>
                    <a:pt x="555" y="727"/>
                  </a:lnTo>
                  <a:lnTo>
                    <a:pt x="555" y="745"/>
                  </a:lnTo>
                  <a:lnTo>
                    <a:pt x="545" y="745"/>
                  </a:lnTo>
                  <a:lnTo>
                    <a:pt x="449" y="745"/>
                  </a:lnTo>
                  <a:lnTo>
                    <a:pt x="441" y="745"/>
                  </a:lnTo>
                  <a:lnTo>
                    <a:pt x="441" y="727"/>
                  </a:lnTo>
                  <a:lnTo>
                    <a:pt x="449" y="727"/>
                  </a:lnTo>
                  <a:close/>
                  <a:moveTo>
                    <a:pt x="611" y="727"/>
                  </a:moveTo>
                  <a:lnTo>
                    <a:pt x="611" y="675"/>
                  </a:lnTo>
                  <a:lnTo>
                    <a:pt x="707" y="675"/>
                  </a:lnTo>
                  <a:lnTo>
                    <a:pt x="707" y="727"/>
                  </a:lnTo>
                  <a:lnTo>
                    <a:pt x="717" y="727"/>
                  </a:lnTo>
                  <a:lnTo>
                    <a:pt x="717" y="745"/>
                  </a:lnTo>
                  <a:lnTo>
                    <a:pt x="707" y="745"/>
                  </a:lnTo>
                  <a:lnTo>
                    <a:pt x="611" y="745"/>
                  </a:lnTo>
                  <a:lnTo>
                    <a:pt x="601" y="745"/>
                  </a:lnTo>
                  <a:lnTo>
                    <a:pt x="601" y="727"/>
                  </a:lnTo>
                  <a:lnTo>
                    <a:pt x="611" y="727"/>
                  </a:lnTo>
                  <a:close/>
                  <a:moveTo>
                    <a:pt x="449" y="631"/>
                  </a:moveTo>
                  <a:lnTo>
                    <a:pt x="449" y="577"/>
                  </a:lnTo>
                  <a:lnTo>
                    <a:pt x="545" y="577"/>
                  </a:lnTo>
                  <a:lnTo>
                    <a:pt x="545" y="631"/>
                  </a:lnTo>
                  <a:lnTo>
                    <a:pt x="555" y="631"/>
                  </a:lnTo>
                  <a:lnTo>
                    <a:pt x="555" y="648"/>
                  </a:lnTo>
                  <a:lnTo>
                    <a:pt x="545" y="648"/>
                  </a:lnTo>
                  <a:lnTo>
                    <a:pt x="449" y="648"/>
                  </a:lnTo>
                  <a:lnTo>
                    <a:pt x="441" y="648"/>
                  </a:lnTo>
                  <a:lnTo>
                    <a:pt x="441" y="631"/>
                  </a:lnTo>
                  <a:lnTo>
                    <a:pt x="449" y="631"/>
                  </a:lnTo>
                  <a:close/>
                  <a:moveTo>
                    <a:pt x="611" y="631"/>
                  </a:moveTo>
                  <a:lnTo>
                    <a:pt x="611" y="577"/>
                  </a:lnTo>
                  <a:lnTo>
                    <a:pt x="707" y="577"/>
                  </a:lnTo>
                  <a:lnTo>
                    <a:pt x="707" y="631"/>
                  </a:lnTo>
                  <a:lnTo>
                    <a:pt x="717" y="631"/>
                  </a:lnTo>
                  <a:lnTo>
                    <a:pt x="717" y="648"/>
                  </a:lnTo>
                  <a:lnTo>
                    <a:pt x="707" y="648"/>
                  </a:lnTo>
                  <a:lnTo>
                    <a:pt x="611" y="648"/>
                  </a:lnTo>
                  <a:lnTo>
                    <a:pt x="601" y="648"/>
                  </a:lnTo>
                  <a:lnTo>
                    <a:pt x="601" y="631"/>
                  </a:lnTo>
                  <a:lnTo>
                    <a:pt x="611" y="631"/>
                  </a:lnTo>
                  <a:close/>
                  <a:moveTo>
                    <a:pt x="449" y="536"/>
                  </a:moveTo>
                  <a:lnTo>
                    <a:pt x="449" y="484"/>
                  </a:lnTo>
                  <a:lnTo>
                    <a:pt x="545" y="484"/>
                  </a:lnTo>
                  <a:lnTo>
                    <a:pt x="545" y="536"/>
                  </a:lnTo>
                  <a:lnTo>
                    <a:pt x="555" y="536"/>
                  </a:lnTo>
                  <a:lnTo>
                    <a:pt x="555" y="554"/>
                  </a:lnTo>
                  <a:lnTo>
                    <a:pt x="545" y="554"/>
                  </a:lnTo>
                  <a:lnTo>
                    <a:pt x="449" y="554"/>
                  </a:lnTo>
                  <a:lnTo>
                    <a:pt x="441" y="554"/>
                  </a:lnTo>
                  <a:lnTo>
                    <a:pt x="441" y="536"/>
                  </a:lnTo>
                  <a:lnTo>
                    <a:pt x="449" y="536"/>
                  </a:lnTo>
                  <a:close/>
                  <a:moveTo>
                    <a:pt x="611" y="536"/>
                  </a:moveTo>
                  <a:lnTo>
                    <a:pt x="611" y="484"/>
                  </a:lnTo>
                  <a:lnTo>
                    <a:pt x="707" y="484"/>
                  </a:lnTo>
                  <a:lnTo>
                    <a:pt x="707" y="536"/>
                  </a:lnTo>
                  <a:lnTo>
                    <a:pt x="717" y="536"/>
                  </a:lnTo>
                  <a:lnTo>
                    <a:pt x="717" y="554"/>
                  </a:lnTo>
                  <a:lnTo>
                    <a:pt x="707" y="554"/>
                  </a:lnTo>
                  <a:lnTo>
                    <a:pt x="611" y="554"/>
                  </a:lnTo>
                  <a:lnTo>
                    <a:pt x="601" y="554"/>
                  </a:lnTo>
                  <a:lnTo>
                    <a:pt x="601" y="536"/>
                  </a:lnTo>
                  <a:lnTo>
                    <a:pt x="611" y="536"/>
                  </a:lnTo>
                  <a:close/>
                  <a:moveTo>
                    <a:pt x="657" y="0"/>
                  </a:moveTo>
                  <a:lnTo>
                    <a:pt x="325" y="0"/>
                  </a:lnTo>
                  <a:lnTo>
                    <a:pt x="325" y="268"/>
                  </a:lnTo>
                  <a:lnTo>
                    <a:pt x="285" y="268"/>
                  </a:lnTo>
                  <a:lnTo>
                    <a:pt x="285" y="536"/>
                  </a:lnTo>
                  <a:lnTo>
                    <a:pt x="285" y="536"/>
                  </a:lnTo>
                  <a:lnTo>
                    <a:pt x="285" y="484"/>
                  </a:lnTo>
                  <a:lnTo>
                    <a:pt x="381" y="484"/>
                  </a:lnTo>
                  <a:lnTo>
                    <a:pt x="381" y="536"/>
                  </a:lnTo>
                  <a:lnTo>
                    <a:pt x="391" y="536"/>
                  </a:lnTo>
                  <a:lnTo>
                    <a:pt x="391" y="554"/>
                  </a:lnTo>
                  <a:lnTo>
                    <a:pt x="381" y="554"/>
                  </a:lnTo>
                  <a:lnTo>
                    <a:pt x="285" y="554"/>
                  </a:lnTo>
                  <a:lnTo>
                    <a:pt x="285" y="554"/>
                  </a:lnTo>
                  <a:lnTo>
                    <a:pt x="285" y="631"/>
                  </a:lnTo>
                  <a:lnTo>
                    <a:pt x="285" y="631"/>
                  </a:lnTo>
                  <a:lnTo>
                    <a:pt x="285" y="577"/>
                  </a:lnTo>
                  <a:lnTo>
                    <a:pt x="381" y="577"/>
                  </a:lnTo>
                  <a:lnTo>
                    <a:pt x="381" y="631"/>
                  </a:lnTo>
                  <a:lnTo>
                    <a:pt x="391" y="631"/>
                  </a:lnTo>
                  <a:lnTo>
                    <a:pt x="391" y="648"/>
                  </a:lnTo>
                  <a:lnTo>
                    <a:pt x="381" y="648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285" y="727"/>
                  </a:lnTo>
                  <a:lnTo>
                    <a:pt x="285" y="727"/>
                  </a:lnTo>
                  <a:lnTo>
                    <a:pt x="285" y="675"/>
                  </a:lnTo>
                  <a:lnTo>
                    <a:pt x="381" y="675"/>
                  </a:lnTo>
                  <a:lnTo>
                    <a:pt x="381" y="727"/>
                  </a:lnTo>
                  <a:lnTo>
                    <a:pt x="391" y="727"/>
                  </a:lnTo>
                  <a:lnTo>
                    <a:pt x="391" y="745"/>
                  </a:lnTo>
                  <a:lnTo>
                    <a:pt x="381" y="745"/>
                  </a:lnTo>
                  <a:lnTo>
                    <a:pt x="285" y="745"/>
                  </a:lnTo>
                  <a:lnTo>
                    <a:pt x="285" y="745"/>
                  </a:lnTo>
                  <a:lnTo>
                    <a:pt x="285" y="880"/>
                  </a:lnTo>
                  <a:lnTo>
                    <a:pt x="381" y="880"/>
                  </a:lnTo>
                  <a:lnTo>
                    <a:pt x="381" y="936"/>
                  </a:lnTo>
                  <a:lnTo>
                    <a:pt x="391" y="936"/>
                  </a:lnTo>
                  <a:lnTo>
                    <a:pt x="391" y="957"/>
                  </a:lnTo>
                  <a:lnTo>
                    <a:pt x="381" y="957"/>
                  </a:lnTo>
                  <a:lnTo>
                    <a:pt x="285" y="957"/>
                  </a:lnTo>
                  <a:lnTo>
                    <a:pt x="285" y="984"/>
                  </a:lnTo>
                  <a:lnTo>
                    <a:pt x="381" y="984"/>
                  </a:lnTo>
                  <a:lnTo>
                    <a:pt x="381" y="1040"/>
                  </a:lnTo>
                  <a:lnTo>
                    <a:pt x="391" y="1040"/>
                  </a:lnTo>
                  <a:lnTo>
                    <a:pt x="391" y="1059"/>
                  </a:lnTo>
                  <a:lnTo>
                    <a:pt x="381" y="1059"/>
                  </a:lnTo>
                  <a:lnTo>
                    <a:pt x="285" y="1059"/>
                  </a:lnTo>
                  <a:lnTo>
                    <a:pt x="285" y="1090"/>
                  </a:lnTo>
                  <a:lnTo>
                    <a:pt x="381" y="1090"/>
                  </a:lnTo>
                  <a:lnTo>
                    <a:pt x="381" y="1146"/>
                  </a:lnTo>
                  <a:lnTo>
                    <a:pt x="391" y="1146"/>
                  </a:lnTo>
                  <a:lnTo>
                    <a:pt x="391" y="1164"/>
                  </a:lnTo>
                  <a:lnTo>
                    <a:pt x="381" y="1164"/>
                  </a:lnTo>
                  <a:lnTo>
                    <a:pt x="285" y="1164"/>
                  </a:lnTo>
                  <a:lnTo>
                    <a:pt x="285" y="1223"/>
                  </a:lnTo>
                  <a:lnTo>
                    <a:pt x="381" y="1223"/>
                  </a:lnTo>
                  <a:lnTo>
                    <a:pt x="381" y="1279"/>
                  </a:lnTo>
                  <a:lnTo>
                    <a:pt x="391" y="1279"/>
                  </a:lnTo>
                  <a:lnTo>
                    <a:pt x="391" y="1299"/>
                  </a:lnTo>
                  <a:lnTo>
                    <a:pt x="381" y="1299"/>
                  </a:lnTo>
                  <a:lnTo>
                    <a:pt x="285" y="1299"/>
                  </a:lnTo>
                  <a:lnTo>
                    <a:pt x="285" y="1324"/>
                  </a:lnTo>
                  <a:lnTo>
                    <a:pt x="381" y="1324"/>
                  </a:lnTo>
                  <a:lnTo>
                    <a:pt x="381" y="1382"/>
                  </a:lnTo>
                  <a:lnTo>
                    <a:pt x="391" y="1382"/>
                  </a:lnTo>
                  <a:lnTo>
                    <a:pt x="391" y="1401"/>
                  </a:lnTo>
                  <a:lnTo>
                    <a:pt x="381" y="1401"/>
                  </a:lnTo>
                  <a:lnTo>
                    <a:pt x="285" y="1401"/>
                  </a:lnTo>
                  <a:lnTo>
                    <a:pt x="285" y="1432"/>
                  </a:lnTo>
                  <a:lnTo>
                    <a:pt x="381" y="1432"/>
                  </a:lnTo>
                  <a:lnTo>
                    <a:pt x="381" y="1488"/>
                  </a:lnTo>
                  <a:lnTo>
                    <a:pt x="391" y="1488"/>
                  </a:lnTo>
                  <a:lnTo>
                    <a:pt x="391" y="1507"/>
                  </a:lnTo>
                  <a:lnTo>
                    <a:pt x="381" y="1507"/>
                  </a:lnTo>
                  <a:lnTo>
                    <a:pt x="285" y="1507"/>
                  </a:lnTo>
                  <a:lnTo>
                    <a:pt x="285" y="1565"/>
                  </a:lnTo>
                  <a:lnTo>
                    <a:pt x="381" y="1565"/>
                  </a:lnTo>
                  <a:lnTo>
                    <a:pt x="381" y="1621"/>
                  </a:lnTo>
                  <a:lnTo>
                    <a:pt x="391" y="1621"/>
                  </a:lnTo>
                  <a:lnTo>
                    <a:pt x="391" y="1640"/>
                  </a:lnTo>
                  <a:lnTo>
                    <a:pt x="381" y="1640"/>
                  </a:lnTo>
                  <a:lnTo>
                    <a:pt x="285" y="1640"/>
                  </a:lnTo>
                  <a:lnTo>
                    <a:pt x="285" y="1667"/>
                  </a:lnTo>
                  <a:lnTo>
                    <a:pt x="381" y="1667"/>
                  </a:lnTo>
                  <a:lnTo>
                    <a:pt x="381" y="1725"/>
                  </a:lnTo>
                  <a:lnTo>
                    <a:pt x="391" y="1725"/>
                  </a:lnTo>
                  <a:lnTo>
                    <a:pt x="391" y="1743"/>
                  </a:lnTo>
                  <a:lnTo>
                    <a:pt x="381" y="1743"/>
                  </a:lnTo>
                  <a:lnTo>
                    <a:pt x="285" y="1743"/>
                  </a:lnTo>
                  <a:lnTo>
                    <a:pt x="285" y="1772"/>
                  </a:lnTo>
                  <a:lnTo>
                    <a:pt x="381" y="1772"/>
                  </a:lnTo>
                  <a:lnTo>
                    <a:pt x="381" y="1828"/>
                  </a:lnTo>
                  <a:lnTo>
                    <a:pt x="391" y="1828"/>
                  </a:lnTo>
                  <a:lnTo>
                    <a:pt x="391" y="1849"/>
                  </a:lnTo>
                  <a:lnTo>
                    <a:pt x="381" y="1849"/>
                  </a:lnTo>
                  <a:lnTo>
                    <a:pt x="275" y="1849"/>
                  </a:lnTo>
                  <a:lnTo>
                    <a:pt x="264" y="1849"/>
                  </a:lnTo>
                  <a:lnTo>
                    <a:pt x="264" y="1828"/>
                  </a:lnTo>
                  <a:lnTo>
                    <a:pt x="275" y="1828"/>
                  </a:lnTo>
                  <a:lnTo>
                    <a:pt x="275" y="1801"/>
                  </a:lnTo>
                  <a:lnTo>
                    <a:pt x="223" y="1801"/>
                  </a:lnTo>
                  <a:lnTo>
                    <a:pt x="223" y="2465"/>
                  </a:lnTo>
                  <a:lnTo>
                    <a:pt x="532" y="2465"/>
                  </a:lnTo>
                  <a:lnTo>
                    <a:pt x="532" y="2525"/>
                  </a:lnTo>
                  <a:lnTo>
                    <a:pt x="499" y="2525"/>
                  </a:lnTo>
                  <a:lnTo>
                    <a:pt x="499" y="2615"/>
                  </a:lnTo>
                  <a:lnTo>
                    <a:pt x="223" y="2615"/>
                  </a:lnTo>
                  <a:lnTo>
                    <a:pt x="983" y="2615"/>
                  </a:lnTo>
                  <a:lnTo>
                    <a:pt x="728" y="2615"/>
                  </a:lnTo>
                  <a:lnTo>
                    <a:pt x="728" y="2119"/>
                  </a:lnTo>
                  <a:lnTo>
                    <a:pt x="880" y="2119"/>
                  </a:lnTo>
                  <a:lnTo>
                    <a:pt x="880" y="1849"/>
                  </a:lnTo>
                  <a:lnTo>
                    <a:pt x="807" y="1849"/>
                  </a:lnTo>
                  <a:lnTo>
                    <a:pt x="796" y="1849"/>
                  </a:lnTo>
                  <a:lnTo>
                    <a:pt x="796" y="1828"/>
                  </a:lnTo>
                  <a:lnTo>
                    <a:pt x="807" y="1828"/>
                  </a:lnTo>
                  <a:lnTo>
                    <a:pt x="807" y="1772"/>
                  </a:lnTo>
                  <a:lnTo>
                    <a:pt x="880" y="1772"/>
                  </a:lnTo>
                  <a:lnTo>
                    <a:pt x="880" y="1743"/>
                  </a:lnTo>
                  <a:lnTo>
                    <a:pt x="807" y="1743"/>
                  </a:lnTo>
                  <a:lnTo>
                    <a:pt x="796" y="1743"/>
                  </a:lnTo>
                  <a:lnTo>
                    <a:pt x="796" y="1725"/>
                  </a:lnTo>
                  <a:lnTo>
                    <a:pt x="807" y="1725"/>
                  </a:lnTo>
                  <a:lnTo>
                    <a:pt x="807" y="1667"/>
                  </a:lnTo>
                  <a:lnTo>
                    <a:pt x="880" y="1667"/>
                  </a:lnTo>
                  <a:lnTo>
                    <a:pt x="880" y="1640"/>
                  </a:lnTo>
                  <a:lnTo>
                    <a:pt x="807" y="1640"/>
                  </a:lnTo>
                  <a:lnTo>
                    <a:pt x="796" y="1640"/>
                  </a:lnTo>
                  <a:lnTo>
                    <a:pt x="796" y="1621"/>
                  </a:lnTo>
                  <a:lnTo>
                    <a:pt x="807" y="1621"/>
                  </a:lnTo>
                  <a:lnTo>
                    <a:pt x="807" y="1565"/>
                  </a:lnTo>
                  <a:lnTo>
                    <a:pt x="880" y="1565"/>
                  </a:lnTo>
                  <a:lnTo>
                    <a:pt x="880" y="1507"/>
                  </a:lnTo>
                  <a:lnTo>
                    <a:pt x="807" y="1507"/>
                  </a:lnTo>
                  <a:lnTo>
                    <a:pt x="796" y="1507"/>
                  </a:lnTo>
                  <a:lnTo>
                    <a:pt x="796" y="1488"/>
                  </a:lnTo>
                  <a:lnTo>
                    <a:pt x="807" y="1488"/>
                  </a:lnTo>
                  <a:lnTo>
                    <a:pt x="807" y="1432"/>
                  </a:lnTo>
                  <a:lnTo>
                    <a:pt x="880" y="1432"/>
                  </a:lnTo>
                  <a:lnTo>
                    <a:pt x="880" y="1401"/>
                  </a:lnTo>
                  <a:lnTo>
                    <a:pt x="807" y="1401"/>
                  </a:lnTo>
                  <a:lnTo>
                    <a:pt x="796" y="1401"/>
                  </a:lnTo>
                  <a:lnTo>
                    <a:pt x="796" y="1382"/>
                  </a:lnTo>
                  <a:lnTo>
                    <a:pt x="807" y="1382"/>
                  </a:lnTo>
                  <a:lnTo>
                    <a:pt x="807" y="1324"/>
                  </a:lnTo>
                  <a:lnTo>
                    <a:pt x="880" y="1324"/>
                  </a:lnTo>
                  <a:lnTo>
                    <a:pt x="880" y="1299"/>
                  </a:lnTo>
                  <a:lnTo>
                    <a:pt x="807" y="1299"/>
                  </a:lnTo>
                  <a:lnTo>
                    <a:pt x="796" y="1299"/>
                  </a:lnTo>
                  <a:lnTo>
                    <a:pt x="796" y="1279"/>
                  </a:lnTo>
                  <a:lnTo>
                    <a:pt x="807" y="1279"/>
                  </a:lnTo>
                  <a:lnTo>
                    <a:pt x="807" y="1223"/>
                  </a:lnTo>
                  <a:lnTo>
                    <a:pt x="880" y="1223"/>
                  </a:lnTo>
                  <a:lnTo>
                    <a:pt x="880" y="1164"/>
                  </a:lnTo>
                  <a:lnTo>
                    <a:pt x="807" y="1164"/>
                  </a:lnTo>
                  <a:lnTo>
                    <a:pt x="796" y="1164"/>
                  </a:lnTo>
                  <a:lnTo>
                    <a:pt x="796" y="1146"/>
                  </a:lnTo>
                  <a:lnTo>
                    <a:pt x="807" y="1146"/>
                  </a:lnTo>
                  <a:lnTo>
                    <a:pt x="807" y="1090"/>
                  </a:lnTo>
                  <a:lnTo>
                    <a:pt x="880" y="1090"/>
                  </a:lnTo>
                  <a:lnTo>
                    <a:pt x="880" y="1059"/>
                  </a:lnTo>
                  <a:lnTo>
                    <a:pt x="807" y="1059"/>
                  </a:lnTo>
                  <a:lnTo>
                    <a:pt x="796" y="1059"/>
                  </a:lnTo>
                  <a:lnTo>
                    <a:pt x="796" y="1040"/>
                  </a:lnTo>
                  <a:lnTo>
                    <a:pt x="807" y="1040"/>
                  </a:lnTo>
                  <a:lnTo>
                    <a:pt x="807" y="984"/>
                  </a:lnTo>
                  <a:lnTo>
                    <a:pt x="880" y="984"/>
                  </a:lnTo>
                  <a:lnTo>
                    <a:pt x="880" y="957"/>
                  </a:lnTo>
                  <a:lnTo>
                    <a:pt x="807" y="957"/>
                  </a:lnTo>
                  <a:lnTo>
                    <a:pt x="796" y="957"/>
                  </a:lnTo>
                  <a:lnTo>
                    <a:pt x="796" y="936"/>
                  </a:lnTo>
                  <a:lnTo>
                    <a:pt x="807" y="936"/>
                  </a:lnTo>
                  <a:lnTo>
                    <a:pt x="807" y="880"/>
                  </a:lnTo>
                  <a:lnTo>
                    <a:pt x="880" y="880"/>
                  </a:lnTo>
                  <a:lnTo>
                    <a:pt x="880" y="691"/>
                  </a:lnTo>
                  <a:lnTo>
                    <a:pt x="983" y="691"/>
                  </a:lnTo>
                  <a:lnTo>
                    <a:pt x="983" y="563"/>
                  </a:lnTo>
                  <a:lnTo>
                    <a:pt x="794" y="563"/>
                  </a:lnTo>
                  <a:lnTo>
                    <a:pt x="794" y="268"/>
                  </a:lnTo>
                  <a:lnTo>
                    <a:pt x="657" y="268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D985BD5F-5628-4940-8556-4873ED95F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1042" y="1504671"/>
              <a:ext cx="1338053" cy="3559491"/>
            </a:xfrm>
            <a:custGeom>
              <a:avLst/>
              <a:gdLst>
                <a:gd name="T0" fmla="*/ 96 w 983"/>
                <a:gd name="T1" fmla="*/ 1164 h 2615"/>
                <a:gd name="T2" fmla="*/ 86 w 983"/>
                <a:gd name="T3" fmla="*/ 1059 h 2615"/>
                <a:gd name="T4" fmla="*/ 86 w 983"/>
                <a:gd name="T5" fmla="*/ 936 h 2615"/>
                <a:gd name="T6" fmla="*/ 557 w 983"/>
                <a:gd name="T7" fmla="*/ 1828 h 2615"/>
                <a:gd name="T8" fmla="*/ 630 w 983"/>
                <a:gd name="T9" fmla="*/ 1828 h 2615"/>
                <a:gd name="T10" fmla="*/ 620 w 983"/>
                <a:gd name="T11" fmla="*/ 1849 h 2615"/>
                <a:gd name="T12" fmla="*/ 568 w 983"/>
                <a:gd name="T13" fmla="*/ 1743 h 2615"/>
                <a:gd name="T14" fmla="*/ 736 w 983"/>
                <a:gd name="T15" fmla="*/ 1667 h 2615"/>
                <a:gd name="T16" fmla="*/ 630 w 983"/>
                <a:gd name="T17" fmla="*/ 1725 h 2615"/>
                <a:gd name="T18" fmla="*/ 451 w 983"/>
                <a:gd name="T19" fmla="*/ 1640 h 2615"/>
                <a:gd name="T20" fmla="*/ 747 w 983"/>
                <a:gd name="T21" fmla="*/ 1621 h 2615"/>
                <a:gd name="T22" fmla="*/ 451 w 983"/>
                <a:gd name="T23" fmla="*/ 1432 h 2615"/>
                <a:gd name="T24" fmla="*/ 441 w 983"/>
                <a:gd name="T25" fmla="*/ 1488 h 2615"/>
                <a:gd name="T26" fmla="*/ 736 w 983"/>
                <a:gd name="T27" fmla="*/ 1507 h 2615"/>
                <a:gd name="T28" fmla="*/ 557 w 983"/>
                <a:gd name="T29" fmla="*/ 1382 h 2615"/>
                <a:gd name="T30" fmla="*/ 630 w 983"/>
                <a:gd name="T31" fmla="*/ 1382 h 2615"/>
                <a:gd name="T32" fmla="*/ 620 w 983"/>
                <a:gd name="T33" fmla="*/ 1401 h 2615"/>
                <a:gd name="T34" fmla="*/ 568 w 983"/>
                <a:gd name="T35" fmla="*/ 1299 h 2615"/>
                <a:gd name="T36" fmla="*/ 736 w 983"/>
                <a:gd name="T37" fmla="*/ 1223 h 2615"/>
                <a:gd name="T38" fmla="*/ 630 w 983"/>
                <a:gd name="T39" fmla="*/ 1279 h 2615"/>
                <a:gd name="T40" fmla="*/ 451 w 983"/>
                <a:gd name="T41" fmla="*/ 1164 h 2615"/>
                <a:gd name="T42" fmla="*/ 747 w 983"/>
                <a:gd name="T43" fmla="*/ 1146 h 2615"/>
                <a:gd name="T44" fmla="*/ 451 w 983"/>
                <a:gd name="T45" fmla="*/ 984 h 2615"/>
                <a:gd name="T46" fmla="*/ 441 w 983"/>
                <a:gd name="T47" fmla="*/ 1040 h 2615"/>
                <a:gd name="T48" fmla="*/ 736 w 983"/>
                <a:gd name="T49" fmla="*/ 1059 h 2615"/>
                <a:gd name="T50" fmla="*/ 557 w 983"/>
                <a:gd name="T51" fmla="*/ 936 h 2615"/>
                <a:gd name="T52" fmla="*/ 630 w 983"/>
                <a:gd name="T53" fmla="*/ 936 h 2615"/>
                <a:gd name="T54" fmla="*/ 620 w 983"/>
                <a:gd name="T55" fmla="*/ 957 h 2615"/>
                <a:gd name="T56" fmla="*/ 555 w 983"/>
                <a:gd name="T57" fmla="*/ 745 h 2615"/>
                <a:gd name="T58" fmla="*/ 707 w 983"/>
                <a:gd name="T59" fmla="*/ 675 h 2615"/>
                <a:gd name="T60" fmla="*/ 611 w 983"/>
                <a:gd name="T61" fmla="*/ 727 h 2615"/>
                <a:gd name="T62" fmla="*/ 449 w 983"/>
                <a:gd name="T63" fmla="*/ 648 h 2615"/>
                <a:gd name="T64" fmla="*/ 717 w 983"/>
                <a:gd name="T65" fmla="*/ 631 h 2615"/>
                <a:gd name="T66" fmla="*/ 449 w 983"/>
                <a:gd name="T67" fmla="*/ 484 h 2615"/>
                <a:gd name="T68" fmla="*/ 441 w 983"/>
                <a:gd name="T69" fmla="*/ 536 h 2615"/>
                <a:gd name="T70" fmla="*/ 707 w 983"/>
                <a:gd name="T71" fmla="*/ 554 h 2615"/>
                <a:gd name="T72" fmla="*/ 285 w 983"/>
                <a:gd name="T73" fmla="*/ 268 h 2615"/>
                <a:gd name="T74" fmla="*/ 381 w 983"/>
                <a:gd name="T75" fmla="*/ 554 h 2615"/>
                <a:gd name="T76" fmla="*/ 391 w 983"/>
                <a:gd name="T77" fmla="*/ 631 h 2615"/>
                <a:gd name="T78" fmla="*/ 381 w 983"/>
                <a:gd name="T79" fmla="*/ 675 h 2615"/>
                <a:gd name="T80" fmla="*/ 381 w 983"/>
                <a:gd name="T81" fmla="*/ 880 h 2615"/>
                <a:gd name="T82" fmla="*/ 381 w 983"/>
                <a:gd name="T83" fmla="*/ 1040 h 2615"/>
                <a:gd name="T84" fmla="*/ 391 w 983"/>
                <a:gd name="T85" fmla="*/ 1146 h 2615"/>
                <a:gd name="T86" fmla="*/ 391 w 983"/>
                <a:gd name="T87" fmla="*/ 1299 h 2615"/>
                <a:gd name="T88" fmla="*/ 381 w 983"/>
                <a:gd name="T89" fmla="*/ 1401 h 2615"/>
                <a:gd name="T90" fmla="*/ 285 w 983"/>
                <a:gd name="T91" fmla="*/ 1507 h 2615"/>
                <a:gd name="T92" fmla="*/ 285 w 983"/>
                <a:gd name="T93" fmla="*/ 1667 h 2615"/>
                <a:gd name="T94" fmla="*/ 381 w 983"/>
                <a:gd name="T95" fmla="*/ 1772 h 2615"/>
                <a:gd name="T96" fmla="*/ 275 w 983"/>
                <a:gd name="T97" fmla="*/ 1828 h 2615"/>
                <a:gd name="T98" fmla="*/ 223 w 983"/>
                <a:gd name="T99" fmla="*/ 2615 h 2615"/>
                <a:gd name="T100" fmla="*/ 796 w 983"/>
                <a:gd name="T101" fmla="*/ 1828 h 2615"/>
                <a:gd name="T102" fmla="*/ 807 w 983"/>
                <a:gd name="T103" fmla="*/ 1725 h 2615"/>
                <a:gd name="T104" fmla="*/ 807 w 983"/>
                <a:gd name="T105" fmla="*/ 1565 h 2615"/>
                <a:gd name="T106" fmla="*/ 880 w 983"/>
                <a:gd name="T107" fmla="*/ 1432 h 2615"/>
                <a:gd name="T108" fmla="*/ 880 w 983"/>
                <a:gd name="T109" fmla="*/ 1299 h 2615"/>
                <a:gd name="T110" fmla="*/ 807 w 983"/>
                <a:gd name="T111" fmla="*/ 1164 h 2615"/>
                <a:gd name="T112" fmla="*/ 796 w 983"/>
                <a:gd name="T113" fmla="*/ 1059 h 2615"/>
                <a:gd name="T114" fmla="*/ 796 w 983"/>
                <a:gd name="T115" fmla="*/ 936 h 2615"/>
                <a:gd name="T116" fmla="*/ 794 w 983"/>
                <a:gd name="T117" fmla="*/ 268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3" h="2615">
                  <a:moveTo>
                    <a:pt x="152" y="855"/>
                  </a:moveTo>
                  <a:lnTo>
                    <a:pt x="0" y="855"/>
                  </a:lnTo>
                  <a:lnTo>
                    <a:pt x="0" y="1274"/>
                  </a:lnTo>
                  <a:lnTo>
                    <a:pt x="96" y="1274"/>
                  </a:lnTo>
                  <a:lnTo>
                    <a:pt x="96" y="1223"/>
                  </a:lnTo>
                  <a:lnTo>
                    <a:pt x="152" y="1223"/>
                  </a:lnTo>
                  <a:lnTo>
                    <a:pt x="152" y="1164"/>
                  </a:lnTo>
                  <a:lnTo>
                    <a:pt x="96" y="1164"/>
                  </a:lnTo>
                  <a:lnTo>
                    <a:pt x="86" y="1164"/>
                  </a:lnTo>
                  <a:lnTo>
                    <a:pt x="86" y="1146"/>
                  </a:lnTo>
                  <a:lnTo>
                    <a:pt x="96" y="1146"/>
                  </a:lnTo>
                  <a:lnTo>
                    <a:pt x="96" y="1090"/>
                  </a:lnTo>
                  <a:lnTo>
                    <a:pt x="152" y="1090"/>
                  </a:lnTo>
                  <a:lnTo>
                    <a:pt x="152" y="1059"/>
                  </a:lnTo>
                  <a:lnTo>
                    <a:pt x="96" y="1059"/>
                  </a:lnTo>
                  <a:lnTo>
                    <a:pt x="86" y="1059"/>
                  </a:lnTo>
                  <a:lnTo>
                    <a:pt x="86" y="1040"/>
                  </a:lnTo>
                  <a:lnTo>
                    <a:pt x="96" y="1040"/>
                  </a:lnTo>
                  <a:lnTo>
                    <a:pt x="96" y="984"/>
                  </a:lnTo>
                  <a:lnTo>
                    <a:pt x="152" y="984"/>
                  </a:lnTo>
                  <a:lnTo>
                    <a:pt x="152" y="957"/>
                  </a:lnTo>
                  <a:lnTo>
                    <a:pt x="96" y="957"/>
                  </a:lnTo>
                  <a:lnTo>
                    <a:pt x="86" y="957"/>
                  </a:lnTo>
                  <a:lnTo>
                    <a:pt x="86" y="936"/>
                  </a:lnTo>
                  <a:lnTo>
                    <a:pt x="96" y="936"/>
                  </a:lnTo>
                  <a:lnTo>
                    <a:pt x="96" y="880"/>
                  </a:lnTo>
                  <a:lnTo>
                    <a:pt x="152" y="880"/>
                  </a:lnTo>
                  <a:lnTo>
                    <a:pt x="152" y="855"/>
                  </a:lnTo>
                  <a:moveTo>
                    <a:pt x="451" y="1828"/>
                  </a:moveTo>
                  <a:lnTo>
                    <a:pt x="451" y="1772"/>
                  </a:lnTo>
                  <a:lnTo>
                    <a:pt x="557" y="1772"/>
                  </a:lnTo>
                  <a:lnTo>
                    <a:pt x="557" y="1828"/>
                  </a:lnTo>
                  <a:lnTo>
                    <a:pt x="568" y="1828"/>
                  </a:lnTo>
                  <a:lnTo>
                    <a:pt x="568" y="1849"/>
                  </a:lnTo>
                  <a:lnTo>
                    <a:pt x="557" y="1849"/>
                  </a:lnTo>
                  <a:lnTo>
                    <a:pt x="451" y="1849"/>
                  </a:lnTo>
                  <a:lnTo>
                    <a:pt x="441" y="1849"/>
                  </a:lnTo>
                  <a:lnTo>
                    <a:pt x="441" y="1828"/>
                  </a:lnTo>
                  <a:lnTo>
                    <a:pt x="451" y="1828"/>
                  </a:lnTo>
                  <a:moveTo>
                    <a:pt x="630" y="1828"/>
                  </a:moveTo>
                  <a:lnTo>
                    <a:pt x="630" y="1772"/>
                  </a:lnTo>
                  <a:lnTo>
                    <a:pt x="736" y="1772"/>
                  </a:lnTo>
                  <a:lnTo>
                    <a:pt x="736" y="1828"/>
                  </a:lnTo>
                  <a:lnTo>
                    <a:pt x="747" y="1828"/>
                  </a:lnTo>
                  <a:lnTo>
                    <a:pt x="747" y="1849"/>
                  </a:lnTo>
                  <a:lnTo>
                    <a:pt x="736" y="1849"/>
                  </a:lnTo>
                  <a:lnTo>
                    <a:pt x="630" y="1849"/>
                  </a:lnTo>
                  <a:lnTo>
                    <a:pt x="620" y="1849"/>
                  </a:lnTo>
                  <a:lnTo>
                    <a:pt x="620" y="1828"/>
                  </a:lnTo>
                  <a:lnTo>
                    <a:pt x="630" y="1828"/>
                  </a:lnTo>
                  <a:moveTo>
                    <a:pt x="451" y="1725"/>
                  </a:moveTo>
                  <a:lnTo>
                    <a:pt x="451" y="1667"/>
                  </a:lnTo>
                  <a:lnTo>
                    <a:pt x="557" y="1667"/>
                  </a:lnTo>
                  <a:lnTo>
                    <a:pt x="557" y="1725"/>
                  </a:lnTo>
                  <a:lnTo>
                    <a:pt x="568" y="1725"/>
                  </a:lnTo>
                  <a:lnTo>
                    <a:pt x="568" y="1743"/>
                  </a:lnTo>
                  <a:lnTo>
                    <a:pt x="557" y="1743"/>
                  </a:lnTo>
                  <a:lnTo>
                    <a:pt x="451" y="1743"/>
                  </a:lnTo>
                  <a:lnTo>
                    <a:pt x="441" y="1743"/>
                  </a:lnTo>
                  <a:lnTo>
                    <a:pt x="441" y="1725"/>
                  </a:lnTo>
                  <a:lnTo>
                    <a:pt x="451" y="1725"/>
                  </a:lnTo>
                  <a:moveTo>
                    <a:pt x="630" y="1725"/>
                  </a:moveTo>
                  <a:lnTo>
                    <a:pt x="630" y="1667"/>
                  </a:lnTo>
                  <a:lnTo>
                    <a:pt x="736" y="1667"/>
                  </a:lnTo>
                  <a:lnTo>
                    <a:pt x="736" y="1725"/>
                  </a:lnTo>
                  <a:lnTo>
                    <a:pt x="747" y="1725"/>
                  </a:lnTo>
                  <a:lnTo>
                    <a:pt x="747" y="1743"/>
                  </a:lnTo>
                  <a:lnTo>
                    <a:pt x="736" y="1743"/>
                  </a:lnTo>
                  <a:lnTo>
                    <a:pt x="630" y="1743"/>
                  </a:lnTo>
                  <a:lnTo>
                    <a:pt x="620" y="1743"/>
                  </a:lnTo>
                  <a:lnTo>
                    <a:pt x="620" y="1725"/>
                  </a:lnTo>
                  <a:lnTo>
                    <a:pt x="630" y="1725"/>
                  </a:lnTo>
                  <a:moveTo>
                    <a:pt x="451" y="1621"/>
                  </a:moveTo>
                  <a:lnTo>
                    <a:pt x="451" y="1565"/>
                  </a:lnTo>
                  <a:lnTo>
                    <a:pt x="557" y="1565"/>
                  </a:lnTo>
                  <a:lnTo>
                    <a:pt x="557" y="1621"/>
                  </a:lnTo>
                  <a:lnTo>
                    <a:pt x="568" y="1621"/>
                  </a:lnTo>
                  <a:lnTo>
                    <a:pt x="568" y="1640"/>
                  </a:lnTo>
                  <a:lnTo>
                    <a:pt x="557" y="1640"/>
                  </a:lnTo>
                  <a:lnTo>
                    <a:pt x="451" y="1640"/>
                  </a:lnTo>
                  <a:lnTo>
                    <a:pt x="441" y="1640"/>
                  </a:lnTo>
                  <a:lnTo>
                    <a:pt x="441" y="1621"/>
                  </a:lnTo>
                  <a:lnTo>
                    <a:pt x="451" y="1621"/>
                  </a:lnTo>
                  <a:moveTo>
                    <a:pt x="630" y="1621"/>
                  </a:moveTo>
                  <a:lnTo>
                    <a:pt x="630" y="1565"/>
                  </a:lnTo>
                  <a:lnTo>
                    <a:pt x="736" y="1565"/>
                  </a:lnTo>
                  <a:lnTo>
                    <a:pt x="736" y="1621"/>
                  </a:lnTo>
                  <a:lnTo>
                    <a:pt x="747" y="1621"/>
                  </a:lnTo>
                  <a:lnTo>
                    <a:pt x="747" y="1640"/>
                  </a:lnTo>
                  <a:lnTo>
                    <a:pt x="736" y="1640"/>
                  </a:lnTo>
                  <a:lnTo>
                    <a:pt x="630" y="1640"/>
                  </a:lnTo>
                  <a:lnTo>
                    <a:pt x="620" y="1640"/>
                  </a:lnTo>
                  <a:lnTo>
                    <a:pt x="620" y="1621"/>
                  </a:lnTo>
                  <a:lnTo>
                    <a:pt x="630" y="1621"/>
                  </a:lnTo>
                  <a:moveTo>
                    <a:pt x="451" y="1488"/>
                  </a:moveTo>
                  <a:lnTo>
                    <a:pt x="451" y="1432"/>
                  </a:lnTo>
                  <a:lnTo>
                    <a:pt x="557" y="1432"/>
                  </a:lnTo>
                  <a:lnTo>
                    <a:pt x="557" y="1488"/>
                  </a:lnTo>
                  <a:lnTo>
                    <a:pt x="568" y="1488"/>
                  </a:lnTo>
                  <a:lnTo>
                    <a:pt x="568" y="1507"/>
                  </a:lnTo>
                  <a:lnTo>
                    <a:pt x="557" y="1507"/>
                  </a:lnTo>
                  <a:lnTo>
                    <a:pt x="451" y="1507"/>
                  </a:lnTo>
                  <a:lnTo>
                    <a:pt x="441" y="1507"/>
                  </a:lnTo>
                  <a:lnTo>
                    <a:pt x="441" y="1488"/>
                  </a:lnTo>
                  <a:lnTo>
                    <a:pt x="451" y="1488"/>
                  </a:lnTo>
                  <a:moveTo>
                    <a:pt x="630" y="1488"/>
                  </a:moveTo>
                  <a:lnTo>
                    <a:pt x="630" y="1432"/>
                  </a:lnTo>
                  <a:lnTo>
                    <a:pt x="736" y="1432"/>
                  </a:lnTo>
                  <a:lnTo>
                    <a:pt x="736" y="1488"/>
                  </a:lnTo>
                  <a:lnTo>
                    <a:pt x="747" y="1488"/>
                  </a:lnTo>
                  <a:lnTo>
                    <a:pt x="747" y="1507"/>
                  </a:lnTo>
                  <a:lnTo>
                    <a:pt x="736" y="1507"/>
                  </a:lnTo>
                  <a:lnTo>
                    <a:pt x="630" y="1507"/>
                  </a:lnTo>
                  <a:lnTo>
                    <a:pt x="620" y="1507"/>
                  </a:lnTo>
                  <a:lnTo>
                    <a:pt x="620" y="1488"/>
                  </a:lnTo>
                  <a:lnTo>
                    <a:pt x="630" y="1488"/>
                  </a:lnTo>
                  <a:moveTo>
                    <a:pt x="451" y="1382"/>
                  </a:moveTo>
                  <a:lnTo>
                    <a:pt x="451" y="1324"/>
                  </a:lnTo>
                  <a:lnTo>
                    <a:pt x="557" y="1324"/>
                  </a:lnTo>
                  <a:lnTo>
                    <a:pt x="557" y="1382"/>
                  </a:lnTo>
                  <a:lnTo>
                    <a:pt x="568" y="1382"/>
                  </a:lnTo>
                  <a:lnTo>
                    <a:pt x="568" y="1401"/>
                  </a:lnTo>
                  <a:lnTo>
                    <a:pt x="557" y="1401"/>
                  </a:lnTo>
                  <a:lnTo>
                    <a:pt x="451" y="1401"/>
                  </a:lnTo>
                  <a:lnTo>
                    <a:pt x="441" y="1401"/>
                  </a:lnTo>
                  <a:lnTo>
                    <a:pt x="441" y="1382"/>
                  </a:lnTo>
                  <a:lnTo>
                    <a:pt x="451" y="1382"/>
                  </a:lnTo>
                  <a:moveTo>
                    <a:pt x="630" y="1382"/>
                  </a:moveTo>
                  <a:lnTo>
                    <a:pt x="630" y="1324"/>
                  </a:lnTo>
                  <a:lnTo>
                    <a:pt x="736" y="1324"/>
                  </a:lnTo>
                  <a:lnTo>
                    <a:pt x="736" y="1382"/>
                  </a:lnTo>
                  <a:lnTo>
                    <a:pt x="747" y="1382"/>
                  </a:lnTo>
                  <a:lnTo>
                    <a:pt x="747" y="1401"/>
                  </a:lnTo>
                  <a:lnTo>
                    <a:pt x="736" y="1401"/>
                  </a:lnTo>
                  <a:lnTo>
                    <a:pt x="630" y="1401"/>
                  </a:lnTo>
                  <a:lnTo>
                    <a:pt x="620" y="1401"/>
                  </a:lnTo>
                  <a:lnTo>
                    <a:pt x="620" y="1382"/>
                  </a:lnTo>
                  <a:lnTo>
                    <a:pt x="630" y="1382"/>
                  </a:lnTo>
                  <a:moveTo>
                    <a:pt x="451" y="1279"/>
                  </a:moveTo>
                  <a:lnTo>
                    <a:pt x="451" y="1223"/>
                  </a:lnTo>
                  <a:lnTo>
                    <a:pt x="557" y="1223"/>
                  </a:lnTo>
                  <a:lnTo>
                    <a:pt x="557" y="1279"/>
                  </a:lnTo>
                  <a:lnTo>
                    <a:pt x="568" y="1279"/>
                  </a:lnTo>
                  <a:lnTo>
                    <a:pt x="568" y="1299"/>
                  </a:lnTo>
                  <a:lnTo>
                    <a:pt x="557" y="1299"/>
                  </a:lnTo>
                  <a:lnTo>
                    <a:pt x="451" y="1299"/>
                  </a:lnTo>
                  <a:lnTo>
                    <a:pt x="441" y="1299"/>
                  </a:lnTo>
                  <a:lnTo>
                    <a:pt x="441" y="1279"/>
                  </a:lnTo>
                  <a:lnTo>
                    <a:pt x="451" y="1279"/>
                  </a:lnTo>
                  <a:moveTo>
                    <a:pt x="630" y="1279"/>
                  </a:moveTo>
                  <a:lnTo>
                    <a:pt x="630" y="1223"/>
                  </a:lnTo>
                  <a:lnTo>
                    <a:pt x="736" y="1223"/>
                  </a:lnTo>
                  <a:lnTo>
                    <a:pt x="736" y="1279"/>
                  </a:lnTo>
                  <a:lnTo>
                    <a:pt x="747" y="1279"/>
                  </a:lnTo>
                  <a:lnTo>
                    <a:pt x="747" y="1299"/>
                  </a:lnTo>
                  <a:lnTo>
                    <a:pt x="736" y="1299"/>
                  </a:lnTo>
                  <a:lnTo>
                    <a:pt x="630" y="1299"/>
                  </a:lnTo>
                  <a:lnTo>
                    <a:pt x="620" y="1299"/>
                  </a:lnTo>
                  <a:lnTo>
                    <a:pt x="620" y="1279"/>
                  </a:lnTo>
                  <a:lnTo>
                    <a:pt x="630" y="1279"/>
                  </a:lnTo>
                  <a:moveTo>
                    <a:pt x="451" y="1146"/>
                  </a:moveTo>
                  <a:lnTo>
                    <a:pt x="451" y="1090"/>
                  </a:lnTo>
                  <a:lnTo>
                    <a:pt x="557" y="1090"/>
                  </a:lnTo>
                  <a:lnTo>
                    <a:pt x="557" y="1146"/>
                  </a:lnTo>
                  <a:lnTo>
                    <a:pt x="568" y="1146"/>
                  </a:lnTo>
                  <a:lnTo>
                    <a:pt x="568" y="1164"/>
                  </a:lnTo>
                  <a:lnTo>
                    <a:pt x="557" y="1164"/>
                  </a:lnTo>
                  <a:lnTo>
                    <a:pt x="451" y="1164"/>
                  </a:lnTo>
                  <a:lnTo>
                    <a:pt x="441" y="1164"/>
                  </a:lnTo>
                  <a:lnTo>
                    <a:pt x="441" y="1146"/>
                  </a:lnTo>
                  <a:lnTo>
                    <a:pt x="451" y="1146"/>
                  </a:lnTo>
                  <a:moveTo>
                    <a:pt x="630" y="1146"/>
                  </a:moveTo>
                  <a:lnTo>
                    <a:pt x="630" y="1090"/>
                  </a:lnTo>
                  <a:lnTo>
                    <a:pt x="736" y="1090"/>
                  </a:lnTo>
                  <a:lnTo>
                    <a:pt x="736" y="1146"/>
                  </a:lnTo>
                  <a:lnTo>
                    <a:pt x="747" y="1146"/>
                  </a:lnTo>
                  <a:lnTo>
                    <a:pt x="747" y="1164"/>
                  </a:lnTo>
                  <a:lnTo>
                    <a:pt x="736" y="1164"/>
                  </a:lnTo>
                  <a:lnTo>
                    <a:pt x="630" y="1164"/>
                  </a:lnTo>
                  <a:lnTo>
                    <a:pt x="620" y="1164"/>
                  </a:lnTo>
                  <a:lnTo>
                    <a:pt x="620" y="1146"/>
                  </a:lnTo>
                  <a:lnTo>
                    <a:pt x="630" y="1146"/>
                  </a:lnTo>
                  <a:moveTo>
                    <a:pt x="451" y="1040"/>
                  </a:moveTo>
                  <a:lnTo>
                    <a:pt x="451" y="984"/>
                  </a:lnTo>
                  <a:lnTo>
                    <a:pt x="557" y="984"/>
                  </a:lnTo>
                  <a:lnTo>
                    <a:pt x="557" y="1040"/>
                  </a:lnTo>
                  <a:lnTo>
                    <a:pt x="568" y="1040"/>
                  </a:lnTo>
                  <a:lnTo>
                    <a:pt x="568" y="1059"/>
                  </a:lnTo>
                  <a:lnTo>
                    <a:pt x="557" y="1059"/>
                  </a:lnTo>
                  <a:lnTo>
                    <a:pt x="451" y="1059"/>
                  </a:lnTo>
                  <a:lnTo>
                    <a:pt x="441" y="1059"/>
                  </a:lnTo>
                  <a:lnTo>
                    <a:pt x="441" y="1040"/>
                  </a:lnTo>
                  <a:lnTo>
                    <a:pt x="451" y="1040"/>
                  </a:lnTo>
                  <a:moveTo>
                    <a:pt x="630" y="1040"/>
                  </a:moveTo>
                  <a:lnTo>
                    <a:pt x="630" y="984"/>
                  </a:lnTo>
                  <a:lnTo>
                    <a:pt x="736" y="984"/>
                  </a:lnTo>
                  <a:lnTo>
                    <a:pt x="736" y="1040"/>
                  </a:lnTo>
                  <a:lnTo>
                    <a:pt x="747" y="1040"/>
                  </a:lnTo>
                  <a:lnTo>
                    <a:pt x="747" y="1059"/>
                  </a:lnTo>
                  <a:lnTo>
                    <a:pt x="736" y="1059"/>
                  </a:lnTo>
                  <a:lnTo>
                    <a:pt x="630" y="1059"/>
                  </a:lnTo>
                  <a:lnTo>
                    <a:pt x="620" y="1059"/>
                  </a:lnTo>
                  <a:lnTo>
                    <a:pt x="620" y="1040"/>
                  </a:lnTo>
                  <a:lnTo>
                    <a:pt x="630" y="1040"/>
                  </a:lnTo>
                  <a:moveTo>
                    <a:pt x="451" y="936"/>
                  </a:moveTo>
                  <a:lnTo>
                    <a:pt x="451" y="880"/>
                  </a:lnTo>
                  <a:lnTo>
                    <a:pt x="557" y="880"/>
                  </a:lnTo>
                  <a:lnTo>
                    <a:pt x="557" y="936"/>
                  </a:lnTo>
                  <a:lnTo>
                    <a:pt x="568" y="936"/>
                  </a:lnTo>
                  <a:lnTo>
                    <a:pt x="568" y="957"/>
                  </a:lnTo>
                  <a:lnTo>
                    <a:pt x="557" y="957"/>
                  </a:lnTo>
                  <a:lnTo>
                    <a:pt x="451" y="957"/>
                  </a:lnTo>
                  <a:lnTo>
                    <a:pt x="441" y="957"/>
                  </a:lnTo>
                  <a:lnTo>
                    <a:pt x="441" y="936"/>
                  </a:lnTo>
                  <a:lnTo>
                    <a:pt x="451" y="936"/>
                  </a:lnTo>
                  <a:moveTo>
                    <a:pt x="630" y="936"/>
                  </a:moveTo>
                  <a:lnTo>
                    <a:pt x="630" y="880"/>
                  </a:lnTo>
                  <a:lnTo>
                    <a:pt x="736" y="880"/>
                  </a:lnTo>
                  <a:lnTo>
                    <a:pt x="736" y="936"/>
                  </a:lnTo>
                  <a:lnTo>
                    <a:pt x="747" y="936"/>
                  </a:lnTo>
                  <a:lnTo>
                    <a:pt x="747" y="957"/>
                  </a:lnTo>
                  <a:lnTo>
                    <a:pt x="736" y="957"/>
                  </a:lnTo>
                  <a:lnTo>
                    <a:pt x="630" y="957"/>
                  </a:lnTo>
                  <a:lnTo>
                    <a:pt x="620" y="957"/>
                  </a:lnTo>
                  <a:lnTo>
                    <a:pt x="620" y="936"/>
                  </a:lnTo>
                  <a:lnTo>
                    <a:pt x="630" y="936"/>
                  </a:lnTo>
                  <a:moveTo>
                    <a:pt x="449" y="727"/>
                  </a:moveTo>
                  <a:lnTo>
                    <a:pt x="449" y="675"/>
                  </a:lnTo>
                  <a:lnTo>
                    <a:pt x="545" y="675"/>
                  </a:lnTo>
                  <a:lnTo>
                    <a:pt x="545" y="727"/>
                  </a:lnTo>
                  <a:lnTo>
                    <a:pt x="555" y="727"/>
                  </a:lnTo>
                  <a:lnTo>
                    <a:pt x="555" y="745"/>
                  </a:lnTo>
                  <a:lnTo>
                    <a:pt x="545" y="745"/>
                  </a:lnTo>
                  <a:lnTo>
                    <a:pt x="449" y="745"/>
                  </a:lnTo>
                  <a:lnTo>
                    <a:pt x="441" y="745"/>
                  </a:lnTo>
                  <a:lnTo>
                    <a:pt x="441" y="727"/>
                  </a:lnTo>
                  <a:lnTo>
                    <a:pt x="449" y="727"/>
                  </a:lnTo>
                  <a:moveTo>
                    <a:pt x="611" y="727"/>
                  </a:moveTo>
                  <a:lnTo>
                    <a:pt x="611" y="675"/>
                  </a:lnTo>
                  <a:lnTo>
                    <a:pt x="707" y="675"/>
                  </a:lnTo>
                  <a:lnTo>
                    <a:pt x="707" y="727"/>
                  </a:lnTo>
                  <a:lnTo>
                    <a:pt x="717" y="727"/>
                  </a:lnTo>
                  <a:lnTo>
                    <a:pt x="717" y="745"/>
                  </a:lnTo>
                  <a:lnTo>
                    <a:pt x="707" y="745"/>
                  </a:lnTo>
                  <a:lnTo>
                    <a:pt x="611" y="745"/>
                  </a:lnTo>
                  <a:lnTo>
                    <a:pt x="601" y="745"/>
                  </a:lnTo>
                  <a:lnTo>
                    <a:pt x="601" y="727"/>
                  </a:lnTo>
                  <a:lnTo>
                    <a:pt x="611" y="727"/>
                  </a:lnTo>
                  <a:moveTo>
                    <a:pt x="449" y="631"/>
                  </a:moveTo>
                  <a:lnTo>
                    <a:pt x="449" y="577"/>
                  </a:lnTo>
                  <a:lnTo>
                    <a:pt x="545" y="577"/>
                  </a:lnTo>
                  <a:lnTo>
                    <a:pt x="545" y="631"/>
                  </a:lnTo>
                  <a:lnTo>
                    <a:pt x="555" y="631"/>
                  </a:lnTo>
                  <a:lnTo>
                    <a:pt x="555" y="648"/>
                  </a:lnTo>
                  <a:lnTo>
                    <a:pt x="545" y="648"/>
                  </a:lnTo>
                  <a:lnTo>
                    <a:pt x="449" y="648"/>
                  </a:lnTo>
                  <a:lnTo>
                    <a:pt x="441" y="648"/>
                  </a:lnTo>
                  <a:lnTo>
                    <a:pt x="441" y="631"/>
                  </a:lnTo>
                  <a:lnTo>
                    <a:pt x="449" y="631"/>
                  </a:lnTo>
                  <a:moveTo>
                    <a:pt x="611" y="631"/>
                  </a:moveTo>
                  <a:lnTo>
                    <a:pt x="611" y="577"/>
                  </a:lnTo>
                  <a:lnTo>
                    <a:pt x="707" y="577"/>
                  </a:lnTo>
                  <a:lnTo>
                    <a:pt x="707" y="631"/>
                  </a:lnTo>
                  <a:lnTo>
                    <a:pt x="717" y="631"/>
                  </a:lnTo>
                  <a:lnTo>
                    <a:pt x="717" y="648"/>
                  </a:lnTo>
                  <a:lnTo>
                    <a:pt x="707" y="648"/>
                  </a:lnTo>
                  <a:lnTo>
                    <a:pt x="611" y="648"/>
                  </a:lnTo>
                  <a:lnTo>
                    <a:pt x="601" y="648"/>
                  </a:lnTo>
                  <a:lnTo>
                    <a:pt x="601" y="631"/>
                  </a:lnTo>
                  <a:lnTo>
                    <a:pt x="611" y="631"/>
                  </a:lnTo>
                  <a:moveTo>
                    <a:pt x="449" y="536"/>
                  </a:moveTo>
                  <a:lnTo>
                    <a:pt x="449" y="484"/>
                  </a:lnTo>
                  <a:lnTo>
                    <a:pt x="545" y="484"/>
                  </a:lnTo>
                  <a:lnTo>
                    <a:pt x="545" y="536"/>
                  </a:lnTo>
                  <a:lnTo>
                    <a:pt x="555" y="536"/>
                  </a:lnTo>
                  <a:lnTo>
                    <a:pt x="555" y="554"/>
                  </a:lnTo>
                  <a:lnTo>
                    <a:pt x="545" y="554"/>
                  </a:lnTo>
                  <a:lnTo>
                    <a:pt x="449" y="554"/>
                  </a:lnTo>
                  <a:lnTo>
                    <a:pt x="441" y="554"/>
                  </a:lnTo>
                  <a:lnTo>
                    <a:pt x="441" y="536"/>
                  </a:lnTo>
                  <a:lnTo>
                    <a:pt x="449" y="536"/>
                  </a:lnTo>
                  <a:moveTo>
                    <a:pt x="611" y="536"/>
                  </a:moveTo>
                  <a:lnTo>
                    <a:pt x="611" y="484"/>
                  </a:lnTo>
                  <a:lnTo>
                    <a:pt x="707" y="484"/>
                  </a:lnTo>
                  <a:lnTo>
                    <a:pt x="707" y="536"/>
                  </a:lnTo>
                  <a:lnTo>
                    <a:pt x="717" y="536"/>
                  </a:lnTo>
                  <a:lnTo>
                    <a:pt x="717" y="554"/>
                  </a:lnTo>
                  <a:lnTo>
                    <a:pt x="707" y="554"/>
                  </a:lnTo>
                  <a:lnTo>
                    <a:pt x="611" y="554"/>
                  </a:lnTo>
                  <a:lnTo>
                    <a:pt x="601" y="554"/>
                  </a:lnTo>
                  <a:lnTo>
                    <a:pt x="601" y="536"/>
                  </a:lnTo>
                  <a:lnTo>
                    <a:pt x="611" y="536"/>
                  </a:lnTo>
                  <a:moveTo>
                    <a:pt x="657" y="0"/>
                  </a:moveTo>
                  <a:lnTo>
                    <a:pt x="325" y="0"/>
                  </a:lnTo>
                  <a:lnTo>
                    <a:pt x="325" y="268"/>
                  </a:lnTo>
                  <a:lnTo>
                    <a:pt x="285" y="268"/>
                  </a:lnTo>
                  <a:lnTo>
                    <a:pt x="285" y="536"/>
                  </a:lnTo>
                  <a:lnTo>
                    <a:pt x="285" y="536"/>
                  </a:lnTo>
                  <a:lnTo>
                    <a:pt x="285" y="484"/>
                  </a:lnTo>
                  <a:lnTo>
                    <a:pt x="381" y="484"/>
                  </a:lnTo>
                  <a:lnTo>
                    <a:pt x="381" y="536"/>
                  </a:lnTo>
                  <a:lnTo>
                    <a:pt x="391" y="536"/>
                  </a:lnTo>
                  <a:lnTo>
                    <a:pt x="391" y="554"/>
                  </a:lnTo>
                  <a:lnTo>
                    <a:pt x="381" y="554"/>
                  </a:lnTo>
                  <a:lnTo>
                    <a:pt x="285" y="554"/>
                  </a:lnTo>
                  <a:lnTo>
                    <a:pt x="285" y="554"/>
                  </a:lnTo>
                  <a:lnTo>
                    <a:pt x="285" y="631"/>
                  </a:lnTo>
                  <a:lnTo>
                    <a:pt x="285" y="631"/>
                  </a:lnTo>
                  <a:lnTo>
                    <a:pt x="285" y="577"/>
                  </a:lnTo>
                  <a:lnTo>
                    <a:pt x="381" y="577"/>
                  </a:lnTo>
                  <a:lnTo>
                    <a:pt x="381" y="631"/>
                  </a:lnTo>
                  <a:lnTo>
                    <a:pt x="391" y="631"/>
                  </a:lnTo>
                  <a:lnTo>
                    <a:pt x="391" y="648"/>
                  </a:lnTo>
                  <a:lnTo>
                    <a:pt x="381" y="648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285" y="727"/>
                  </a:lnTo>
                  <a:lnTo>
                    <a:pt x="285" y="727"/>
                  </a:lnTo>
                  <a:lnTo>
                    <a:pt x="285" y="675"/>
                  </a:lnTo>
                  <a:lnTo>
                    <a:pt x="381" y="675"/>
                  </a:lnTo>
                  <a:lnTo>
                    <a:pt x="381" y="727"/>
                  </a:lnTo>
                  <a:lnTo>
                    <a:pt x="391" y="727"/>
                  </a:lnTo>
                  <a:lnTo>
                    <a:pt x="391" y="745"/>
                  </a:lnTo>
                  <a:lnTo>
                    <a:pt x="381" y="745"/>
                  </a:lnTo>
                  <a:lnTo>
                    <a:pt x="285" y="745"/>
                  </a:lnTo>
                  <a:lnTo>
                    <a:pt x="285" y="745"/>
                  </a:lnTo>
                  <a:lnTo>
                    <a:pt x="285" y="880"/>
                  </a:lnTo>
                  <a:lnTo>
                    <a:pt x="381" y="880"/>
                  </a:lnTo>
                  <a:lnTo>
                    <a:pt x="381" y="936"/>
                  </a:lnTo>
                  <a:lnTo>
                    <a:pt x="391" y="936"/>
                  </a:lnTo>
                  <a:lnTo>
                    <a:pt x="391" y="957"/>
                  </a:lnTo>
                  <a:lnTo>
                    <a:pt x="381" y="957"/>
                  </a:lnTo>
                  <a:lnTo>
                    <a:pt x="285" y="957"/>
                  </a:lnTo>
                  <a:lnTo>
                    <a:pt x="285" y="984"/>
                  </a:lnTo>
                  <a:lnTo>
                    <a:pt x="381" y="984"/>
                  </a:lnTo>
                  <a:lnTo>
                    <a:pt x="381" y="1040"/>
                  </a:lnTo>
                  <a:lnTo>
                    <a:pt x="391" y="1040"/>
                  </a:lnTo>
                  <a:lnTo>
                    <a:pt x="391" y="1059"/>
                  </a:lnTo>
                  <a:lnTo>
                    <a:pt x="381" y="1059"/>
                  </a:lnTo>
                  <a:lnTo>
                    <a:pt x="285" y="1059"/>
                  </a:lnTo>
                  <a:lnTo>
                    <a:pt x="285" y="1090"/>
                  </a:lnTo>
                  <a:lnTo>
                    <a:pt x="381" y="1090"/>
                  </a:lnTo>
                  <a:lnTo>
                    <a:pt x="381" y="1146"/>
                  </a:lnTo>
                  <a:lnTo>
                    <a:pt x="391" y="1146"/>
                  </a:lnTo>
                  <a:lnTo>
                    <a:pt x="391" y="1164"/>
                  </a:lnTo>
                  <a:lnTo>
                    <a:pt x="381" y="1164"/>
                  </a:lnTo>
                  <a:lnTo>
                    <a:pt x="285" y="1164"/>
                  </a:lnTo>
                  <a:lnTo>
                    <a:pt x="285" y="1223"/>
                  </a:lnTo>
                  <a:lnTo>
                    <a:pt x="381" y="1223"/>
                  </a:lnTo>
                  <a:lnTo>
                    <a:pt x="381" y="1279"/>
                  </a:lnTo>
                  <a:lnTo>
                    <a:pt x="391" y="1279"/>
                  </a:lnTo>
                  <a:lnTo>
                    <a:pt x="391" y="1299"/>
                  </a:lnTo>
                  <a:lnTo>
                    <a:pt x="381" y="1299"/>
                  </a:lnTo>
                  <a:lnTo>
                    <a:pt x="285" y="1299"/>
                  </a:lnTo>
                  <a:lnTo>
                    <a:pt x="285" y="1324"/>
                  </a:lnTo>
                  <a:lnTo>
                    <a:pt x="381" y="1324"/>
                  </a:lnTo>
                  <a:lnTo>
                    <a:pt x="381" y="1382"/>
                  </a:lnTo>
                  <a:lnTo>
                    <a:pt x="391" y="1382"/>
                  </a:lnTo>
                  <a:lnTo>
                    <a:pt x="391" y="1401"/>
                  </a:lnTo>
                  <a:lnTo>
                    <a:pt x="381" y="1401"/>
                  </a:lnTo>
                  <a:lnTo>
                    <a:pt x="285" y="1401"/>
                  </a:lnTo>
                  <a:lnTo>
                    <a:pt x="285" y="1432"/>
                  </a:lnTo>
                  <a:lnTo>
                    <a:pt x="381" y="1432"/>
                  </a:lnTo>
                  <a:lnTo>
                    <a:pt x="381" y="1488"/>
                  </a:lnTo>
                  <a:lnTo>
                    <a:pt x="391" y="1488"/>
                  </a:lnTo>
                  <a:lnTo>
                    <a:pt x="391" y="1507"/>
                  </a:lnTo>
                  <a:lnTo>
                    <a:pt x="381" y="1507"/>
                  </a:lnTo>
                  <a:lnTo>
                    <a:pt x="285" y="1507"/>
                  </a:lnTo>
                  <a:lnTo>
                    <a:pt x="285" y="1565"/>
                  </a:lnTo>
                  <a:lnTo>
                    <a:pt x="381" y="1565"/>
                  </a:lnTo>
                  <a:lnTo>
                    <a:pt x="381" y="1621"/>
                  </a:lnTo>
                  <a:lnTo>
                    <a:pt x="391" y="1621"/>
                  </a:lnTo>
                  <a:lnTo>
                    <a:pt x="391" y="1640"/>
                  </a:lnTo>
                  <a:lnTo>
                    <a:pt x="381" y="1640"/>
                  </a:lnTo>
                  <a:lnTo>
                    <a:pt x="285" y="1640"/>
                  </a:lnTo>
                  <a:lnTo>
                    <a:pt x="285" y="1667"/>
                  </a:lnTo>
                  <a:lnTo>
                    <a:pt x="381" y="1667"/>
                  </a:lnTo>
                  <a:lnTo>
                    <a:pt x="381" y="1725"/>
                  </a:lnTo>
                  <a:lnTo>
                    <a:pt x="391" y="1725"/>
                  </a:lnTo>
                  <a:lnTo>
                    <a:pt x="391" y="1743"/>
                  </a:lnTo>
                  <a:lnTo>
                    <a:pt x="381" y="1743"/>
                  </a:lnTo>
                  <a:lnTo>
                    <a:pt x="285" y="1743"/>
                  </a:lnTo>
                  <a:lnTo>
                    <a:pt x="285" y="1772"/>
                  </a:lnTo>
                  <a:lnTo>
                    <a:pt x="381" y="1772"/>
                  </a:lnTo>
                  <a:lnTo>
                    <a:pt x="381" y="1828"/>
                  </a:lnTo>
                  <a:lnTo>
                    <a:pt x="391" y="1828"/>
                  </a:lnTo>
                  <a:lnTo>
                    <a:pt x="391" y="1849"/>
                  </a:lnTo>
                  <a:lnTo>
                    <a:pt x="381" y="1849"/>
                  </a:lnTo>
                  <a:lnTo>
                    <a:pt x="275" y="1849"/>
                  </a:lnTo>
                  <a:lnTo>
                    <a:pt x="264" y="1849"/>
                  </a:lnTo>
                  <a:lnTo>
                    <a:pt x="264" y="1828"/>
                  </a:lnTo>
                  <a:lnTo>
                    <a:pt x="275" y="1828"/>
                  </a:lnTo>
                  <a:lnTo>
                    <a:pt x="275" y="1801"/>
                  </a:lnTo>
                  <a:lnTo>
                    <a:pt x="223" y="1801"/>
                  </a:lnTo>
                  <a:lnTo>
                    <a:pt x="223" y="2465"/>
                  </a:lnTo>
                  <a:lnTo>
                    <a:pt x="532" y="2465"/>
                  </a:lnTo>
                  <a:lnTo>
                    <a:pt x="532" y="2525"/>
                  </a:lnTo>
                  <a:lnTo>
                    <a:pt x="499" y="2525"/>
                  </a:lnTo>
                  <a:lnTo>
                    <a:pt x="499" y="2615"/>
                  </a:lnTo>
                  <a:lnTo>
                    <a:pt x="223" y="2615"/>
                  </a:lnTo>
                  <a:lnTo>
                    <a:pt x="983" y="2615"/>
                  </a:lnTo>
                  <a:lnTo>
                    <a:pt x="728" y="2615"/>
                  </a:lnTo>
                  <a:lnTo>
                    <a:pt x="728" y="2119"/>
                  </a:lnTo>
                  <a:lnTo>
                    <a:pt x="880" y="2119"/>
                  </a:lnTo>
                  <a:lnTo>
                    <a:pt x="880" y="1849"/>
                  </a:lnTo>
                  <a:lnTo>
                    <a:pt x="807" y="1849"/>
                  </a:lnTo>
                  <a:lnTo>
                    <a:pt x="796" y="1849"/>
                  </a:lnTo>
                  <a:lnTo>
                    <a:pt x="796" y="1828"/>
                  </a:lnTo>
                  <a:lnTo>
                    <a:pt x="807" y="1828"/>
                  </a:lnTo>
                  <a:lnTo>
                    <a:pt x="807" y="1772"/>
                  </a:lnTo>
                  <a:lnTo>
                    <a:pt x="880" y="1772"/>
                  </a:lnTo>
                  <a:lnTo>
                    <a:pt x="880" y="1743"/>
                  </a:lnTo>
                  <a:lnTo>
                    <a:pt x="807" y="1743"/>
                  </a:lnTo>
                  <a:lnTo>
                    <a:pt x="796" y="1743"/>
                  </a:lnTo>
                  <a:lnTo>
                    <a:pt x="796" y="1725"/>
                  </a:lnTo>
                  <a:lnTo>
                    <a:pt x="807" y="1725"/>
                  </a:lnTo>
                  <a:lnTo>
                    <a:pt x="807" y="1667"/>
                  </a:lnTo>
                  <a:lnTo>
                    <a:pt x="880" y="1667"/>
                  </a:lnTo>
                  <a:lnTo>
                    <a:pt x="880" y="1640"/>
                  </a:lnTo>
                  <a:lnTo>
                    <a:pt x="807" y="1640"/>
                  </a:lnTo>
                  <a:lnTo>
                    <a:pt x="796" y="1640"/>
                  </a:lnTo>
                  <a:lnTo>
                    <a:pt x="796" y="1621"/>
                  </a:lnTo>
                  <a:lnTo>
                    <a:pt x="807" y="1621"/>
                  </a:lnTo>
                  <a:lnTo>
                    <a:pt x="807" y="1565"/>
                  </a:lnTo>
                  <a:lnTo>
                    <a:pt x="880" y="1565"/>
                  </a:lnTo>
                  <a:lnTo>
                    <a:pt x="880" y="1507"/>
                  </a:lnTo>
                  <a:lnTo>
                    <a:pt x="807" y="1507"/>
                  </a:lnTo>
                  <a:lnTo>
                    <a:pt x="796" y="1507"/>
                  </a:lnTo>
                  <a:lnTo>
                    <a:pt x="796" y="1488"/>
                  </a:lnTo>
                  <a:lnTo>
                    <a:pt x="807" y="1488"/>
                  </a:lnTo>
                  <a:lnTo>
                    <a:pt x="807" y="1432"/>
                  </a:lnTo>
                  <a:lnTo>
                    <a:pt x="880" y="1432"/>
                  </a:lnTo>
                  <a:lnTo>
                    <a:pt x="880" y="1401"/>
                  </a:lnTo>
                  <a:lnTo>
                    <a:pt x="807" y="1401"/>
                  </a:lnTo>
                  <a:lnTo>
                    <a:pt x="796" y="1401"/>
                  </a:lnTo>
                  <a:lnTo>
                    <a:pt x="796" y="1382"/>
                  </a:lnTo>
                  <a:lnTo>
                    <a:pt x="807" y="1382"/>
                  </a:lnTo>
                  <a:lnTo>
                    <a:pt x="807" y="1324"/>
                  </a:lnTo>
                  <a:lnTo>
                    <a:pt x="880" y="1324"/>
                  </a:lnTo>
                  <a:lnTo>
                    <a:pt x="880" y="1299"/>
                  </a:lnTo>
                  <a:lnTo>
                    <a:pt x="807" y="1299"/>
                  </a:lnTo>
                  <a:lnTo>
                    <a:pt x="796" y="1299"/>
                  </a:lnTo>
                  <a:lnTo>
                    <a:pt x="796" y="1279"/>
                  </a:lnTo>
                  <a:lnTo>
                    <a:pt x="807" y="1279"/>
                  </a:lnTo>
                  <a:lnTo>
                    <a:pt x="807" y="1223"/>
                  </a:lnTo>
                  <a:lnTo>
                    <a:pt x="880" y="1223"/>
                  </a:lnTo>
                  <a:lnTo>
                    <a:pt x="880" y="1164"/>
                  </a:lnTo>
                  <a:lnTo>
                    <a:pt x="807" y="1164"/>
                  </a:lnTo>
                  <a:lnTo>
                    <a:pt x="796" y="1164"/>
                  </a:lnTo>
                  <a:lnTo>
                    <a:pt x="796" y="1146"/>
                  </a:lnTo>
                  <a:lnTo>
                    <a:pt x="807" y="1146"/>
                  </a:lnTo>
                  <a:lnTo>
                    <a:pt x="807" y="1090"/>
                  </a:lnTo>
                  <a:lnTo>
                    <a:pt x="880" y="1090"/>
                  </a:lnTo>
                  <a:lnTo>
                    <a:pt x="880" y="1059"/>
                  </a:lnTo>
                  <a:lnTo>
                    <a:pt x="807" y="1059"/>
                  </a:lnTo>
                  <a:lnTo>
                    <a:pt x="796" y="1059"/>
                  </a:lnTo>
                  <a:lnTo>
                    <a:pt x="796" y="1040"/>
                  </a:lnTo>
                  <a:lnTo>
                    <a:pt x="807" y="1040"/>
                  </a:lnTo>
                  <a:lnTo>
                    <a:pt x="807" y="984"/>
                  </a:lnTo>
                  <a:lnTo>
                    <a:pt x="880" y="984"/>
                  </a:lnTo>
                  <a:lnTo>
                    <a:pt x="880" y="957"/>
                  </a:lnTo>
                  <a:lnTo>
                    <a:pt x="807" y="957"/>
                  </a:lnTo>
                  <a:lnTo>
                    <a:pt x="796" y="957"/>
                  </a:lnTo>
                  <a:lnTo>
                    <a:pt x="796" y="936"/>
                  </a:lnTo>
                  <a:lnTo>
                    <a:pt x="807" y="936"/>
                  </a:lnTo>
                  <a:lnTo>
                    <a:pt x="807" y="880"/>
                  </a:lnTo>
                  <a:lnTo>
                    <a:pt x="880" y="880"/>
                  </a:lnTo>
                  <a:lnTo>
                    <a:pt x="880" y="691"/>
                  </a:lnTo>
                  <a:lnTo>
                    <a:pt x="983" y="691"/>
                  </a:lnTo>
                  <a:lnTo>
                    <a:pt x="983" y="563"/>
                  </a:lnTo>
                  <a:lnTo>
                    <a:pt x="794" y="563"/>
                  </a:lnTo>
                  <a:lnTo>
                    <a:pt x="794" y="268"/>
                  </a:lnTo>
                  <a:lnTo>
                    <a:pt x="657" y="268"/>
                  </a:lnTo>
                  <a:lnTo>
                    <a:pt x="6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C9C131E-3EC2-4A0B-AEE5-50F9BAE2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445248"/>
              <a:ext cx="140204" cy="1943767"/>
            </a:xfrm>
            <a:custGeom>
              <a:avLst/>
              <a:gdLst>
                <a:gd name="T0" fmla="*/ 0 w 103"/>
                <a:gd name="T1" fmla="*/ 0 h 1428"/>
                <a:gd name="T2" fmla="*/ 33 w 103"/>
                <a:gd name="T3" fmla="*/ 189 h 1428"/>
                <a:gd name="T4" fmla="*/ 43 w 103"/>
                <a:gd name="T5" fmla="*/ 245 h 1428"/>
                <a:gd name="T6" fmla="*/ 33 w 103"/>
                <a:gd name="T7" fmla="*/ 266 h 1428"/>
                <a:gd name="T8" fmla="*/ 0 w 103"/>
                <a:gd name="T9" fmla="*/ 293 h 1428"/>
                <a:gd name="T10" fmla="*/ 33 w 103"/>
                <a:gd name="T11" fmla="*/ 349 h 1428"/>
                <a:gd name="T12" fmla="*/ 43 w 103"/>
                <a:gd name="T13" fmla="*/ 368 h 1428"/>
                <a:gd name="T14" fmla="*/ 0 w 103"/>
                <a:gd name="T15" fmla="*/ 368 h 1428"/>
                <a:gd name="T16" fmla="*/ 33 w 103"/>
                <a:gd name="T17" fmla="*/ 399 h 1428"/>
                <a:gd name="T18" fmla="*/ 43 w 103"/>
                <a:gd name="T19" fmla="*/ 455 h 1428"/>
                <a:gd name="T20" fmla="*/ 33 w 103"/>
                <a:gd name="T21" fmla="*/ 473 h 1428"/>
                <a:gd name="T22" fmla="*/ 0 w 103"/>
                <a:gd name="T23" fmla="*/ 532 h 1428"/>
                <a:gd name="T24" fmla="*/ 33 w 103"/>
                <a:gd name="T25" fmla="*/ 588 h 1428"/>
                <a:gd name="T26" fmla="*/ 43 w 103"/>
                <a:gd name="T27" fmla="*/ 608 h 1428"/>
                <a:gd name="T28" fmla="*/ 0 w 103"/>
                <a:gd name="T29" fmla="*/ 608 h 1428"/>
                <a:gd name="T30" fmla="*/ 33 w 103"/>
                <a:gd name="T31" fmla="*/ 633 h 1428"/>
                <a:gd name="T32" fmla="*/ 43 w 103"/>
                <a:gd name="T33" fmla="*/ 691 h 1428"/>
                <a:gd name="T34" fmla="*/ 33 w 103"/>
                <a:gd name="T35" fmla="*/ 710 h 1428"/>
                <a:gd name="T36" fmla="*/ 0 w 103"/>
                <a:gd name="T37" fmla="*/ 741 h 1428"/>
                <a:gd name="T38" fmla="*/ 33 w 103"/>
                <a:gd name="T39" fmla="*/ 797 h 1428"/>
                <a:gd name="T40" fmla="*/ 43 w 103"/>
                <a:gd name="T41" fmla="*/ 816 h 1428"/>
                <a:gd name="T42" fmla="*/ 0 w 103"/>
                <a:gd name="T43" fmla="*/ 816 h 1428"/>
                <a:gd name="T44" fmla="*/ 33 w 103"/>
                <a:gd name="T45" fmla="*/ 874 h 1428"/>
                <a:gd name="T46" fmla="*/ 43 w 103"/>
                <a:gd name="T47" fmla="*/ 930 h 1428"/>
                <a:gd name="T48" fmla="*/ 33 w 103"/>
                <a:gd name="T49" fmla="*/ 949 h 1428"/>
                <a:gd name="T50" fmla="*/ 0 w 103"/>
                <a:gd name="T51" fmla="*/ 976 h 1428"/>
                <a:gd name="T52" fmla="*/ 33 w 103"/>
                <a:gd name="T53" fmla="*/ 1034 h 1428"/>
                <a:gd name="T54" fmla="*/ 43 w 103"/>
                <a:gd name="T55" fmla="*/ 1052 h 1428"/>
                <a:gd name="T56" fmla="*/ 0 w 103"/>
                <a:gd name="T57" fmla="*/ 1052 h 1428"/>
                <a:gd name="T58" fmla="*/ 33 w 103"/>
                <a:gd name="T59" fmla="*/ 1081 h 1428"/>
                <a:gd name="T60" fmla="*/ 43 w 103"/>
                <a:gd name="T61" fmla="*/ 1137 h 1428"/>
                <a:gd name="T62" fmla="*/ 33 w 103"/>
                <a:gd name="T63" fmla="*/ 1158 h 1428"/>
                <a:gd name="T64" fmla="*/ 0 w 103"/>
                <a:gd name="T65" fmla="*/ 1428 h 1428"/>
                <a:gd name="T66" fmla="*/ 101 w 103"/>
                <a:gd name="T67" fmla="*/ 884 h 1428"/>
                <a:gd name="T68" fmla="*/ 103 w 103"/>
                <a:gd name="T69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428">
                  <a:moveTo>
                    <a:pt x="103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33" y="189"/>
                  </a:lnTo>
                  <a:lnTo>
                    <a:pt x="33" y="245"/>
                  </a:lnTo>
                  <a:lnTo>
                    <a:pt x="43" y="245"/>
                  </a:lnTo>
                  <a:lnTo>
                    <a:pt x="43" y="266"/>
                  </a:lnTo>
                  <a:lnTo>
                    <a:pt x="33" y="266"/>
                  </a:lnTo>
                  <a:lnTo>
                    <a:pt x="0" y="266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33" y="349"/>
                  </a:lnTo>
                  <a:lnTo>
                    <a:pt x="43" y="349"/>
                  </a:lnTo>
                  <a:lnTo>
                    <a:pt x="43" y="368"/>
                  </a:lnTo>
                  <a:lnTo>
                    <a:pt x="33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3" y="399"/>
                  </a:lnTo>
                  <a:lnTo>
                    <a:pt x="33" y="455"/>
                  </a:lnTo>
                  <a:lnTo>
                    <a:pt x="43" y="455"/>
                  </a:lnTo>
                  <a:lnTo>
                    <a:pt x="43" y="473"/>
                  </a:lnTo>
                  <a:lnTo>
                    <a:pt x="33" y="473"/>
                  </a:lnTo>
                  <a:lnTo>
                    <a:pt x="0" y="473"/>
                  </a:lnTo>
                  <a:lnTo>
                    <a:pt x="0" y="532"/>
                  </a:lnTo>
                  <a:lnTo>
                    <a:pt x="33" y="532"/>
                  </a:lnTo>
                  <a:lnTo>
                    <a:pt x="33" y="588"/>
                  </a:lnTo>
                  <a:lnTo>
                    <a:pt x="43" y="588"/>
                  </a:lnTo>
                  <a:lnTo>
                    <a:pt x="43" y="608"/>
                  </a:lnTo>
                  <a:lnTo>
                    <a:pt x="33" y="608"/>
                  </a:lnTo>
                  <a:lnTo>
                    <a:pt x="0" y="608"/>
                  </a:lnTo>
                  <a:lnTo>
                    <a:pt x="0" y="633"/>
                  </a:lnTo>
                  <a:lnTo>
                    <a:pt x="33" y="633"/>
                  </a:lnTo>
                  <a:lnTo>
                    <a:pt x="33" y="691"/>
                  </a:lnTo>
                  <a:lnTo>
                    <a:pt x="43" y="691"/>
                  </a:lnTo>
                  <a:lnTo>
                    <a:pt x="43" y="710"/>
                  </a:lnTo>
                  <a:lnTo>
                    <a:pt x="33" y="710"/>
                  </a:lnTo>
                  <a:lnTo>
                    <a:pt x="0" y="710"/>
                  </a:lnTo>
                  <a:lnTo>
                    <a:pt x="0" y="741"/>
                  </a:lnTo>
                  <a:lnTo>
                    <a:pt x="33" y="741"/>
                  </a:lnTo>
                  <a:lnTo>
                    <a:pt x="33" y="797"/>
                  </a:lnTo>
                  <a:lnTo>
                    <a:pt x="43" y="797"/>
                  </a:lnTo>
                  <a:lnTo>
                    <a:pt x="43" y="816"/>
                  </a:lnTo>
                  <a:lnTo>
                    <a:pt x="33" y="816"/>
                  </a:lnTo>
                  <a:lnTo>
                    <a:pt x="0" y="816"/>
                  </a:lnTo>
                  <a:lnTo>
                    <a:pt x="0" y="874"/>
                  </a:lnTo>
                  <a:lnTo>
                    <a:pt x="33" y="874"/>
                  </a:lnTo>
                  <a:lnTo>
                    <a:pt x="33" y="930"/>
                  </a:lnTo>
                  <a:lnTo>
                    <a:pt x="43" y="930"/>
                  </a:lnTo>
                  <a:lnTo>
                    <a:pt x="43" y="949"/>
                  </a:lnTo>
                  <a:lnTo>
                    <a:pt x="33" y="949"/>
                  </a:lnTo>
                  <a:lnTo>
                    <a:pt x="0" y="949"/>
                  </a:lnTo>
                  <a:lnTo>
                    <a:pt x="0" y="976"/>
                  </a:lnTo>
                  <a:lnTo>
                    <a:pt x="33" y="976"/>
                  </a:lnTo>
                  <a:lnTo>
                    <a:pt x="33" y="1034"/>
                  </a:lnTo>
                  <a:lnTo>
                    <a:pt x="43" y="1034"/>
                  </a:lnTo>
                  <a:lnTo>
                    <a:pt x="43" y="1052"/>
                  </a:lnTo>
                  <a:lnTo>
                    <a:pt x="33" y="1052"/>
                  </a:lnTo>
                  <a:lnTo>
                    <a:pt x="0" y="1052"/>
                  </a:lnTo>
                  <a:lnTo>
                    <a:pt x="0" y="1081"/>
                  </a:lnTo>
                  <a:lnTo>
                    <a:pt x="33" y="1081"/>
                  </a:lnTo>
                  <a:lnTo>
                    <a:pt x="33" y="1137"/>
                  </a:lnTo>
                  <a:lnTo>
                    <a:pt x="43" y="1137"/>
                  </a:lnTo>
                  <a:lnTo>
                    <a:pt x="43" y="1158"/>
                  </a:lnTo>
                  <a:lnTo>
                    <a:pt x="33" y="1158"/>
                  </a:lnTo>
                  <a:lnTo>
                    <a:pt x="0" y="1158"/>
                  </a:lnTo>
                  <a:lnTo>
                    <a:pt x="0" y="1428"/>
                  </a:lnTo>
                  <a:lnTo>
                    <a:pt x="101" y="1428"/>
                  </a:lnTo>
                  <a:lnTo>
                    <a:pt x="101" y="884"/>
                  </a:lnTo>
                  <a:lnTo>
                    <a:pt x="103" y="88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21D77E97-6729-43EC-9B48-F445EEDEB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445248"/>
              <a:ext cx="140204" cy="1943767"/>
            </a:xfrm>
            <a:custGeom>
              <a:avLst/>
              <a:gdLst>
                <a:gd name="T0" fmla="*/ 0 w 103"/>
                <a:gd name="T1" fmla="*/ 0 h 1428"/>
                <a:gd name="T2" fmla="*/ 33 w 103"/>
                <a:gd name="T3" fmla="*/ 189 h 1428"/>
                <a:gd name="T4" fmla="*/ 43 w 103"/>
                <a:gd name="T5" fmla="*/ 245 h 1428"/>
                <a:gd name="T6" fmla="*/ 33 w 103"/>
                <a:gd name="T7" fmla="*/ 266 h 1428"/>
                <a:gd name="T8" fmla="*/ 0 w 103"/>
                <a:gd name="T9" fmla="*/ 293 h 1428"/>
                <a:gd name="T10" fmla="*/ 33 w 103"/>
                <a:gd name="T11" fmla="*/ 349 h 1428"/>
                <a:gd name="T12" fmla="*/ 43 w 103"/>
                <a:gd name="T13" fmla="*/ 368 h 1428"/>
                <a:gd name="T14" fmla="*/ 0 w 103"/>
                <a:gd name="T15" fmla="*/ 368 h 1428"/>
                <a:gd name="T16" fmla="*/ 33 w 103"/>
                <a:gd name="T17" fmla="*/ 399 h 1428"/>
                <a:gd name="T18" fmla="*/ 43 w 103"/>
                <a:gd name="T19" fmla="*/ 455 h 1428"/>
                <a:gd name="T20" fmla="*/ 33 w 103"/>
                <a:gd name="T21" fmla="*/ 473 h 1428"/>
                <a:gd name="T22" fmla="*/ 0 w 103"/>
                <a:gd name="T23" fmla="*/ 532 h 1428"/>
                <a:gd name="T24" fmla="*/ 33 w 103"/>
                <a:gd name="T25" fmla="*/ 588 h 1428"/>
                <a:gd name="T26" fmla="*/ 43 w 103"/>
                <a:gd name="T27" fmla="*/ 608 h 1428"/>
                <a:gd name="T28" fmla="*/ 0 w 103"/>
                <a:gd name="T29" fmla="*/ 608 h 1428"/>
                <a:gd name="T30" fmla="*/ 33 w 103"/>
                <a:gd name="T31" fmla="*/ 633 h 1428"/>
                <a:gd name="T32" fmla="*/ 43 w 103"/>
                <a:gd name="T33" fmla="*/ 691 h 1428"/>
                <a:gd name="T34" fmla="*/ 33 w 103"/>
                <a:gd name="T35" fmla="*/ 710 h 1428"/>
                <a:gd name="T36" fmla="*/ 0 w 103"/>
                <a:gd name="T37" fmla="*/ 741 h 1428"/>
                <a:gd name="T38" fmla="*/ 33 w 103"/>
                <a:gd name="T39" fmla="*/ 797 h 1428"/>
                <a:gd name="T40" fmla="*/ 43 w 103"/>
                <a:gd name="T41" fmla="*/ 816 h 1428"/>
                <a:gd name="T42" fmla="*/ 0 w 103"/>
                <a:gd name="T43" fmla="*/ 816 h 1428"/>
                <a:gd name="T44" fmla="*/ 33 w 103"/>
                <a:gd name="T45" fmla="*/ 874 h 1428"/>
                <a:gd name="T46" fmla="*/ 43 w 103"/>
                <a:gd name="T47" fmla="*/ 930 h 1428"/>
                <a:gd name="T48" fmla="*/ 33 w 103"/>
                <a:gd name="T49" fmla="*/ 949 h 1428"/>
                <a:gd name="T50" fmla="*/ 0 w 103"/>
                <a:gd name="T51" fmla="*/ 976 h 1428"/>
                <a:gd name="T52" fmla="*/ 33 w 103"/>
                <a:gd name="T53" fmla="*/ 1034 h 1428"/>
                <a:gd name="T54" fmla="*/ 43 w 103"/>
                <a:gd name="T55" fmla="*/ 1052 h 1428"/>
                <a:gd name="T56" fmla="*/ 0 w 103"/>
                <a:gd name="T57" fmla="*/ 1052 h 1428"/>
                <a:gd name="T58" fmla="*/ 33 w 103"/>
                <a:gd name="T59" fmla="*/ 1081 h 1428"/>
                <a:gd name="T60" fmla="*/ 43 w 103"/>
                <a:gd name="T61" fmla="*/ 1137 h 1428"/>
                <a:gd name="T62" fmla="*/ 33 w 103"/>
                <a:gd name="T63" fmla="*/ 1158 h 1428"/>
                <a:gd name="T64" fmla="*/ 0 w 103"/>
                <a:gd name="T65" fmla="*/ 1428 h 1428"/>
                <a:gd name="T66" fmla="*/ 101 w 103"/>
                <a:gd name="T67" fmla="*/ 884 h 1428"/>
                <a:gd name="T68" fmla="*/ 103 w 103"/>
                <a:gd name="T69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428">
                  <a:moveTo>
                    <a:pt x="103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33" y="189"/>
                  </a:lnTo>
                  <a:lnTo>
                    <a:pt x="33" y="245"/>
                  </a:lnTo>
                  <a:lnTo>
                    <a:pt x="43" y="245"/>
                  </a:lnTo>
                  <a:lnTo>
                    <a:pt x="43" y="266"/>
                  </a:lnTo>
                  <a:lnTo>
                    <a:pt x="33" y="266"/>
                  </a:lnTo>
                  <a:lnTo>
                    <a:pt x="0" y="266"/>
                  </a:lnTo>
                  <a:lnTo>
                    <a:pt x="0" y="293"/>
                  </a:lnTo>
                  <a:lnTo>
                    <a:pt x="33" y="293"/>
                  </a:lnTo>
                  <a:lnTo>
                    <a:pt x="33" y="349"/>
                  </a:lnTo>
                  <a:lnTo>
                    <a:pt x="43" y="349"/>
                  </a:lnTo>
                  <a:lnTo>
                    <a:pt x="43" y="368"/>
                  </a:lnTo>
                  <a:lnTo>
                    <a:pt x="33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3" y="399"/>
                  </a:lnTo>
                  <a:lnTo>
                    <a:pt x="33" y="455"/>
                  </a:lnTo>
                  <a:lnTo>
                    <a:pt x="43" y="455"/>
                  </a:lnTo>
                  <a:lnTo>
                    <a:pt x="43" y="473"/>
                  </a:lnTo>
                  <a:lnTo>
                    <a:pt x="33" y="473"/>
                  </a:lnTo>
                  <a:lnTo>
                    <a:pt x="0" y="473"/>
                  </a:lnTo>
                  <a:lnTo>
                    <a:pt x="0" y="532"/>
                  </a:lnTo>
                  <a:lnTo>
                    <a:pt x="33" y="532"/>
                  </a:lnTo>
                  <a:lnTo>
                    <a:pt x="33" y="588"/>
                  </a:lnTo>
                  <a:lnTo>
                    <a:pt x="43" y="588"/>
                  </a:lnTo>
                  <a:lnTo>
                    <a:pt x="43" y="608"/>
                  </a:lnTo>
                  <a:lnTo>
                    <a:pt x="33" y="608"/>
                  </a:lnTo>
                  <a:lnTo>
                    <a:pt x="0" y="608"/>
                  </a:lnTo>
                  <a:lnTo>
                    <a:pt x="0" y="633"/>
                  </a:lnTo>
                  <a:lnTo>
                    <a:pt x="33" y="633"/>
                  </a:lnTo>
                  <a:lnTo>
                    <a:pt x="33" y="691"/>
                  </a:lnTo>
                  <a:lnTo>
                    <a:pt x="43" y="691"/>
                  </a:lnTo>
                  <a:lnTo>
                    <a:pt x="43" y="710"/>
                  </a:lnTo>
                  <a:lnTo>
                    <a:pt x="33" y="710"/>
                  </a:lnTo>
                  <a:lnTo>
                    <a:pt x="0" y="710"/>
                  </a:lnTo>
                  <a:lnTo>
                    <a:pt x="0" y="741"/>
                  </a:lnTo>
                  <a:lnTo>
                    <a:pt x="33" y="741"/>
                  </a:lnTo>
                  <a:lnTo>
                    <a:pt x="33" y="797"/>
                  </a:lnTo>
                  <a:lnTo>
                    <a:pt x="43" y="797"/>
                  </a:lnTo>
                  <a:lnTo>
                    <a:pt x="43" y="816"/>
                  </a:lnTo>
                  <a:lnTo>
                    <a:pt x="33" y="816"/>
                  </a:lnTo>
                  <a:lnTo>
                    <a:pt x="0" y="816"/>
                  </a:lnTo>
                  <a:lnTo>
                    <a:pt x="0" y="874"/>
                  </a:lnTo>
                  <a:lnTo>
                    <a:pt x="33" y="874"/>
                  </a:lnTo>
                  <a:lnTo>
                    <a:pt x="33" y="930"/>
                  </a:lnTo>
                  <a:lnTo>
                    <a:pt x="43" y="930"/>
                  </a:lnTo>
                  <a:lnTo>
                    <a:pt x="43" y="949"/>
                  </a:lnTo>
                  <a:lnTo>
                    <a:pt x="33" y="949"/>
                  </a:lnTo>
                  <a:lnTo>
                    <a:pt x="0" y="949"/>
                  </a:lnTo>
                  <a:lnTo>
                    <a:pt x="0" y="976"/>
                  </a:lnTo>
                  <a:lnTo>
                    <a:pt x="33" y="976"/>
                  </a:lnTo>
                  <a:lnTo>
                    <a:pt x="33" y="1034"/>
                  </a:lnTo>
                  <a:lnTo>
                    <a:pt x="43" y="1034"/>
                  </a:lnTo>
                  <a:lnTo>
                    <a:pt x="43" y="1052"/>
                  </a:lnTo>
                  <a:lnTo>
                    <a:pt x="33" y="1052"/>
                  </a:lnTo>
                  <a:lnTo>
                    <a:pt x="0" y="1052"/>
                  </a:lnTo>
                  <a:lnTo>
                    <a:pt x="0" y="1081"/>
                  </a:lnTo>
                  <a:lnTo>
                    <a:pt x="33" y="1081"/>
                  </a:lnTo>
                  <a:lnTo>
                    <a:pt x="33" y="1137"/>
                  </a:lnTo>
                  <a:lnTo>
                    <a:pt x="43" y="1137"/>
                  </a:lnTo>
                  <a:lnTo>
                    <a:pt x="43" y="1158"/>
                  </a:lnTo>
                  <a:lnTo>
                    <a:pt x="33" y="1158"/>
                  </a:lnTo>
                  <a:lnTo>
                    <a:pt x="0" y="1158"/>
                  </a:lnTo>
                  <a:lnTo>
                    <a:pt x="0" y="1428"/>
                  </a:lnTo>
                  <a:lnTo>
                    <a:pt x="101" y="1428"/>
                  </a:lnTo>
                  <a:lnTo>
                    <a:pt x="101" y="884"/>
                  </a:lnTo>
                  <a:lnTo>
                    <a:pt x="103" y="884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9AD59B6-4B0A-4788-9547-A6CF6AC7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042" y="3238817"/>
              <a:ext cx="303547" cy="1621168"/>
            </a:xfrm>
            <a:custGeom>
              <a:avLst/>
              <a:gdLst>
                <a:gd name="T0" fmla="*/ 96 w 223"/>
                <a:gd name="T1" fmla="*/ 0 h 1191"/>
                <a:gd name="T2" fmla="*/ 0 w 223"/>
                <a:gd name="T3" fmla="*/ 0 h 1191"/>
                <a:gd name="T4" fmla="*/ 0 w 223"/>
                <a:gd name="T5" fmla="*/ 1191 h 1191"/>
                <a:gd name="T6" fmla="*/ 223 w 223"/>
                <a:gd name="T7" fmla="*/ 1191 h 1191"/>
                <a:gd name="T8" fmla="*/ 223 w 223"/>
                <a:gd name="T9" fmla="*/ 527 h 1191"/>
                <a:gd name="T10" fmla="*/ 200 w 223"/>
                <a:gd name="T11" fmla="*/ 527 h 1191"/>
                <a:gd name="T12" fmla="*/ 200 w 223"/>
                <a:gd name="T13" fmla="*/ 554 h 1191"/>
                <a:gd name="T14" fmla="*/ 212 w 223"/>
                <a:gd name="T15" fmla="*/ 554 h 1191"/>
                <a:gd name="T16" fmla="*/ 212 w 223"/>
                <a:gd name="T17" fmla="*/ 575 h 1191"/>
                <a:gd name="T18" fmla="*/ 200 w 223"/>
                <a:gd name="T19" fmla="*/ 575 h 1191"/>
                <a:gd name="T20" fmla="*/ 96 w 223"/>
                <a:gd name="T21" fmla="*/ 575 h 1191"/>
                <a:gd name="T22" fmla="*/ 86 w 223"/>
                <a:gd name="T23" fmla="*/ 575 h 1191"/>
                <a:gd name="T24" fmla="*/ 86 w 223"/>
                <a:gd name="T25" fmla="*/ 554 h 1191"/>
                <a:gd name="T26" fmla="*/ 96 w 223"/>
                <a:gd name="T27" fmla="*/ 554 h 1191"/>
                <a:gd name="T28" fmla="*/ 96 w 223"/>
                <a:gd name="T29" fmla="*/ 498 h 1191"/>
                <a:gd name="T30" fmla="*/ 152 w 223"/>
                <a:gd name="T31" fmla="*/ 498 h 1191"/>
                <a:gd name="T32" fmla="*/ 152 w 223"/>
                <a:gd name="T33" fmla="*/ 469 h 1191"/>
                <a:gd name="T34" fmla="*/ 96 w 223"/>
                <a:gd name="T35" fmla="*/ 469 h 1191"/>
                <a:gd name="T36" fmla="*/ 86 w 223"/>
                <a:gd name="T37" fmla="*/ 469 h 1191"/>
                <a:gd name="T38" fmla="*/ 86 w 223"/>
                <a:gd name="T39" fmla="*/ 451 h 1191"/>
                <a:gd name="T40" fmla="*/ 96 w 223"/>
                <a:gd name="T41" fmla="*/ 451 h 1191"/>
                <a:gd name="T42" fmla="*/ 96 w 223"/>
                <a:gd name="T43" fmla="*/ 393 h 1191"/>
                <a:gd name="T44" fmla="*/ 152 w 223"/>
                <a:gd name="T45" fmla="*/ 393 h 1191"/>
                <a:gd name="T46" fmla="*/ 152 w 223"/>
                <a:gd name="T47" fmla="*/ 366 h 1191"/>
                <a:gd name="T48" fmla="*/ 96 w 223"/>
                <a:gd name="T49" fmla="*/ 366 h 1191"/>
                <a:gd name="T50" fmla="*/ 86 w 223"/>
                <a:gd name="T51" fmla="*/ 366 h 1191"/>
                <a:gd name="T52" fmla="*/ 86 w 223"/>
                <a:gd name="T53" fmla="*/ 347 h 1191"/>
                <a:gd name="T54" fmla="*/ 96 w 223"/>
                <a:gd name="T55" fmla="*/ 347 h 1191"/>
                <a:gd name="T56" fmla="*/ 96 w 223"/>
                <a:gd name="T57" fmla="*/ 291 h 1191"/>
                <a:gd name="T58" fmla="*/ 152 w 223"/>
                <a:gd name="T59" fmla="*/ 291 h 1191"/>
                <a:gd name="T60" fmla="*/ 152 w 223"/>
                <a:gd name="T61" fmla="*/ 233 h 1191"/>
                <a:gd name="T62" fmla="*/ 96 w 223"/>
                <a:gd name="T63" fmla="*/ 233 h 1191"/>
                <a:gd name="T64" fmla="*/ 86 w 223"/>
                <a:gd name="T65" fmla="*/ 233 h 1191"/>
                <a:gd name="T66" fmla="*/ 86 w 223"/>
                <a:gd name="T67" fmla="*/ 214 h 1191"/>
                <a:gd name="T68" fmla="*/ 96 w 223"/>
                <a:gd name="T69" fmla="*/ 214 h 1191"/>
                <a:gd name="T70" fmla="*/ 96 w 223"/>
                <a:gd name="T71" fmla="*/ 158 h 1191"/>
                <a:gd name="T72" fmla="*/ 152 w 223"/>
                <a:gd name="T73" fmla="*/ 158 h 1191"/>
                <a:gd name="T74" fmla="*/ 152 w 223"/>
                <a:gd name="T75" fmla="*/ 127 h 1191"/>
                <a:gd name="T76" fmla="*/ 96 w 223"/>
                <a:gd name="T77" fmla="*/ 127 h 1191"/>
                <a:gd name="T78" fmla="*/ 86 w 223"/>
                <a:gd name="T79" fmla="*/ 127 h 1191"/>
                <a:gd name="T80" fmla="*/ 86 w 223"/>
                <a:gd name="T81" fmla="*/ 108 h 1191"/>
                <a:gd name="T82" fmla="*/ 96 w 223"/>
                <a:gd name="T83" fmla="*/ 108 h 1191"/>
                <a:gd name="T84" fmla="*/ 96 w 223"/>
                <a:gd name="T85" fmla="*/ 50 h 1191"/>
                <a:gd name="T86" fmla="*/ 152 w 223"/>
                <a:gd name="T87" fmla="*/ 50 h 1191"/>
                <a:gd name="T88" fmla="*/ 152 w 223"/>
                <a:gd name="T89" fmla="*/ 25 h 1191"/>
                <a:gd name="T90" fmla="*/ 96 w 223"/>
                <a:gd name="T91" fmla="*/ 25 h 1191"/>
                <a:gd name="T92" fmla="*/ 86 w 223"/>
                <a:gd name="T93" fmla="*/ 25 h 1191"/>
                <a:gd name="T94" fmla="*/ 86 w 223"/>
                <a:gd name="T95" fmla="*/ 5 h 1191"/>
                <a:gd name="T96" fmla="*/ 96 w 223"/>
                <a:gd name="T97" fmla="*/ 5 h 1191"/>
                <a:gd name="T98" fmla="*/ 96 w 223"/>
                <a:gd name="T9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1191">
                  <a:moveTo>
                    <a:pt x="96" y="0"/>
                  </a:moveTo>
                  <a:lnTo>
                    <a:pt x="0" y="0"/>
                  </a:lnTo>
                  <a:lnTo>
                    <a:pt x="0" y="1191"/>
                  </a:lnTo>
                  <a:lnTo>
                    <a:pt x="223" y="1191"/>
                  </a:lnTo>
                  <a:lnTo>
                    <a:pt x="223" y="527"/>
                  </a:lnTo>
                  <a:lnTo>
                    <a:pt x="200" y="527"/>
                  </a:lnTo>
                  <a:lnTo>
                    <a:pt x="200" y="554"/>
                  </a:lnTo>
                  <a:lnTo>
                    <a:pt x="212" y="554"/>
                  </a:lnTo>
                  <a:lnTo>
                    <a:pt x="212" y="575"/>
                  </a:lnTo>
                  <a:lnTo>
                    <a:pt x="200" y="575"/>
                  </a:lnTo>
                  <a:lnTo>
                    <a:pt x="96" y="575"/>
                  </a:lnTo>
                  <a:lnTo>
                    <a:pt x="86" y="575"/>
                  </a:lnTo>
                  <a:lnTo>
                    <a:pt x="86" y="554"/>
                  </a:lnTo>
                  <a:lnTo>
                    <a:pt x="96" y="554"/>
                  </a:lnTo>
                  <a:lnTo>
                    <a:pt x="96" y="498"/>
                  </a:lnTo>
                  <a:lnTo>
                    <a:pt x="152" y="498"/>
                  </a:lnTo>
                  <a:lnTo>
                    <a:pt x="152" y="469"/>
                  </a:lnTo>
                  <a:lnTo>
                    <a:pt x="96" y="469"/>
                  </a:lnTo>
                  <a:lnTo>
                    <a:pt x="86" y="469"/>
                  </a:lnTo>
                  <a:lnTo>
                    <a:pt x="86" y="451"/>
                  </a:lnTo>
                  <a:lnTo>
                    <a:pt x="96" y="451"/>
                  </a:lnTo>
                  <a:lnTo>
                    <a:pt x="96" y="393"/>
                  </a:lnTo>
                  <a:lnTo>
                    <a:pt x="152" y="393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86" y="366"/>
                  </a:lnTo>
                  <a:lnTo>
                    <a:pt x="86" y="347"/>
                  </a:lnTo>
                  <a:lnTo>
                    <a:pt x="96" y="347"/>
                  </a:lnTo>
                  <a:lnTo>
                    <a:pt x="96" y="291"/>
                  </a:lnTo>
                  <a:lnTo>
                    <a:pt x="152" y="291"/>
                  </a:lnTo>
                  <a:lnTo>
                    <a:pt x="152" y="233"/>
                  </a:lnTo>
                  <a:lnTo>
                    <a:pt x="96" y="233"/>
                  </a:lnTo>
                  <a:lnTo>
                    <a:pt x="86" y="233"/>
                  </a:lnTo>
                  <a:lnTo>
                    <a:pt x="86" y="214"/>
                  </a:lnTo>
                  <a:lnTo>
                    <a:pt x="96" y="214"/>
                  </a:lnTo>
                  <a:lnTo>
                    <a:pt x="96" y="158"/>
                  </a:lnTo>
                  <a:lnTo>
                    <a:pt x="152" y="158"/>
                  </a:lnTo>
                  <a:lnTo>
                    <a:pt x="152" y="127"/>
                  </a:lnTo>
                  <a:lnTo>
                    <a:pt x="96" y="127"/>
                  </a:lnTo>
                  <a:lnTo>
                    <a:pt x="86" y="127"/>
                  </a:lnTo>
                  <a:lnTo>
                    <a:pt x="86" y="108"/>
                  </a:lnTo>
                  <a:lnTo>
                    <a:pt x="96" y="108"/>
                  </a:lnTo>
                  <a:lnTo>
                    <a:pt x="96" y="50"/>
                  </a:lnTo>
                  <a:lnTo>
                    <a:pt x="152" y="50"/>
                  </a:lnTo>
                  <a:lnTo>
                    <a:pt x="152" y="25"/>
                  </a:lnTo>
                  <a:lnTo>
                    <a:pt x="96" y="25"/>
                  </a:lnTo>
                  <a:lnTo>
                    <a:pt x="86" y="25"/>
                  </a:lnTo>
                  <a:lnTo>
                    <a:pt x="86" y="5"/>
                  </a:lnTo>
                  <a:lnTo>
                    <a:pt x="96" y="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71F0453-BAB5-4BAA-A743-A7D8B6D03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042" y="3238817"/>
              <a:ext cx="303547" cy="1621168"/>
            </a:xfrm>
            <a:custGeom>
              <a:avLst/>
              <a:gdLst>
                <a:gd name="T0" fmla="*/ 96 w 223"/>
                <a:gd name="T1" fmla="*/ 0 h 1191"/>
                <a:gd name="T2" fmla="*/ 0 w 223"/>
                <a:gd name="T3" fmla="*/ 0 h 1191"/>
                <a:gd name="T4" fmla="*/ 0 w 223"/>
                <a:gd name="T5" fmla="*/ 1191 h 1191"/>
                <a:gd name="T6" fmla="*/ 223 w 223"/>
                <a:gd name="T7" fmla="*/ 1191 h 1191"/>
                <a:gd name="T8" fmla="*/ 223 w 223"/>
                <a:gd name="T9" fmla="*/ 527 h 1191"/>
                <a:gd name="T10" fmla="*/ 200 w 223"/>
                <a:gd name="T11" fmla="*/ 527 h 1191"/>
                <a:gd name="T12" fmla="*/ 200 w 223"/>
                <a:gd name="T13" fmla="*/ 554 h 1191"/>
                <a:gd name="T14" fmla="*/ 212 w 223"/>
                <a:gd name="T15" fmla="*/ 554 h 1191"/>
                <a:gd name="T16" fmla="*/ 212 w 223"/>
                <a:gd name="T17" fmla="*/ 575 h 1191"/>
                <a:gd name="T18" fmla="*/ 200 w 223"/>
                <a:gd name="T19" fmla="*/ 575 h 1191"/>
                <a:gd name="T20" fmla="*/ 96 w 223"/>
                <a:gd name="T21" fmla="*/ 575 h 1191"/>
                <a:gd name="T22" fmla="*/ 86 w 223"/>
                <a:gd name="T23" fmla="*/ 575 h 1191"/>
                <a:gd name="T24" fmla="*/ 86 w 223"/>
                <a:gd name="T25" fmla="*/ 554 h 1191"/>
                <a:gd name="T26" fmla="*/ 96 w 223"/>
                <a:gd name="T27" fmla="*/ 554 h 1191"/>
                <a:gd name="T28" fmla="*/ 96 w 223"/>
                <a:gd name="T29" fmla="*/ 498 h 1191"/>
                <a:gd name="T30" fmla="*/ 152 w 223"/>
                <a:gd name="T31" fmla="*/ 498 h 1191"/>
                <a:gd name="T32" fmla="*/ 152 w 223"/>
                <a:gd name="T33" fmla="*/ 469 h 1191"/>
                <a:gd name="T34" fmla="*/ 96 w 223"/>
                <a:gd name="T35" fmla="*/ 469 h 1191"/>
                <a:gd name="T36" fmla="*/ 86 w 223"/>
                <a:gd name="T37" fmla="*/ 469 h 1191"/>
                <a:gd name="T38" fmla="*/ 86 w 223"/>
                <a:gd name="T39" fmla="*/ 451 h 1191"/>
                <a:gd name="T40" fmla="*/ 96 w 223"/>
                <a:gd name="T41" fmla="*/ 451 h 1191"/>
                <a:gd name="T42" fmla="*/ 96 w 223"/>
                <a:gd name="T43" fmla="*/ 393 h 1191"/>
                <a:gd name="T44" fmla="*/ 152 w 223"/>
                <a:gd name="T45" fmla="*/ 393 h 1191"/>
                <a:gd name="T46" fmla="*/ 152 w 223"/>
                <a:gd name="T47" fmla="*/ 366 h 1191"/>
                <a:gd name="T48" fmla="*/ 96 w 223"/>
                <a:gd name="T49" fmla="*/ 366 h 1191"/>
                <a:gd name="T50" fmla="*/ 86 w 223"/>
                <a:gd name="T51" fmla="*/ 366 h 1191"/>
                <a:gd name="T52" fmla="*/ 86 w 223"/>
                <a:gd name="T53" fmla="*/ 347 h 1191"/>
                <a:gd name="T54" fmla="*/ 96 w 223"/>
                <a:gd name="T55" fmla="*/ 347 h 1191"/>
                <a:gd name="T56" fmla="*/ 96 w 223"/>
                <a:gd name="T57" fmla="*/ 291 h 1191"/>
                <a:gd name="T58" fmla="*/ 152 w 223"/>
                <a:gd name="T59" fmla="*/ 291 h 1191"/>
                <a:gd name="T60" fmla="*/ 152 w 223"/>
                <a:gd name="T61" fmla="*/ 233 h 1191"/>
                <a:gd name="T62" fmla="*/ 96 w 223"/>
                <a:gd name="T63" fmla="*/ 233 h 1191"/>
                <a:gd name="T64" fmla="*/ 86 w 223"/>
                <a:gd name="T65" fmla="*/ 233 h 1191"/>
                <a:gd name="T66" fmla="*/ 86 w 223"/>
                <a:gd name="T67" fmla="*/ 214 h 1191"/>
                <a:gd name="T68" fmla="*/ 96 w 223"/>
                <a:gd name="T69" fmla="*/ 214 h 1191"/>
                <a:gd name="T70" fmla="*/ 96 w 223"/>
                <a:gd name="T71" fmla="*/ 158 h 1191"/>
                <a:gd name="T72" fmla="*/ 152 w 223"/>
                <a:gd name="T73" fmla="*/ 158 h 1191"/>
                <a:gd name="T74" fmla="*/ 152 w 223"/>
                <a:gd name="T75" fmla="*/ 127 h 1191"/>
                <a:gd name="T76" fmla="*/ 96 w 223"/>
                <a:gd name="T77" fmla="*/ 127 h 1191"/>
                <a:gd name="T78" fmla="*/ 86 w 223"/>
                <a:gd name="T79" fmla="*/ 127 h 1191"/>
                <a:gd name="T80" fmla="*/ 86 w 223"/>
                <a:gd name="T81" fmla="*/ 108 h 1191"/>
                <a:gd name="T82" fmla="*/ 96 w 223"/>
                <a:gd name="T83" fmla="*/ 108 h 1191"/>
                <a:gd name="T84" fmla="*/ 96 w 223"/>
                <a:gd name="T85" fmla="*/ 50 h 1191"/>
                <a:gd name="T86" fmla="*/ 152 w 223"/>
                <a:gd name="T87" fmla="*/ 50 h 1191"/>
                <a:gd name="T88" fmla="*/ 152 w 223"/>
                <a:gd name="T89" fmla="*/ 25 h 1191"/>
                <a:gd name="T90" fmla="*/ 96 w 223"/>
                <a:gd name="T91" fmla="*/ 25 h 1191"/>
                <a:gd name="T92" fmla="*/ 86 w 223"/>
                <a:gd name="T93" fmla="*/ 25 h 1191"/>
                <a:gd name="T94" fmla="*/ 86 w 223"/>
                <a:gd name="T95" fmla="*/ 5 h 1191"/>
                <a:gd name="T96" fmla="*/ 96 w 223"/>
                <a:gd name="T97" fmla="*/ 5 h 1191"/>
                <a:gd name="T98" fmla="*/ 96 w 223"/>
                <a:gd name="T9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1191">
                  <a:moveTo>
                    <a:pt x="96" y="0"/>
                  </a:moveTo>
                  <a:lnTo>
                    <a:pt x="0" y="0"/>
                  </a:lnTo>
                  <a:lnTo>
                    <a:pt x="0" y="1191"/>
                  </a:lnTo>
                  <a:lnTo>
                    <a:pt x="223" y="1191"/>
                  </a:lnTo>
                  <a:lnTo>
                    <a:pt x="223" y="527"/>
                  </a:lnTo>
                  <a:lnTo>
                    <a:pt x="200" y="527"/>
                  </a:lnTo>
                  <a:lnTo>
                    <a:pt x="200" y="554"/>
                  </a:lnTo>
                  <a:lnTo>
                    <a:pt x="212" y="554"/>
                  </a:lnTo>
                  <a:lnTo>
                    <a:pt x="212" y="575"/>
                  </a:lnTo>
                  <a:lnTo>
                    <a:pt x="200" y="575"/>
                  </a:lnTo>
                  <a:lnTo>
                    <a:pt x="96" y="575"/>
                  </a:lnTo>
                  <a:lnTo>
                    <a:pt x="86" y="575"/>
                  </a:lnTo>
                  <a:lnTo>
                    <a:pt x="86" y="554"/>
                  </a:lnTo>
                  <a:lnTo>
                    <a:pt x="96" y="554"/>
                  </a:lnTo>
                  <a:lnTo>
                    <a:pt x="96" y="498"/>
                  </a:lnTo>
                  <a:lnTo>
                    <a:pt x="152" y="498"/>
                  </a:lnTo>
                  <a:lnTo>
                    <a:pt x="152" y="469"/>
                  </a:lnTo>
                  <a:lnTo>
                    <a:pt x="96" y="469"/>
                  </a:lnTo>
                  <a:lnTo>
                    <a:pt x="86" y="469"/>
                  </a:lnTo>
                  <a:lnTo>
                    <a:pt x="86" y="451"/>
                  </a:lnTo>
                  <a:lnTo>
                    <a:pt x="96" y="451"/>
                  </a:lnTo>
                  <a:lnTo>
                    <a:pt x="96" y="393"/>
                  </a:lnTo>
                  <a:lnTo>
                    <a:pt x="152" y="393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86" y="366"/>
                  </a:lnTo>
                  <a:lnTo>
                    <a:pt x="86" y="347"/>
                  </a:lnTo>
                  <a:lnTo>
                    <a:pt x="96" y="347"/>
                  </a:lnTo>
                  <a:lnTo>
                    <a:pt x="96" y="291"/>
                  </a:lnTo>
                  <a:lnTo>
                    <a:pt x="152" y="291"/>
                  </a:lnTo>
                  <a:lnTo>
                    <a:pt x="152" y="233"/>
                  </a:lnTo>
                  <a:lnTo>
                    <a:pt x="96" y="233"/>
                  </a:lnTo>
                  <a:lnTo>
                    <a:pt x="86" y="233"/>
                  </a:lnTo>
                  <a:lnTo>
                    <a:pt x="86" y="214"/>
                  </a:lnTo>
                  <a:lnTo>
                    <a:pt x="96" y="214"/>
                  </a:lnTo>
                  <a:lnTo>
                    <a:pt x="96" y="158"/>
                  </a:lnTo>
                  <a:lnTo>
                    <a:pt x="152" y="158"/>
                  </a:lnTo>
                  <a:lnTo>
                    <a:pt x="152" y="127"/>
                  </a:lnTo>
                  <a:lnTo>
                    <a:pt x="96" y="127"/>
                  </a:lnTo>
                  <a:lnTo>
                    <a:pt x="86" y="127"/>
                  </a:lnTo>
                  <a:lnTo>
                    <a:pt x="86" y="108"/>
                  </a:lnTo>
                  <a:lnTo>
                    <a:pt x="96" y="108"/>
                  </a:lnTo>
                  <a:lnTo>
                    <a:pt x="96" y="50"/>
                  </a:lnTo>
                  <a:lnTo>
                    <a:pt x="152" y="50"/>
                  </a:lnTo>
                  <a:lnTo>
                    <a:pt x="152" y="25"/>
                  </a:lnTo>
                  <a:lnTo>
                    <a:pt x="96" y="25"/>
                  </a:lnTo>
                  <a:lnTo>
                    <a:pt x="86" y="25"/>
                  </a:lnTo>
                  <a:lnTo>
                    <a:pt x="86" y="5"/>
                  </a:lnTo>
                  <a:lnTo>
                    <a:pt x="96" y="5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948645B-50DA-43EF-AD97-2BD8247A7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702511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86AFBBF-565C-4B5D-B0BA-820490A9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702511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E8C161E-7091-4544-9ACF-550498BE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702511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AD787908-39C4-45CC-9099-9A6A84A4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702511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76600C9-B8A2-438C-966C-726C0155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702511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D68DA30E-8638-4ACF-9F5F-56CF82C05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702511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D0DEB53C-454C-4F0D-AF7A-8E77AE95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702511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16C91882-9219-49B3-B812-2208DD2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702511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FB1226F-1D4F-4457-8855-E3F28E201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702511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41EAA6AF-F99B-4ACB-922F-95E3F9DB7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702511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EEB54B66-F76F-4657-9060-EF5F12EA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702511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9DDC3D7B-5EEE-4400-9652-70A0E35D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702511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B2EC64F0-878C-47FE-A32A-A9CD6E95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844073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0CA7B387-B94C-4736-8FBC-DA50B0F4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844073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9211F6F2-C491-4DC1-8F4B-EF01A4231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844073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39BEC1B9-0CD7-4F8F-9561-F48E1D09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844073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121785FA-A527-4D5E-A879-A177472F4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84407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A325A603-D004-4B00-A05B-AEE60A6A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84407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A9C6AA58-DEA0-40F9-ADEF-76A192C3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84407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E517374B-C9B8-4A32-B218-0CAF24546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84407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BC563FE2-729F-48C5-B117-792AA9BEC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844073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838444FD-E618-4753-BD48-FA006356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844073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9C3C4870-8AFF-4FD4-97B9-F85574A68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844073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BD7F8BE8-E9D0-4955-991D-51A8ADD2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844073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9392D8DC-3B05-43A6-B3DC-8C4A37F35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988359"/>
              <a:ext cx="7622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EAC4993B-28DB-422C-A5F5-861E99787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2988359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7FE98F3C-81E5-4E34-ADDE-D0597DC6C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988359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3ECAD6B3-6F3E-4348-8FDC-AA0648EE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988359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95727553-D24C-44A8-8D0B-145AEE47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988359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54C2E206-47CA-43F0-97F5-4447DDCA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2988359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4E1D401F-7F76-450C-9CBE-FD4BDB337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988359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7145601F-2CF8-4F58-BAED-BCC25101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2988359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D53C32A9-480D-40A1-A962-7410C96E4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988359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3B22157D-5908-4A6F-BDD3-3F847954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2988359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E8759B55-3EFF-4D5A-BD97-103F557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988359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05E7AD71-AFC9-4584-A428-15AFB260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2988359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4A27DBAC-025D-4F5E-984E-BFD972660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778737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99FB39A1-8401-4ED5-9A19-C308EB46E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778737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68D15ACB-3CDA-46F4-8E47-A8398232E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778737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6050B45A-DCBD-45B1-92C1-81B0B002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778737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625B6017-6476-440E-B869-B2C3FB405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92029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3EA2738E-1866-409B-AD15-5250BAB7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292029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5D57EA17-7F32-4468-8DD3-1625D3882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92029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8EC5F175-D6B1-40B2-8EBA-ACB11F7CC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292029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7EE7CF9B-4492-40E3-B6BB-E08EA684A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064585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AA87C9D9-20AD-492B-BEDF-1749569DD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064585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DF9775CA-C3AF-43D2-A72E-01AF90AE4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064585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DE3C557B-EABD-4B1E-B4D1-2771A85E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064585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2BB3D9DC-EA2A-4DDA-94B2-80067CB56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CBA29411-6081-43CF-89B8-903D241B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3BFC64A0-17A6-41F8-B707-F38354F5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51800807-2792-46E1-8EA9-6F5D74D30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0B8B23E4-D683-4EBF-BD77-B2569FD35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DB741683-2912-47B8-BDD0-E90CAB87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6FA37F47-88F0-43B0-BF89-A656C807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F2C2D1FD-9B78-4BF2-AC75-048E9916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778737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DADCC651-364B-4060-A802-6D124397A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76CB5BDA-5E5E-4D6B-93B4-EC6FB7518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92029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2E2F1251-6960-4FD3-9465-A7C5763CE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A595CB68-D026-4064-94D7-AB5EB50E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064585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5BA5EA65-8BF0-4541-A753-07EBFE3B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778737"/>
              <a:ext cx="144287" cy="28585"/>
            </a:xfrm>
            <a:custGeom>
              <a:avLst/>
              <a:gdLst>
                <a:gd name="T0" fmla="*/ 106 w 106"/>
                <a:gd name="T1" fmla="*/ 0 h 21"/>
                <a:gd name="T2" fmla="*/ 96 w 106"/>
                <a:gd name="T3" fmla="*/ 0 h 21"/>
                <a:gd name="T4" fmla="*/ 0 w 106"/>
                <a:gd name="T5" fmla="*/ 0 h 21"/>
                <a:gd name="T6" fmla="*/ 0 w 106"/>
                <a:gd name="T7" fmla="*/ 21 h 21"/>
                <a:gd name="T8" fmla="*/ 96 w 106"/>
                <a:gd name="T9" fmla="*/ 21 h 21"/>
                <a:gd name="T10" fmla="*/ 106 w 106"/>
                <a:gd name="T11" fmla="*/ 21 h 21"/>
                <a:gd name="T12" fmla="*/ 106 w 10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96" y="21"/>
                  </a:lnTo>
                  <a:lnTo>
                    <a:pt x="106" y="2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88219158-DBBB-44DC-908A-4C3A22CA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778737"/>
              <a:ext cx="144287" cy="28585"/>
            </a:xfrm>
            <a:custGeom>
              <a:avLst/>
              <a:gdLst>
                <a:gd name="T0" fmla="*/ 106 w 106"/>
                <a:gd name="T1" fmla="*/ 0 h 21"/>
                <a:gd name="T2" fmla="*/ 96 w 106"/>
                <a:gd name="T3" fmla="*/ 0 h 21"/>
                <a:gd name="T4" fmla="*/ 0 w 106"/>
                <a:gd name="T5" fmla="*/ 0 h 21"/>
                <a:gd name="T6" fmla="*/ 0 w 106"/>
                <a:gd name="T7" fmla="*/ 21 h 21"/>
                <a:gd name="T8" fmla="*/ 96 w 106"/>
                <a:gd name="T9" fmla="*/ 21 h 21"/>
                <a:gd name="T10" fmla="*/ 106 w 106"/>
                <a:gd name="T11" fmla="*/ 21 h 21"/>
                <a:gd name="T12" fmla="*/ 106 w 10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96" y="21"/>
                  </a:lnTo>
                  <a:lnTo>
                    <a:pt x="106" y="21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082640E8-32FF-4768-829B-262C2E552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92029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06B77612-5F7F-4739-925F-E72E3F61F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92029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56EC04E6-FD29-4669-9FBB-C142F13E5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06458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06783373-C716-4591-AFEB-0FBFFB26C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06458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32F16684-F92F-4443-BEAF-F0DB3362C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778737"/>
              <a:ext cx="89839" cy="28585"/>
            </a:xfrm>
            <a:custGeom>
              <a:avLst/>
              <a:gdLst>
                <a:gd name="T0" fmla="*/ 66 w 66"/>
                <a:gd name="T1" fmla="*/ 0 h 21"/>
                <a:gd name="T2" fmla="*/ 10 w 66"/>
                <a:gd name="T3" fmla="*/ 0 h 21"/>
                <a:gd name="T4" fmla="*/ 0 w 66"/>
                <a:gd name="T5" fmla="*/ 0 h 21"/>
                <a:gd name="T6" fmla="*/ 0 w 66"/>
                <a:gd name="T7" fmla="*/ 21 h 21"/>
                <a:gd name="T8" fmla="*/ 10 w 66"/>
                <a:gd name="T9" fmla="*/ 21 h 21"/>
                <a:gd name="T10" fmla="*/ 66 w 66"/>
                <a:gd name="T11" fmla="*/ 21 h 21"/>
                <a:gd name="T12" fmla="*/ 66 w 6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1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66" y="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F201D6D4-6A4D-4414-8F65-C1BC9103D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778737"/>
              <a:ext cx="89839" cy="28585"/>
            </a:xfrm>
            <a:custGeom>
              <a:avLst/>
              <a:gdLst>
                <a:gd name="T0" fmla="*/ 66 w 66"/>
                <a:gd name="T1" fmla="*/ 0 h 21"/>
                <a:gd name="T2" fmla="*/ 10 w 66"/>
                <a:gd name="T3" fmla="*/ 0 h 21"/>
                <a:gd name="T4" fmla="*/ 0 w 66"/>
                <a:gd name="T5" fmla="*/ 0 h 21"/>
                <a:gd name="T6" fmla="*/ 0 w 66"/>
                <a:gd name="T7" fmla="*/ 21 h 21"/>
                <a:gd name="T8" fmla="*/ 10 w 66"/>
                <a:gd name="T9" fmla="*/ 21 h 21"/>
                <a:gd name="T10" fmla="*/ 66 w 66"/>
                <a:gd name="T11" fmla="*/ 21 h 21"/>
                <a:gd name="T12" fmla="*/ 66 w 6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1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66" y="21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BD553884-404F-4A54-84B7-587CB8CF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92029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FB54CECA-F985-4D65-BC98-9BE36E50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292029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89EA62A3-AEB9-4B84-9D11-43CCBCF8E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064585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56B62EE1-14B9-4C33-9D1E-B9C784B13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064585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E1B601DB-4439-40DB-ADCA-1D37B9B1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AE32FFD6-DA59-4F41-ABC9-D08E57D0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AE131F37-B0E9-4923-A0B7-AB4010D9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2ACF4A2F-1A39-441C-8E84-975810EE1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FA4B6E3A-5820-4D34-8AFE-136E1CA6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163482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D29F57BE-0213-4BA1-AC05-A1BF3567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163482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C265F2DB-9753-4150-AF1F-3E47E305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DF276682-B913-4BF3-851A-B449333D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FE8ED7E3-7B61-4E31-A8FB-DDB8291A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2">
              <a:extLst>
                <a:ext uri="{FF2B5EF4-FFF2-40B4-BE49-F238E27FC236}">
                  <a16:creationId xmlns:a16="http://schemas.microsoft.com/office/drawing/2014/main" id="{927DE81E-4C26-4EE2-94BA-983A2199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5247AF66-1662-4FB5-BE9E-8C2976F3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290072"/>
              <a:ext cx="130674" cy="73504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4">
              <a:extLst>
                <a:ext uri="{FF2B5EF4-FFF2-40B4-BE49-F238E27FC236}">
                  <a16:creationId xmlns:a16="http://schemas.microsoft.com/office/drawing/2014/main" id="{B0F5C792-00A0-45D1-8D46-B8261291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290072"/>
              <a:ext cx="130674" cy="7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D8BD86BA-F511-4060-80F8-6DC166FE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6">
              <a:extLst>
                <a:ext uri="{FF2B5EF4-FFF2-40B4-BE49-F238E27FC236}">
                  <a16:creationId xmlns:a16="http://schemas.microsoft.com/office/drawing/2014/main" id="{BF41E91E-875E-47B1-BA0C-521E45A3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177D3F34-E3C8-40E5-A70F-C9D0A239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08">
              <a:extLst>
                <a:ext uri="{FF2B5EF4-FFF2-40B4-BE49-F238E27FC236}">
                  <a16:creationId xmlns:a16="http://schemas.microsoft.com/office/drawing/2014/main" id="{F0E36953-8633-4C27-8948-D1917A3B3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219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4FF86B37-345B-4681-9C42-86A8B6B9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423469"/>
              <a:ext cx="130674" cy="7078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E65AC27B-67DF-483D-9889-353F0C50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732" y="2423469"/>
              <a:ext cx="130674" cy="7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EF3BCD4F-72A8-4C4C-9C3E-6FB7B61CB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234265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06072FF5-9783-4819-81CC-1065FEF64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234265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A499823A-5C28-4D6A-B95B-4C606ACB4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363576"/>
              <a:ext cx="157899" cy="23140"/>
            </a:xfrm>
            <a:custGeom>
              <a:avLst/>
              <a:gdLst>
                <a:gd name="T0" fmla="*/ 116 w 116"/>
                <a:gd name="T1" fmla="*/ 0 h 17"/>
                <a:gd name="T2" fmla="*/ 106 w 116"/>
                <a:gd name="T3" fmla="*/ 0 h 17"/>
                <a:gd name="T4" fmla="*/ 10 w 116"/>
                <a:gd name="T5" fmla="*/ 0 h 17"/>
                <a:gd name="T6" fmla="*/ 0 w 116"/>
                <a:gd name="T7" fmla="*/ 0 h 17"/>
                <a:gd name="T8" fmla="*/ 0 w 116"/>
                <a:gd name="T9" fmla="*/ 17 h 17"/>
                <a:gd name="T10" fmla="*/ 10 w 116"/>
                <a:gd name="T11" fmla="*/ 17 h 17"/>
                <a:gd name="T12" fmla="*/ 106 w 116"/>
                <a:gd name="T13" fmla="*/ 17 h 17"/>
                <a:gd name="T14" fmla="*/ 116 w 116"/>
                <a:gd name="T15" fmla="*/ 17 h 17"/>
                <a:gd name="T16" fmla="*/ 116 w 1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7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" y="17"/>
                  </a:lnTo>
                  <a:lnTo>
                    <a:pt x="106" y="17"/>
                  </a:lnTo>
                  <a:lnTo>
                    <a:pt x="116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4BBFF6EB-C407-4258-AC51-5C54DDD6F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363576"/>
              <a:ext cx="157899" cy="23140"/>
            </a:xfrm>
            <a:custGeom>
              <a:avLst/>
              <a:gdLst>
                <a:gd name="T0" fmla="*/ 116 w 116"/>
                <a:gd name="T1" fmla="*/ 0 h 17"/>
                <a:gd name="T2" fmla="*/ 106 w 116"/>
                <a:gd name="T3" fmla="*/ 0 h 17"/>
                <a:gd name="T4" fmla="*/ 10 w 116"/>
                <a:gd name="T5" fmla="*/ 0 h 17"/>
                <a:gd name="T6" fmla="*/ 0 w 116"/>
                <a:gd name="T7" fmla="*/ 0 h 17"/>
                <a:gd name="T8" fmla="*/ 0 w 116"/>
                <a:gd name="T9" fmla="*/ 17 h 17"/>
                <a:gd name="T10" fmla="*/ 10 w 116"/>
                <a:gd name="T11" fmla="*/ 17 h 17"/>
                <a:gd name="T12" fmla="*/ 106 w 116"/>
                <a:gd name="T13" fmla="*/ 17 h 17"/>
                <a:gd name="T14" fmla="*/ 116 w 116"/>
                <a:gd name="T15" fmla="*/ 17 h 17"/>
                <a:gd name="T16" fmla="*/ 116 w 1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7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" y="17"/>
                  </a:lnTo>
                  <a:lnTo>
                    <a:pt x="106" y="17"/>
                  </a:lnTo>
                  <a:lnTo>
                    <a:pt x="116" y="17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DE26CB67-6484-47CE-BAD6-8CCFE4D76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494250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88AFB69B-121B-4A09-9C0F-2613935C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20" y="2494250"/>
              <a:ext cx="157899" cy="24501"/>
            </a:xfrm>
            <a:custGeom>
              <a:avLst/>
              <a:gdLst>
                <a:gd name="T0" fmla="*/ 116 w 116"/>
                <a:gd name="T1" fmla="*/ 0 h 18"/>
                <a:gd name="T2" fmla="*/ 106 w 116"/>
                <a:gd name="T3" fmla="*/ 0 h 18"/>
                <a:gd name="T4" fmla="*/ 10 w 116"/>
                <a:gd name="T5" fmla="*/ 0 h 18"/>
                <a:gd name="T6" fmla="*/ 0 w 116"/>
                <a:gd name="T7" fmla="*/ 0 h 18"/>
                <a:gd name="T8" fmla="*/ 0 w 116"/>
                <a:gd name="T9" fmla="*/ 18 h 18"/>
                <a:gd name="T10" fmla="*/ 10 w 116"/>
                <a:gd name="T11" fmla="*/ 18 h 18"/>
                <a:gd name="T12" fmla="*/ 106 w 116"/>
                <a:gd name="T13" fmla="*/ 18 h 18"/>
                <a:gd name="T14" fmla="*/ 116 w 116"/>
                <a:gd name="T15" fmla="*/ 18 h 18"/>
                <a:gd name="T16" fmla="*/ 116 w 11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">
                  <a:moveTo>
                    <a:pt x="116" y="0"/>
                  </a:moveTo>
                  <a:lnTo>
                    <a:pt x="10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6" y="18"/>
                  </a:lnTo>
                  <a:lnTo>
                    <a:pt x="116" y="18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770604A7-E726-43B0-9FBE-8F673831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234265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A4AEF55C-1932-4661-8FE4-E15326481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234265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FEB5FEDD-7EE2-4E74-8CC4-A7F1A22F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363576"/>
              <a:ext cx="155176" cy="23140"/>
            </a:xfrm>
            <a:custGeom>
              <a:avLst/>
              <a:gdLst>
                <a:gd name="T0" fmla="*/ 114 w 114"/>
                <a:gd name="T1" fmla="*/ 0 h 17"/>
                <a:gd name="T2" fmla="*/ 104 w 114"/>
                <a:gd name="T3" fmla="*/ 0 h 17"/>
                <a:gd name="T4" fmla="*/ 8 w 114"/>
                <a:gd name="T5" fmla="*/ 0 h 17"/>
                <a:gd name="T6" fmla="*/ 0 w 114"/>
                <a:gd name="T7" fmla="*/ 0 h 17"/>
                <a:gd name="T8" fmla="*/ 0 w 114"/>
                <a:gd name="T9" fmla="*/ 17 h 17"/>
                <a:gd name="T10" fmla="*/ 8 w 114"/>
                <a:gd name="T11" fmla="*/ 17 h 17"/>
                <a:gd name="T12" fmla="*/ 104 w 114"/>
                <a:gd name="T13" fmla="*/ 17 h 17"/>
                <a:gd name="T14" fmla="*/ 114 w 114"/>
                <a:gd name="T15" fmla="*/ 17 h 17"/>
                <a:gd name="T16" fmla="*/ 114 w 1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7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04" y="17"/>
                  </a:lnTo>
                  <a:lnTo>
                    <a:pt x="114" y="1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38DA6598-D7B6-485D-9166-A4117B09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363576"/>
              <a:ext cx="155176" cy="23140"/>
            </a:xfrm>
            <a:custGeom>
              <a:avLst/>
              <a:gdLst>
                <a:gd name="T0" fmla="*/ 114 w 114"/>
                <a:gd name="T1" fmla="*/ 0 h 17"/>
                <a:gd name="T2" fmla="*/ 104 w 114"/>
                <a:gd name="T3" fmla="*/ 0 h 17"/>
                <a:gd name="T4" fmla="*/ 8 w 114"/>
                <a:gd name="T5" fmla="*/ 0 h 17"/>
                <a:gd name="T6" fmla="*/ 0 w 114"/>
                <a:gd name="T7" fmla="*/ 0 h 17"/>
                <a:gd name="T8" fmla="*/ 0 w 114"/>
                <a:gd name="T9" fmla="*/ 17 h 17"/>
                <a:gd name="T10" fmla="*/ 8 w 114"/>
                <a:gd name="T11" fmla="*/ 17 h 17"/>
                <a:gd name="T12" fmla="*/ 104 w 114"/>
                <a:gd name="T13" fmla="*/ 17 h 17"/>
                <a:gd name="T14" fmla="*/ 114 w 114"/>
                <a:gd name="T15" fmla="*/ 17 h 17"/>
                <a:gd name="T16" fmla="*/ 114 w 1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7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04" y="17"/>
                  </a:lnTo>
                  <a:lnTo>
                    <a:pt x="114" y="1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35166D16-226F-47CF-8E9A-EA82BAAE7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494250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C498659F-F2AB-4394-8032-13E235D23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2494250"/>
              <a:ext cx="155176" cy="24501"/>
            </a:xfrm>
            <a:custGeom>
              <a:avLst/>
              <a:gdLst>
                <a:gd name="T0" fmla="*/ 114 w 114"/>
                <a:gd name="T1" fmla="*/ 0 h 18"/>
                <a:gd name="T2" fmla="*/ 104 w 114"/>
                <a:gd name="T3" fmla="*/ 0 h 18"/>
                <a:gd name="T4" fmla="*/ 8 w 114"/>
                <a:gd name="T5" fmla="*/ 0 h 18"/>
                <a:gd name="T6" fmla="*/ 0 w 114"/>
                <a:gd name="T7" fmla="*/ 0 h 18"/>
                <a:gd name="T8" fmla="*/ 0 w 114"/>
                <a:gd name="T9" fmla="*/ 18 h 18"/>
                <a:gd name="T10" fmla="*/ 8 w 114"/>
                <a:gd name="T11" fmla="*/ 18 h 18"/>
                <a:gd name="T12" fmla="*/ 104 w 114"/>
                <a:gd name="T13" fmla="*/ 18 h 18"/>
                <a:gd name="T14" fmla="*/ 114 w 114"/>
                <a:gd name="T15" fmla="*/ 18 h 18"/>
                <a:gd name="T16" fmla="*/ 114 w 1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">
                  <a:moveTo>
                    <a:pt x="114" y="0"/>
                  </a:moveTo>
                  <a:lnTo>
                    <a:pt x="10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04" y="18"/>
                  </a:lnTo>
                  <a:lnTo>
                    <a:pt x="114" y="1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2DC46AA4-6E9D-4B23-84ED-40888BDD8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23426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AA7216B0-F8AA-4646-AE1E-C6FB3CCD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234265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C07FAB68-4D10-4B6C-B916-FE66D2E42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363576"/>
              <a:ext cx="144287" cy="23140"/>
            </a:xfrm>
            <a:custGeom>
              <a:avLst/>
              <a:gdLst>
                <a:gd name="T0" fmla="*/ 106 w 106"/>
                <a:gd name="T1" fmla="*/ 0 h 17"/>
                <a:gd name="T2" fmla="*/ 96 w 106"/>
                <a:gd name="T3" fmla="*/ 0 h 17"/>
                <a:gd name="T4" fmla="*/ 0 w 106"/>
                <a:gd name="T5" fmla="*/ 0 h 17"/>
                <a:gd name="T6" fmla="*/ 0 w 106"/>
                <a:gd name="T7" fmla="*/ 0 h 17"/>
                <a:gd name="T8" fmla="*/ 0 w 106"/>
                <a:gd name="T9" fmla="*/ 17 h 17"/>
                <a:gd name="T10" fmla="*/ 0 w 106"/>
                <a:gd name="T11" fmla="*/ 17 h 17"/>
                <a:gd name="T12" fmla="*/ 96 w 106"/>
                <a:gd name="T13" fmla="*/ 17 h 17"/>
                <a:gd name="T14" fmla="*/ 106 w 106"/>
                <a:gd name="T15" fmla="*/ 17 h 17"/>
                <a:gd name="T16" fmla="*/ 106 w 10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6" y="17"/>
                  </a:lnTo>
                  <a:lnTo>
                    <a:pt x="106" y="1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88FE59B6-8532-407B-93AB-CB687651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363576"/>
              <a:ext cx="144287" cy="23140"/>
            </a:xfrm>
            <a:custGeom>
              <a:avLst/>
              <a:gdLst>
                <a:gd name="T0" fmla="*/ 106 w 106"/>
                <a:gd name="T1" fmla="*/ 0 h 17"/>
                <a:gd name="T2" fmla="*/ 96 w 106"/>
                <a:gd name="T3" fmla="*/ 0 h 17"/>
                <a:gd name="T4" fmla="*/ 0 w 106"/>
                <a:gd name="T5" fmla="*/ 0 h 17"/>
                <a:gd name="T6" fmla="*/ 0 w 106"/>
                <a:gd name="T7" fmla="*/ 0 h 17"/>
                <a:gd name="T8" fmla="*/ 0 w 106"/>
                <a:gd name="T9" fmla="*/ 17 h 17"/>
                <a:gd name="T10" fmla="*/ 0 w 106"/>
                <a:gd name="T11" fmla="*/ 17 h 17"/>
                <a:gd name="T12" fmla="*/ 96 w 106"/>
                <a:gd name="T13" fmla="*/ 17 h 17"/>
                <a:gd name="T14" fmla="*/ 106 w 106"/>
                <a:gd name="T15" fmla="*/ 17 h 17"/>
                <a:gd name="T16" fmla="*/ 106 w 10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6" y="17"/>
                  </a:lnTo>
                  <a:lnTo>
                    <a:pt x="106" y="17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7E6BCFB8-6501-4E2B-BDB4-F8ABE297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494250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4250C679-E311-4DD1-875A-C5199D968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2494250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0 h 18"/>
                <a:gd name="T8" fmla="*/ 0 w 106"/>
                <a:gd name="T9" fmla="*/ 18 h 18"/>
                <a:gd name="T10" fmla="*/ 0 w 106"/>
                <a:gd name="T11" fmla="*/ 18 h 18"/>
                <a:gd name="T12" fmla="*/ 96 w 106"/>
                <a:gd name="T13" fmla="*/ 18 h 18"/>
                <a:gd name="T14" fmla="*/ 106 w 106"/>
                <a:gd name="T15" fmla="*/ 18 h 18"/>
                <a:gd name="T16" fmla="*/ 106 w 10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D7F137E3-6441-4606-96A9-BFEF46A5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169396"/>
              <a:ext cx="76227" cy="6942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E91BC185-2A26-4A37-9904-29EA3A44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169396"/>
              <a:ext cx="76227" cy="6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CA72C9A4-C0F2-41CE-84BB-8D9338D3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238817"/>
              <a:ext cx="76227" cy="680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32">
              <a:extLst>
                <a:ext uri="{FF2B5EF4-FFF2-40B4-BE49-F238E27FC236}">
                  <a16:creationId xmlns:a16="http://schemas.microsoft.com/office/drawing/2014/main" id="{4D56718D-20D0-43C7-8A0E-84C88020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238817"/>
              <a:ext cx="76227" cy="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3">
              <a:extLst>
                <a:ext uri="{FF2B5EF4-FFF2-40B4-BE49-F238E27FC236}">
                  <a16:creationId xmlns:a16="http://schemas.microsoft.com/office/drawing/2014/main" id="{CDA96DBB-6BE2-487C-83BE-B910251C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169396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34">
              <a:extLst>
                <a:ext uri="{FF2B5EF4-FFF2-40B4-BE49-F238E27FC236}">
                  <a16:creationId xmlns:a16="http://schemas.microsoft.com/office/drawing/2014/main" id="{36A3C9CC-FBED-47E9-BCD5-D9DDC9F0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169396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35">
              <a:extLst>
                <a:ext uri="{FF2B5EF4-FFF2-40B4-BE49-F238E27FC236}">
                  <a16:creationId xmlns:a16="http://schemas.microsoft.com/office/drawing/2014/main" id="{738AACFD-0140-4E23-9995-C7244C88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169396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36">
              <a:extLst>
                <a:ext uri="{FF2B5EF4-FFF2-40B4-BE49-F238E27FC236}">
                  <a16:creationId xmlns:a16="http://schemas.microsoft.com/office/drawing/2014/main" id="{8EFAC52F-406C-45BC-9A34-7681400D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169396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37">
              <a:extLst>
                <a:ext uri="{FF2B5EF4-FFF2-40B4-BE49-F238E27FC236}">
                  <a16:creationId xmlns:a16="http://schemas.microsoft.com/office/drawing/2014/main" id="{3F243445-A62A-4B38-A716-70964BD06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169396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38">
              <a:extLst>
                <a:ext uri="{FF2B5EF4-FFF2-40B4-BE49-F238E27FC236}">
                  <a16:creationId xmlns:a16="http://schemas.microsoft.com/office/drawing/2014/main" id="{2619C370-0E2D-497A-A2BE-DA68AA602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169396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39">
              <a:extLst>
                <a:ext uri="{FF2B5EF4-FFF2-40B4-BE49-F238E27FC236}">
                  <a16:creationId xmlns:a16="http://schemas.microsoft.com/office/drawing/2014/main" id="{68169A15-A6C7-44FC-88F5-D3762F2F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169396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40">
              <a:extLst>
                <a:ext uri="{FF2B5EF4-FFF2-40B4-BE49-F238E27FC236}">
                  <a16:creationId xmlns:a16="http://schemas.microsoft.com/office/drawing/2014/main" id="{F4CDC2F9-BA6E-46FD-A474-100C322E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169396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41">
              <a:extLst>
                <a:ext uri="{FF2B5EF4-FFF2-40B4-BE49-F238E27FC236}">
                  <a16:creationId xmlns:a16="http://schemas.microsoft.com/office/drawing/2014/main" id="{D504167B-38A2-4985-9E63-1CBE36239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169396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42">
              <a:extLst>
                <a:ext uri="{FF2B5EF4-FFF2-40B4-BE49-F238E27FC236}">
                  <a16:creationId xmlns:a16="http://schemas.microsoft.com/office/drawing/2014/main" id="{871E8982-E206-47F0-9A60-0833D02D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169396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3">
              <a:extLst>
                <a:ext uri="{FF2B5EF4-FFF2-40B4-BE49-F238E27FC236}">
                  <a16:creationId xmlns:a16="http://schemas.microsoft.com/office/drawing/2014/main" id="{DC64D394-5311-46C5-A637-FE892627D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306876"/>
              <a:ext cx="76227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44">
              <a:extLst>
                <a:ext uri="{FF2B5EF4-FFF2-40B4-BE49-F238E27FC236}">
                  <a16:creationId xmlns:a16="http://schemas.microsoft.com/office/drawing/2014/main" id="{33AFE60E-2AAE-44B7-BF62-57FD9AA6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306876"/>
              <a:ext cx="7622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45">
              <a:extLst>
                <a:ext uri="{FF2B5EF4-FFF2-40B4-BE49-F238E27FC236}">
                  <a16:creationId xmlns:a16="http://schemas.microsoft.com/office/drawing/2014/main" id="{ACAB361A-0C24-46A2-98C7-B0EFCDC5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306876"/>
              <a:ext cx="130674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46">
              <a:extLst>
                <a:ext uri="{FF2B5EF4-FFF2-40B4-BE49-F238E27FC236}">
                  <a16:creationId xmlns:a16="http://schemas.microsoft.com/office/drawing/2014/main" id="{347775A1-6AE0-41E9-A694-1486C5B6E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306876"/>
              <a:ext cx="130674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47">
              <a:extLst>
                <a:ext uri="{FF2B5EF4-FFF2-40B4-BE49-F238E27FC236}">
                  <a16:creationId xmlns:a16="http://schemas.microsoft.com/office/drawing/2014/main" id="{A6C2A782-2059-4F34-BA50-8901317B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306876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48">
              <a:extLst>
                <a:ext uri="{FF2B5EF4-FFF2-40B4-BE49-F238E27FC236}">
                  <a16:creationId xmlns:a16="http://schemas.microsoft.com/office/drawing/2014/main" id="{B2B75DE3-BE1E-46F9-8C2D-0E44BF00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306876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49">
              <a:extLst>
                <a:ext uri="{FF2B5EF4-FFF2-40B4-BE49-F238E27FC236}">
                  <a16:creationId xmlns:a16="http://schemas.microsoft.com/office/drawing/2014/main" id="{32C82347-70AF-4DA3-84E0-ED719A74A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306876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50">
              <a:extLst>
                <a:ext uri="{FF2B5EF4-FFF2-40B4-BE49-F238E27FC236}">
                  <a16:creationId xmlns:a16="http://schemas.microsoft.com/office/drawing/2014/main" id="{07E1D138-891C-4377-84C2-1676E4D2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306876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51">
              <a:extLst>
                <a:ext uri="{FF2B5EF4-FFF2-40B4-BE49-F238E27FC236}">
                  <a16:creationId xmlns:a16="http://schemas.microsoft.com/office/drawing/2014/main" id="{51556242-6755-401F-B432-F12ED0281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306876"/>
              <a:ext cx="9936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52">
              <a:extLst>
                <a:ext uri="{FF2B5EF4-FFF2-40B4-BE49-F238E27FC236}">
                  <a16:creationId xmlns:a16="http://schemas.microsoft.com/office/drawing/2014/main" id="{C3C69162-4787-4CBD-B7AF-61182B6C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306876"/>
              <a:ext cx="9936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53">
              <a:extLst>
                <a:ext uri="{FF2B5EF4-FFF2-40B4-BE49-F238E27FC236}">
                  <a16:creationId xmlns:a16="http://schemas.microsoft.com/office/drawing/2014/main" id="{6835B4E9-7943-4FDC-AF25-CD6CD146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306876"/>
              <a:ext cx="44920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4">
              <a:extLst>
                <a:ext uri="{FF2B5EF4-FFF2-40B4-BE49-F238E27FC236}">
                  <a16:creationId xmlns:a16="http://schemas.microsoft.com/office/drawing/2014/main" id="{23410640-EA62-4790-829B-A55FACE3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306876"/>
              <a:ext cx="44920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5">
              <a:extLst>
                <a:ext uri="{FF2B5EF4-FFF2-40B4-BE49-F238E27FC236}">
                  <a16:creationId xmlns:a16="http://schemas.microsoft.com/office/drawing/2014/main" id="{B08A670E-E4CF-4CCD-B8C7-91157203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453883"/>
              <a:ext cx="76227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56">
              <a:extLst>
                <a:ext uri="{FF2B5EF4-FFF2-40B4-BE49-F238E27FC236}">
                  <a16:creationId xmlns:a16="http://schemas.microsoft.com/office/drawing/2014/main" id="{78F0247A-9746-4E84-B6B9-9E6DA19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453883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57">
              <a:extLst>
                <a:ext uri="{FF2B5EF4-FFF2-40B4-BE49-F238E27FC236}">
                  <a16:creationId xmlns:a16="http://schemas.microsoft.com/office/drawing/2014/main" id="{5E6582FF-ADC2-48C0-90D1-60E62248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453883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58">
              <a:extLst>
                <a:ext uri="{FF2B5EF4-FFF2-40B4-BE49-F238E27FC236}">
                  <a16:creationId xmlns:a16="http://schemas.microsoft.com/office/drawing/2014/main" id="{A0B1373C-8A35-4C74-96F4-D3847D6B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453883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7237E24A-3E33-4C15-8E19-5009CAC6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45388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60">
              <a:extLst>
                <a:ext uri="{FF2B5EF4-FFF2-40B4-BE49-F238E27FC236}">
                  <a16:creationId xmlns:a16="http://schemas.microsoft.com/office/drawing/2014/main" id="{7E6C747F-B8B3-4872-88C5-BC8012AA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45388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61">
              <a:extLst>
                <a:ext uri="{FF2B5EF4-FFF2-40B4-BE49-F238E27FC236}">
                  <a16:creationId xmlns:a16="http://schemas.microsoft.com/office/drawing/2014/main" id="{5152C7BB-2EFA-4D5A-89B3-EE1B8E25A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453883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62">
              <a:extLst>
                <a:ext uri="{FF2B5EF4-FFF2-40B4-BE49-F238E27FC236}">
                  <a16:creationId xmlns:a16="http://schemas.microsoft.com/office/drawing/2014/main" id="{D3DC6A55-2467-40E9-9A80-2D07D05E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4" y="3453883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63">
              <a:extLst>
                <a:ext uri="{FF2B5EF4-FFF2-40B4-BE49-F238E27FC236}">
                  <a16:creationId xmlns:a16="http://schemas.microsoft.com/office/drawing/2014/main" id="{3F753AEB-48D5-4BF5-BF21-E88364EE5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453883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4">
              <a:extLst>
                <a:ext uri="{FF2B5EF4-FFF2-40B4-BE49-F238E27FC236}">
                  <a16:creationId xmlns:a16="http://schemas.microsoft.com/office/drawing/2014/main" id="{07F20385-8CAA-4D60-9483-FE5D961D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453883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5">
              <a:extLst>
                <a:ext uri="{FF2B5EF4-FFF2-40B4-BE49-F238E27FC236}">
                  <a16:creationId xmlns:a16="http://schemas.microsoft.com/office/drawing/2014/main" id="{C134ABDE-8E7F-46F4-B39D-E634010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453883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66">
              <a:extLst>
                <a:ext uri="{FF2B5EF4-FFF2-40B4-BE49-F238E27FC236}">
                  <a16:creationId xmlns:a16="http://schemas.microsoft.com/office/drawing/2014/main" id="{4C535986-1A19-47EA-B730-C7404554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2" y="3453883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4F47E7E-1BA2-4F21-A88C-AA2009725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245622"/>
              <a:ext cx="114341" cy="27225"/>
            </a:xfrm>
            <a:custGeom>
              <a:avLst/>
              <a:gdLst>
                <a:gd name="T0" fmla="*/ 84 w 84"/>
                <a:gd name="T1" fmla="*/ 0 h 20"/>
                <a:gd name="T2" fmla="*/ 11 w 84"/>
                <a:gd name="T3" fmla="*/ 0 h 20"/>
                <a:gd name="T4" fmla="*/ 0 w 84"/>
                <a:gd name="T5" fmla="*/ 0 h 20"/>
                <a:gd name="T6" fmla="*/ 0 w 84"/>
                <a:gd name="T7" fmla="*/ 20 h 20"/>
                <a:gd name="T8" fmla="*/ 11 w 84"/>
                <a:gd name="T9" fmla="*/ 20 h 20"/>
                <a:gd name="T10" fmla="*/ 84 w 84"/>
                <a:gd name="T11" fmla="*/ 20 h 20"/>
                <a:gd name="T12" fmla="*/ 84 w 8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0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84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902A7FA8-A5D6-4462-B075-4A2EAA5A9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245622"/>
              <a:ext cx="114341" cy="27225"/>
            </a:xfrm>
            <a:custGeom>
              <a:avLst/>
              <a:gdLst>
                <a:gd name="T0" fmla="*/ 84 w 84"/>
                <a:gd name="T1" fmla="*/ 0 h 20"/>
                <a:gd name="T2" fmla="*/ 11 w 84"/>
                <a:gd name="T3" fmla="*/ 0 h 20"/>
                <a:gd name="T4" fmla="*/ 0 w 84"/>
                <a:gd name="T5" fmla="*/ 0 h 20"/>
                <a:gd name="T6" fmla="*/ 0 w 84"/>
                <a:gd name="T7" fmla="*/ 20 h 20"/>
                <a:gd name="T8" fmla="*/ 11 w 84"/>
                <a:gd name="T9" fmla="*/ 20 h 20"/>
                <a:gd name="T10" fmla="*/ 84 w 84"/>
                <a:gd name="T11" fmla="*/ 20 h 20"/>
                <a:gd name="T12" fmla="*/ 84 w 8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0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84" y="20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AC1500A9-7034-4082-ADA9-9513BEC4F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245622"/>
              <a:ext cx="58532" cy="27225"/>
            </a:xfrm>
            <a:custGeom>
              <a:avLst/>
              <a:gdLst>
                <a:gd name="T0" fmla="*/ 43 w 43"/>
                <a:gd name="T1" fmla="*/ 0 h 20"/>
                <a:gd name="T2" fmla="*/ 33 w 43"/>
                <a:gd name="T3" fmla="*/ 0 h 20"/>
                <a:gd name="T4" fmla="*/ 0 w 43"/>
                <a:gd name="T5" fmla="*/ 0 h 20"/>
                <a:gd name="T6" fmla="*/ 0 w 43"/>
                <a:gd name="T7" fmla="*/ 20 h 20"/>
                <a:gd name="T8" fmla="*/ 33 w 43"/>
                <a:gd name="T9" fmla="*/ 20 h 20"/>
                <a:gd name="T10" fmla="*/ 43 w 43"/>
                <a:gd name="T11" fmla="*/ 20 h 20"/>
                <a:gd name="T12" fmla="*/ 43 w 4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0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3" y="20"/>
                  </a:lnTo>
                  <a:lnTo>
                    <a:pt x="43" y="2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5C32AB01-273D-4684-A6C4-62047B0AE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245622"/>
              <a:ext cx="58532" cy="27225"/>
            </a:xfrm>
            <a:custGeom>
              <a:avLst/>
              <a:gdLst>
                <a:gd name="T0" fmla="*/ 43 w 43"/>
                <a:gd name="T1" fmla="*/ 0 h 20"/>
                <a:gd name="T2" fmla="*/ 33 w 43"/>
                <a:gd name="T3" fmla="*/ 0 h 20"/>
                <a:gd name="T4" fmla="*/ 0 w 43"/>
                <a:gd name="T5" fmla="*/ 0 h 20"/>
                <a:gd name="T6" fmla="*/ 0 w 43"/>
                <a:gd name="T7" fmla="*/ 20 h 20"/>
                <a:gd name="T8" fmla="*/ 33 w 43"/>
                <a:gd name="T9" fmla="*/ 20 h 20"/>
                <a:gd name="T10" fmla="*/ 43 w 43"/>
                <a:gd name="T11" fmla="*/ 20 h 20"/>
                <a:gd name="T12" fmla="*/ 43 w 4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0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3" y="20"/>
                  </a:lnTo>
                  <a:lnTo>
                    <a:pt x="43" y="2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C00BDB17-3A7E-4634-9A52-D537DE12F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385824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BAAA2600-34CE-426A-9A66-77CB5FCC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385824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7F9D2B6C-03B6-41EC-B290-F12BC709C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385824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7B399BAD-1E44-4BA7-B144-CCD81CF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385824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637019C9-5857-42EE-B2F5-DFA183441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53010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BC67520-5124-4F49-B9D3-73114A1B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2" y="3530109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A44BF362-40ED-4873-816F-811338192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53010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AC96A392-D608-433B-8838-3AA8FE662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530109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9E35E46C-D1DF-4730-BF14-94D77F49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9D77078B-604E-4680-9647-DB0BDAD3D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D30A89F9-8ED4-4184-8DCA-533CA7AF4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6099C959-CF48-44D6-B2D0-4C54ECC0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35707316-ECBA-4EE7-82AF-D7186F72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5323F411-41C5-4236-94CF-12C3022A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2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E1EA4626-FB6B-44F9-8BF1-452D2A40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714121BE-0A28-4B64-8487-4EE0882E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245622"/>
              <a:ext cx="172872" cy="27225"/>
            </a:xfrm>
            <a:custGeom>
              <a:avLst/>
              <a:gdLst>
                <a:gd name="T0" fmla="*/ 127 w 127"/>
                <a:gd name="T1" fmla="*/ 0 h 20"/>
                <a:gd name="T2" fmla="*/ 116 w 127"/>
                <a:gd name="T3" fmla="*/ 0 h 20"/>
                <a:gd name="T4" fmla="*/ 10 w 127"/>
                <a:gd name="T5" fmla="*/ 0 h 20"/>
                <a:gd name="T6" fmla="*/ 0 w 127"/>
                <a:gd name="T7" fmla="*/ 0 h 20"/>
                <a:gd name="T8" fmla="*/ 0 w 127"/>
                <a:gd name="T9" fmla="*/ 20 h 20"/>
                <a:gd name="T10" fmla="*/ 10 w 127"/>
                <a:gd name="T11" fmla="*/ 20 h 20"/>
                <a:gd name="T12" fmla="*/ 116 w 127"/>
                <a:gd name="T13" fmla="*/ 20 h 20"/>
                <a:gd name="T14" fmla="*/ 127 w 127"/>
                <a:gd name="T15" fmla="*/ 20 h 20"/>
                <a:gd name="T16" fmla="*/ 127 w 1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16" y="20"/>
                  </a:lnTo>
                  <a:lnTo>
                    <a:pt x="127" y="20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3E75F846-B54D-47B6-AC02-16FB26A9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40323B90-4E99-41C5-B966-ED24FB8C3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385824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B5E3E125-B711-4DBA-AF3F-4BD31842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46873A59-27B0-40F9-8F48-9E6456E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530109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E1A0DE20-8F41-4A71-9050-B051CF08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245622"/>
              <a:ext cx="144287" cy="27225"/>
            </a:xfrm>
            <a:custGeom>
              <a:avLst/>
              <a:gdLst>
                <a:gd name="T0" fmla="*/ 106 w 106"/>
                <a:gd name="T1" fmla="*/ 0 h 20"/>
                <a:gd name="T2" fmla="*/ 96 w 106"/>
                <a:gd name="T3" fmla="*/ 0 h 20"/>
                <a:gd name="T4" fmla="*/ 0 w 106"/>
                <a:gd name="T5" fmla="*/ 0 h 20"/>
                <a:gd name="T6" fmla="*/ 0 w 106"/>
                <a:gd name="T7" fmla="*/ 20 h 20"/>
                <a:gd name="T8" fmla="*/ 96 w 106"/>
                <a:gd name="T9" fmla="*/ 20 h 20"/>
                <a:gd name="T10" fmla="*/ 106 w 106"/>
                <a:gd name="T11" fmla="*/ 20 h 20"/>
                <a:gd name="T12" fmla="*/ 106 w 10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0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96" y="20"/>
                  </a:lnTo>
                  <a:lnTo>
                    <a:pt x="106" y="2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D2E761F5-EEB9-4669-9CBE-F8E18CE15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245622"/>
              <a:ext cx="144287" cy="27225"/>
            </a:xfrm>
            <a:custGeom>
              <a:avLst/>
              <a:gdLst>
                <a:gd name="T0" fmla="*/ 106 w 106"/>
                <a:gd name="T1" fmla="*/ 0 h 20"/>
                <a:gd name="T2" fmla="*/ 96 w 106"/>
                <a:gd name="T3" fmla="*/ 0 h 20"/>
                <a:gd name="T4" fmla="*/ 0 w 106"/>
                <a:gd name="T5" fmla="*/ 0 h 20"/>
                <a:gd name="T6" fmla="*/ 0 w 106"/>
                <a:gd name="T7" fmla="*/ 20 h 20"/>
                <a:gd name="T8" fmla="*/ 96 w 106"/>
                <a:gd name="T9" fmla="*/ 20 h 20"/>
                <a:gd name="T10" fmla="*/ 106 w 106"/>
                <a:gd name="T11" fmla="*/ 20 h 20"/>
                <a:gd name="T12" fmla="*/ 106 w 10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0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96" y="20"/>
                  </a:lnTo>
                  <a:lnTo>
                    <a:pt x="106" y="20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5D000424-726E-457C-8E37-AA479113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385824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8B6ECB94-21EE-436F-AAA3-7668669CA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385824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E7DB4549-8A36-49C2-B188-A274811D0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53010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9D037154-32A8-4754-8F96-C8A8E1C0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530109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FF9BC0E9-0818-40F9-94AD-78842602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245622"/>
              <a:ext cx="89839" cy="2722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0 h 20"/>
                <a:gd name="T4" fmla="*/ 0 w 66"/>
                <a:gd name="T5" fmla="*/ 0 h 20"/>
                <a:gd name="T6" fmla="*/ 0 w 66"/>
                <a:gd name="T7" fmla="*/ 20 h 20"/>
                <a:gd name="T8" fmla="*/ 10 w 66"/>
                <a:gd name="T9" fmla="*/ 20 h 20"/>
                <a:gd name="T10" fmla="*/ 66 w 66"/>
                <a:gd name="T11" fmla="*/ 20 h 20"/>
                <a:gd name="T12" fmla="*/ 66 w 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66" y="2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472815D1-19F2-4D6E-99D2-08B88ED5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245622"/>
              <a:ext cx="89839" cy="2722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0 h 20"/>
                <a:gd name="T4" fmla="*/ 0 w 66"/>
                <a:gd name="T5" fmla="*/ 0 h 20"/>
                <a:gd name="T6" fmla="*/ 0 w 66"/>
                <a:gd name="T7" fmla="*/ 20 h 20"/>
                <a:gd name="T8" fmla="*/ 10 w 66"/>
                <a:gd name="T9" fmla="*/ 20 h 20"/>
                <a:gd name="T10" fmla="*/ 66 w 66"/>
                <a:gd name="T11" fmla="*/ 20 h 20"/>
                <a:gd name="T12" fmla="*/ 66 w 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66" y="2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F76034D1-0BB7-42E7-A6F9-7FF13AE60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385824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37063830-5DEA-489C-A44D-34187227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385824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8936F8FA-48D0-4579-ABD7-2388FA283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53010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073B9BA7-EBEF-4103-A91F-2FC50210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530109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03">
              <a:extLst>
                <a:ext uri="{FF2B5EF4-FFF2-40B4-BE49-F238E27FC236}">
                  <a16:creationId xmlns:a16="http://schemas.microsoft.com/office/drawing/2014/main" id="{39517C02-EABE-4B73-B0E6-79855C75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634920"/>
              <a:ext cx="76227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04">
              <a:extLst>
                <a:ext uri="{FF2B5EF4-FFF2-40B4-BE49-F238E27FC236}">
                  <a16:creationId xmlns:a16="http://schemas.microsoft.com/office/drawing/2014/main" id="{B1D35749-3BB2-465F-B486-A078B4E1A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6" y="3634920"/>
              <a:ext cx="7622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06">
              <a:extLst>
                <a:ext uri="{FF2B5EF4-FFF2-40B4-BE49-F238E27FC236}">
                  <a16:creationId xmlns:a16="http://schemas.microsoft.com/office/drawing/2014/main" id="{B7A96134-C4BD-4AEA-9CC9-C2D48FCA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634920"/>
              <a:ext cx="130674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07">
              <a:extLst>
                <a:ext uri="{FF2B5EF4-FFF2-40B4-BE49-F238E27FC236}">
                  <a16:creationId xmlns:a16="http://schemas.microsoft.com/office/drawing/2014/main" id="{FBA68E5F-6A92-4DA8-96DE-A662E0CB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634920"/>
              <a:ext cx="130674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208">
              <a:extLst>
                <a:ext uri="{FF2B5EF4-FFF2-40B4-BE49-F238E27FC236}">
                  <a16:creationId xmlns:a16="http://schemas.microsoft.com/office/drawing/2014/main" id="{5F326876-2772-4383-8FEF-4116DEA9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634920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209">
              <a:extLst>
                <a:ext uri="{FF2B5EF4-FFF2-40B4-BE49-F238E27FC236}">
                  <a16:creationId xmlns:a16="http://schemas.microsoft.com/office/drawing/2014/main" id="{DCE07F4F-CF12-4EE5-B13A-31508886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634920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10">
              <a:extLst>
                <a:ext uri="{FF2B5EF4-FFF2-40B4-BE49-F238E27FC236}">
                  <a16:creationId xmlns:a16="http://schemas.microsoft.com/office/drawing/2014/main" id="{8494E366-F49A-41A0-BFD2-4C969EAA2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634920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11">
              <a:extLst>
                <a:ext uri="{FF2B5EF4-FFF2-40B4-BE49-F238E27FC236}">
                  <a16:creationId xmlns:a16="http://schemas.microsoft.com/office/drawing/2014/main" id="{BD6665ED-1E52-4949-B9A7-A8433EDF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634920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12">
              <a:extLst>
                <a:ext uri="{FF2B5EF4-FFF2-40B4-BE49-F238E27FC236}">
                  <a16:creationId xmlns:a16="http://schemas.microsoft.com/office/drawing/2014/main" id="{B512DA93-41AC-48FB-8713-67C9DAD47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634920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13">
              <a:extLst>
                <a:ext uri="{FF2B5EF4-FFF2-40B4-BE49-F238E27FC236}">
                  <a16:creationId xmlns:a16="http://schemas.microsoft.com/office/drawing/2014/main" id="{6154DF97-35C5-4081-93F6-8E4EE86FD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634920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14">
              <a:extLst>
                <a:ext uri="{FF2B5EF4-FFF2-40B4-BE49-F238E27FC236}">
                  <a16:creationId xmlns:a16="http://schemas.microsoft.com/office/drawing/2014/main" id="{83585A22-9010-4F8B-BDB7-C9C584AF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634920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15">
              <a:extLst>
                <a:ext uri="{FF2B5EF4-FFF2-40B4-BE49-F238E27FC236}">
                  <a16:creationId xmlns:a16="http://schemas.microsoft.com/office/drawing/2014/main" id="{149DF475-F146-466F-AC3F-41EFAD69E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634920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16">
              <a:extLst>
                <a:ext uri="{FF2B5EF4-FFF2-40B4-BE49-F238E27FC236}">
                  <a16:creationId xmlns:a16="http://schemas.microsoft.com/office/drawing/2014/main" id="{CB6A4D77-282D-44F9-8AB0-9F62E0C2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8" y="3773760"/>
              <a:ext cx="76227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217">
              <a:extLst>
                <a:ext uri="{FF2B5EF4-FFF2-40B4-BE49-F238E27FC236}">
                  <a16:creationId xmlns:a16="http://schemas.microsoft.com/office/drawing/2014/main" id="{3F50530A-203F-4BD7-9FF0-56763EB88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718" y="3773760"/>
              <a:ext cx="7622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18">
              <a:extLst>
                <a:ext uri="{FF2B5EF4-FFF2-40B4-BE49-F238E27FC236}">
                  <a16:creationId xmlns:a16="http://schemas.microsoft.com/office/drawing/2014/main" id="{F63F27AD-F8D4-493F-A0DE-F8E0CC72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773760"/>
              <a:ext cx="130674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19">
              <a:extLst>
                <a:ext uri="{FF2B5EF4-FFF2-40B4-BE49-F238E27FC236}">
                  <a16:creationId xmlns:a16="http://schemas.microsoft.com/office/drawing/2014/main" id="{CC4B46E0-A178-4A23-BA6E-99B2D43F2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3" y="3773760"/>
              <a:ext cx="130674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20">
              <a:extLst>
                <a:ext uri="{FF2B5EF4-FFF2-40B4-BE49-F238E27FC236}">
                  <a16:creationId xmlns:a16="http://schemas.microsoft.com/office/drawing/2014/main" id="{42FEA3BE-485C-4A6F-95A0-51C70A169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773760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21">
              <a:extLst>
                <a:ext uri="{FF2B5EF4-FFF2-40B4-BE49-F238E27FC236}">
                  <a16:creationId xmlns:a16="http://schemas.microsoft.com/office/drawing/2014/main" id="{8F78242C-B922-43E8-AD0D-268997BB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773760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22">
              <a:extLst>
                <a:ext uri="{FF2B5EF4-FFF2-40B4-BE49-F238E27FC236}">
                  <a16:creationId xmlns:a16="http://schemas.microsoft.com/office/drawing/2014/main" id="{EB3C9AB2-5F9D-4722-A36A-F59410F4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773760"/>
              <a:ext cx="14428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8FDD1AFF-047C-41E9-9F21-FB01B3B2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773760"/>
              <a:ext cx="14428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24">
              <a:extLst>
                <a:ext uri="{FF2B5EF4-FFF2-40B4-BE49-F238E27FC236}">
                  <a16:creationId xmlns:a16="http://schemas.microsoft.com/office/drawing/2014/main" id="{D78D7026-0B06-4A25-A108-EE21F8982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773760"/>
              <a:ext cx="99367" cy="78948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25">
              <a:extLst>
                <a:ext uri="{FF2B5EF4-FFF2-40B4-BE49-F238E27FC236}">
                  <a16:creationId xmlns:a16="http://schemas.microsoft.com/office/drawing/2014/main" id="{07749F4F-9FD6-4D94-99D5-F54B66F98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773760"/>
              <a:ext cx="99367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26">
              <a:extLst>
                <a:ext uri="{FF2B5EF4-FFF2-40B4-BE49-F238E27FC236}">
                  <a16:creationId xmlns:a16="http://schemas.microsoft.com/office/drawing/2014/main" id="{B6F0B60D-572B-4CDE-B2BB-A5B27B8AA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773760"/>
              <a:ext cx="44920" cy="78948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27">
              <a:extLst>
                <a:ext uri="{FF2B5EF4-FFF2-40B4-BE49-F238E27FC236}">
                  <a16:creationId xmlns:a16="http://schemas.microsoft.com/office/drawing/2014/main" id="{CA1ED754-EA41-4813-93C7-39598AB5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773760"/>
              <a:ext cx="44920" cy="7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B082F048-BDF3-4B29-8E41-0391D0083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718" y="3916684"/>
              <a:ext cx="141563" cy="76226"/>
            </a:xfrm>
            <a:custGeom>
              <a:avLst/>
              <a:gdLst>
                <a:gd name="T0" fmla="*/ 56 w 104"/>
                <a:gd name="T1" fmla="*/ 0 h 56"/>
                <a:gd name="T2" fmla="*/ 0 w 104"/>
                <a:gd name="T3" fmla="*/ 0 h 56"/>
                <a:gd name="T4" fmla="*/ 0 w 104"/>
                <a:gd name="T5" fmla="*/ 56 h 56"/>
                <a:gd name="T6" fmla="*/ 104 w 104"/>
                <a:gd name="T7" fmla="*/ 56 h 56"/>
                <a:gd name="T8" fmla="*/ 104 w 104"/>
                <a:gd name="T9" fmla="*/ 29 h 56"/>
                <a:gd name="T10" fmla="*/ 56 w 104"/>
                <a:gd name="T11" fmla="*/ 29 h 56"/>
                <a:gd name="T12" fmla="*/ 56 w 10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6"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04" y="56"/>
                  </a:lnTo>
                  <a:lnTo>
                    <a:pt x="104" y="29"/>
                  </a:lnTo>
                  <a:lnTo>
                    <a:pt x="56" y="2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79BADFE0-F523-462C-99F6-E2BEB5054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718" y="3916684"/>
              <a:ext cx="141563" cy="76226"/>
            </a:xfrm>
            <a:custGeom>
              <a:avLst/>
              <a:gdLst>
                <a:gd name="T0" fmla="*/ 56 w 104"/>
                <a:gd name="T1" fmla="*/ 0 h 56"/>
                <a:gd name="T2" fmla="*/ 0 w 104"/>
                <a:gd name="T3" fmla="*/ 0 h 56"/>
                <a:gd name="T4" fmla="*/ 0 w 104"/>
                <a:gd name="T5" fmla="*/ 56 h 56"/>
                <a:gd name="T6" fmla="*/ 104 w 104"/>
                <a:gd name="T7" fmla="*/ 56 h 56"/>
                <a:gd name="T8" fmla="*/ 104 w 104"/>
                <a:gd name="T9" fmla="*/ 29 h 56"/>
                <a:gd name="T10" fmla="*/ 56 w 104"/>
                <a:gd name="T11" fmla="*/ 29 h 56"/>
                <a:gd name="T12" fmla="*/ 56 w 10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6"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04" y="56"/>
                  </a:lnTo>
                  <a:lnTo>
                    <a:pt x="104" y="29"/>
                  </a:lnTo>
                  <a:lnTo>
                    <a:pt x="56" y="29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E8E7BBBE-3E18-4D41-A187-5E48840D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371" y="3916684"/>
              <a:ext cx="144287" cy="76226"/>
            </a:xfrm>
            <a:custGeom>
              <a:avLst/>
              <a:gdLst>
                <a:gd name="T0" fmla="*/ 106 w 106"/>
                <a:gd name="T1" fmla="*/ 0 h 56"/>
                <a:gd name="T2" fmla="*/ 10 w 106"/>
                <a:gd name="T3" fmla="*/ 0 h 56"/>
                <a:gd name="T4" fmla="*/ 10 w 106"/>
                <a:gd name="T5" fmla="*/ 29 h 56"/>
                <a:gd name="T6" fmla="*/ 0 w 106"/>
                <a:gd name="T7" fmla="*/ 29 h 56"/>
                <a:gd name="T8" fmla="*/ 0 w 106"/>
                <a:gd name="T9" fmla="*/ 56 h 56"/>
                <a:gd name="T10" fmla="*/ 106 w 106"/>
                <a:gd name="T11" fmla="*/ 56 h 56"/>
                <a:gd name="T12" fmla="*/ 106 w 10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6">
                  <a:moveTo>
                    <a:pt x="106" y="0"/>
                  </a:move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56"/>
                  </a:lnTo>
                  <a:lnTo>
                    <a:pt x="106" y="5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1">
              <a:extLst>
                <a:ext uri="{FF2B5EF4-FFF2-40B4-BE49-F238E27FC236}">
                  <a16:creationId xmlns:a16="http://schemas.microsoft.com/office/drawing/2014/main" id="{F93FA148-B34A-4C56-838D-0DFB8B462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371" y="3916684"/>
              <a:ext cx="144287" cy="76226"/>
            </a:xfrm>
            <a:custGeom>
              <a:avLst/>
              <a:gdLst>
                <a:gd name="T0" fmla="*/ 106 w 106"/>
                <a:gd name="T1" fmla="*/ 0 h 56"/>
                <a:gd name="T2" fmla="*/ 10 w 106"/>
                <a:gd name="T3" fmla="*/ 0 h 56"/>
                <a:gd name="T4" fmla="*/ 10 w 106"/>
                <a:gd name="T5" fmla="*/ 29 h 56"/>
                <a:gd name="T6" fmla="*/ 0 w 106"/>
                <a:gd name="T7" fmla="*/ 29 h 56"/>
                <a:gd name="T8" fmla="*/ 0 w 106"/>
                <a:gd name="T9" fmla="*/ 56 h 56"/>
                <a:gd name="T10" fmla="*/ 106 w 106"/>
                <a:gd name="T11" fmla="*/ 56 h 56"/>
                <a:gd name="T12" fmla="*/ 106 w 10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6">
                  <a:moveTo>
                    <a:pt x="106" y="0"/>
                  </a:move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56"/>
                  </a:lnTo>
                  <a:lnTo>
                    <a:pt x="106" y="56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EE1BD289-A9A8-43F6-8C7F-BBE8672E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916684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233">
              <a:extLst>
                <a:ext uri="{FF2B5EF4-FFF2-40B4-BE49-F238E27FC236}">
                  <a16:creationId xmlns:a16="http://schemas.microsoft.com/office/drawing/2014/main" id="{999738C7-1334-4446-898F-D7E41352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942" y="3916684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3ECD3658-DDCD-43E0-8D15-1BF6AF8C8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916684"/>
              <a:ext cx="14428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35">
              <a:extLst>
                <a:ext uri="{FF2B5EF4-FFF2-40B4-BE49-F238E27FC236}">
                  <a16:creationId xmlns:a16="http://schemas.microsoft.com/office/drawing/2014/main" id="{C0FAD646-6211-4ED6-8BB7-DC71CB77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595" y="3916684"/>
              <a:ext cx="14428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1AF7D321-CF89-4A69-9C40-B341B68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916684"/>
              <a:ext cx="99367" cy="76226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5B128D2F-5F94-4C8A-A29C-C075692CC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526" y="3916684"/>
              <a:ext cx="99367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8">
              <a:extLst>
                <a:ext uri="{FF2B5EF4-FFF2-40B4-BE49-F238E27FC236}">
                  <a16:creationId xmlns:a16="http://schemas.microsoft.com/office/drawing/2014/main" id="{C33D9B0F-B2B9-4644-8F74-97F6F0FD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916684"/>
              <a:ext cx="44920" cy="76226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9">
              <a:extLst>
                <a:ext uri="{FF2B5EF4-FFF2-40B4-BE49-F238E27FC236}">
                  <a16:creationId xmlns:a16="http://schemas.microsoft.com/office/drawing/2014/main" id="{74A8F292-1D77-4F58-B288-7328AF87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894" y="3916684"/>
              <a:ext cx="44920" cy="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B6D57E13-DB58-47F9-A3EA-ED885AD6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711147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10973F6B-E744-4CCA-8BDC-28C532547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711147"/>
              <a:ext cx="58532" cy="25863"/>
            </a:xfrm>
            <a:custGeom>
              <a:avLst/>
              <a:gdLst>
                <a:gd name="T0" fmla="*/ 43 w 43"/>
                <a:gd name="T1" fmla="*/ 0 h 19"/>
                <a:gd name="T2" fmla="*/ 33 w 43"/>
                <a:gd name="T3" fmla="*/ 0 h 19"/>
                <a:gd name="T4" fmla="*/ 0 w 43"/>
                <a:gd name="T5" fmla="*/ 0 h 19"/>
                <a:gd name="T6" fmla="*/ 0 w 43"/>
                <a:gd name="T7" fmla="*/ 19 h 19"/>
                <a:gd name="T8" fmla="*/ 33 w 43"/>
                <a:gd name="T9" fmla="*/ 19 h 19"/>
                <a:gd name="T10" fmla="*/ 43 w 43"/>
                <a:gd name="T11" fmla="*/ 19 h 19"/>
                <a:gd name="T12" fmla="*/ 43 w 4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3" y="19"/>
                  </a:lnTo>
                  <a:lnTo>
                    <a:pt x="43" y="19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9259ED0A-E563-4A01-B2E6-D8A59E7EC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711147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7BDAF297-D873-4CEA-AEE3-B154A736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711147"/>
              <a:ext cx="114341" cy="25863"/>
            </a:xfrm>
            <a:custGeom>
              <a:avLst/>
              <a:gdLst>
                <a:gd name="T0" fmla="*/ 84 w 84"/>
                <a:gd name="T1" fmla="*/ 0 h 19"/>
                <a:gd name="T2" fmla="*/ 11 w 84"/>
                <a:gd name="T3" fmla="*/ 0 h 19"/>
                <a:gd name="T4" fmla="*/ 0 w 84"/>
                <a:gd name="T5" fmla="*/ 0 h 19"/>
                <a:gd name="T6" fmla="*/ 0 w 84"/>
                <a:gd name="T7" fmla="*/ 19 h 19"/>
                <a:gd name="T8" fmla="*/ 11 w 84"/>
                <a:gd name="T9" fmla="*/ 19 h 19"/>
                <a:gd name="T10" fmla="*/ 84 w 84"/>
                <a:gd name="T11" fmla="*/ 19 h 19"/>
                <a:gd name="T12" fmla="*/ 84 w 8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84" y="19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1612395D-B811-4CEC-874F-C32210E86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852709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33FA14CD-53F4-4230-85B3-9F614013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852709"/>
              <a:ext cx="58532" cy="24501"/>
            </a:xfrm>
            <a:custGeom>
              <a:avLst/>
              <a:gdLst>
                <a:gd name="T0" fmla="*/ 43 w 43"/>
                <a:gd name="T1" fmla="*/ 0 h 18"/>
                <a:gd name="T2" fmla="*/ 33 w 43"/>
                <a:gd name="T3" fmla="*/ 0 h 18"/>
                <a:gd name="T4" fmla="*/ 0 w 43"/>
                <a:gd name="T5" fmla="*/ 0 h 18"/>
                <a:gd name="T6" fmla="*/ 0 w 43"/>
                <a:gd name="T7" fmla="*/ 18 h 18"/>
                <a:gd name="T8" fmla="*/ 33 w 43"/>
                <a:gd name="T9" fmla="*/ 18 h 18"/>
                <a:gd name="T10" fmla="*/ 43 w 43"/>
                <a:gd name="T11" fmla="*/ 18 h 18"/>
                <a:gd name="T12" fmla="*/ 43 w 4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8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33" y="18"/>
                  </a:lnTo>
                  <a:lnTo>
                    <a:pt x="43" y="1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A8158265-3012-4A2D-A2F8-F076898B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852709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871D6500-A74D-4690-A958-CE1A6C7D4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852709"/>
              <a:ext cx="114341" cy="24501"/>
            </a:xfrm>
            <a:custGeom>
              <a:avLst/>
              <a:gdLst>
                <a:gd name="T0" fmla="*/ 84 w 84"/>
                <a:gd name="T1" fmla="*/ 0 h 18"/>
                <a:gd name="T2" fmla="*/ 11 w 84"/>
                <a:gd name="T3" fmla="*/ 0 h 18"/>
                <a:gd name="T4" fmla="*/ 0 w 84"/>
                <a:gd name="T5" fmla="*/ 0 h 18"/>
                <a:gd name="T6" fmla="*/ 0 w 84"/>
                <a:gd name="T7" fmla="*/ 18 h 18"/>
                <a:gd name="T8" fmla="*/ 11 w 84"/>
                <a:gd name="T9" fmla="*/ 18 h 18"/>
                <a:gd name="T10" fmla="*/ 84 w 84"/>
                <a:gd name="T11" fmla="*/ 18 h 18"/>
                <a:gd name="T12" fmla="*/ 84 w 8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4" y="1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80D93574-B177-4B27-9856-C4378C7E5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992910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0384AE75-39E7-412A-BFA1-9067F0A5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4" y="3992910"/>
              <a:ext cx="58532" cy="28585"/>
            </a:xfrm>
            <a:custGeom>
              <a:avLst/>
              <a:gdLst>
                <a:gd name="T0" fmla="*/ 43 w 43"/>
                <a:gd name="T1" fmla="*/ 0 h 21"/>
                <a:gd name="T2" fmla="*/ 33 w 43"/>
                <a:gd name="T3" fmla="*/ 0 h 21"/>
                <a:gd name="T4" fmla="*/ 0 w 43"/>
                <a:gd name="T5" fmla="*/ 0 h 21"/>
                <a:gd name="T6" fmla="*/ 0 w 43"/>
                <a:gd name="T7" fmla="*/ 21 h 21"/>
                <a:gd name="T8" fmla="*/ 33 w 43"/>
                <a:gd name="T9" fmla="*/ 21 h 21"/>
                <a:gd name="T10" fmla="*/ 43 w 43"/>
                <a:gd name="T11" fmla="*/ 21 h 21"/>
                <a:gd name="T12" fmla="*/ 43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4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3" y="21"/>
                  </a:lnTo>
                  <a:lnTo>
                    <a:pt x="43" y="21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B6FA8C84-1D0F-41D2-91C2-6A850C0C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992910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68DDF741-A929-4D4B-B7F0-B45CCA0CD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53" y="3992910"/>
              <a:ext cx="114341" cy="28585"/>
            </a:xfrm>
            <a:custGeom>
              <a:avLst/>
              <a:gdLst>
                <a:gd name="T0" fmla="*/ 84 w 84"/>
                <a:gd name="T1" fmla="*/ 0 h 21"/>
                <a:gd name="T2" fmla="*/ 11 w 84"/>
                <a:gd name="T3" fmla="*/ 0 h 21"/>
                <a:gd name="T4" fmla="*/ 0 w 84"/>
                <a:gd name="T5" fmla="*/ 0 h 21"/>
                <a:gd name="T6" fmla="*/ 0 w 84"/>
                <a:gd name="T7" fmla="*/ 21 h 21"/>
                <a:gd name="T8" fmla="*/ 11 w 84"/>
                <a:gd name="T9" fmla="*/ 21 h 21"/>
                <a:gd name="T10" fmla="*/ 84 w 84"/>
                <a:gd name="T11" fmla="*/ 21 h 21"/>
                <a:gd name="T12" fmla="*/ 84 w 8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21">
                  <a:moveTo>
                    <a:pt x="84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84" y="21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51C65A5D-BAAE-4797-AB4D-8C1D86B2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3">
              <a:extLst>
                <a:ext uri="{FF2B5EF4-FFF2-40B4-BE49-F238E27FC236}">
                  <a16:creationId xmlns:a16="http://schemas.microsoft.com/office/drawing/2014/main" id="{1B88702A-AD70-4275-9762-8BF47352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4">
              <a:extLst>
                <a:ext uri="{FF2B5EF4-FFF2-40B4-BE49-F238E27FC236}">
                  <a16:creationId xmlns:a16="http://schemas.microsoft.com/office/drawing/2014/main" id="{6051872C-F202-46B1-913F-75D09869F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5">
              <a:extLst>
                <a:ext uri="{FF2B5EF4-FFF2-40B4-BE49-F238E27FC236}">
                  <a16:creationId xmlns:a16="http://schemas.microsoft.com/office/drawing/2014/main" id="{2BAF513D-7DA8-4BC1-88A7-AAF2DC6B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6">
              <a:extLst>
                <a:ext uri="{FF2B5EF4-FFF2-40B4-BE49-F238E27FC236}">
                  <a16:creationId xmlns:a16="http://schemas.microsoft.com/office/drawing/2014/main" id="{E17BE38D-A2D7-4558-8D97-F1DC805D3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7">
              <a:extLst>
                <a:ext uri="{FF2B5EF4-FFF2-40B4-BE49-F238E27FC236}">
                  <a16:creationId xmlns:a16="http://schemas.microsoft.com/office/drawing/2014/main" id="{7375CAE3-8B12-42C2-8F10-9F145FA5F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983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8">
              <a:extLst>
                <a:ext uri="{FF2B5EF4-FFF2-40B4-BE49-F238E27FC236}">
                  <a16:creationId xmlns:a16="http://schemas.microsoft.com/office/drawing/2014/main" id="{93B5DB54-9CEF-4FE6-80A6-C9469BD90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59">
              <a:extLst>
                <a:ext uri="{FF2B5EF4-FFF2-40B4-BE49-F238E27FC236}">
                  <a16:creationId xmlns:a16="http://schemas.microsoft.com/office/drawing/2014/main" id="{42EB297E-60B8-451A-8CA1-2DCEC1CB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711147"/>
              <a:ext cx="172872" cy="25863"/>
            </a:xfrm>
            <a:custGeom>
              <a:avLst/>
              <a:gdLst>
                <a:gd name="T0" fmla="*/ 127 w 127"/>
                <a:gd name="T1" fmla="*/ 0 h 19"/>
                <a:gd name="T2" fmla="*/ 116 w 127"/>
                <a:gd name="T3" fmla="*/ 0 h 19"/>
                <a:gd name="T4" fmla="*/ 10 w 127"/>
                <a:gd name="T5" fmla="*/ 0 h 19"/>
                <a:gd name="T6" fmla="*/ 0 w 127"/>
                <a:gd name="T7" fmla="*/ 0 h 19"/>
                <a:gd name="T8" fmla="*/ 0 w 127"/>
                <a:gd name="T9" fmla="*/ 19 h 19"/>
                <a:gd name="T10" fmla="*/ 10 w 127"/>
                <a:gd name="T11" fmla="*/ 19 h 19"/>
                <a:gd name="T12" fmla="*/ 116 w 127"/>
                <a:gd name="T13" fmla="*/ 19 h 19"/>
                <a:gd name="T14" fmla="*/ 127 w 127"/>
                <a:gd name="T15" fmla="*/ 19 h 19"/>
                <a:gd name="T16" fmla="*/ 127 w 127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9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0">
              <a:extLst>
                <a:ext uri="{FF2B5EF4-FFF2-40B4-BE49-F238E27FC236}">
                  <a16:creationId xmlns:a16="http://schemas.microsoft.com/office/drawing/2014/main" id="{E12C48E0-8CFC-447F-9E0C-C6FCC340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1">
              <a:extLst>
                <a:ext uri="{FF2B5EF4-FFF2-40B4-BE49-F238E27FC236}">
                  <a16:creationId xmlns:a16="http://schemas.microsoft.com/office/drawing/2014/main" id="{2911C7A1-1824-4FF5-BAD2-58D2BC43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852709"/>
              <a:ext cx="172872" cy="24501"/>
            </a:xfrm>
            <a:custGeom>
              <a:avLst/>
              <a:gdLst>
                <a:gd name="T0" fmla="*/ 127 w 127"/>
                <a:gd name="T1" fmla="*/ 0 h 18"/>
                <a:gd name="T2" fmla="*/ 116 w 127"/>
                <a:gd name="T3" fmla="*/ 0 h 18"/>
                <a:gd name="T4" fmla="*/ 10 w 127"/>
                <a:gd name="T5" fmla="*/ 0 h 18"/>
                <a:gd name="T6" fmla="*/ 0 w 127"/>
                <a:gd name="T7" fmla="*/ 0 h 18"/>
                <a:gd name="T8" fmla="*/ 0 w 127"/>
                <a:gd name="T9" fmla="*/ 18 h 18"/>
                <a:gd name="T10" fmla="*/ 10 w 127"/>
                <a:gd name="T11" fmla="*/ 18 h 18"/>
                <a:gd name="T12" fmla="*/ 116 w 127"/>
                <a:gd name="T13" fmla="*/ 18 h 18"/>
                <a:gd name="T14" fmla="*/ 127 w 127"/>
                <a:gd name="T15" fmla="*/ 18 h 18"/>
                <a:gd name="T16" fmla="*/ 127 w 12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16" y="18"/>
                  </a:lnTo>
                  <a:lnTo>
                    <a:pt x="127" y="1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2">
              <a:extLst>
                <a:ext uri="{FF2B5EF4-FFF2-40B4-BE49-F238E27FC236}">
                  <a16:creationId xmlns:a16="http://schemas.microsoft.com/office/drawing/2014/main" id="{866F2245-9807-41B3-8475-839E44C6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3">
              <a:extLst>
                <a:ext uri="{FF2B5EF4-FFF2-40B4-BE49-F238E27FC236}">
                  <a16:creationId xmlns:a16="http://schemas.microsoft.com/office/drawing/2014/main" id="{0D844D9F-005A-4853-BE62-A29CA1D79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330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6 w 127"/>
                <a:gd name="T3" fmla="*/ 0 h 21"/>
                <a:gd name="T4" fmla="*/ 10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0 w 127"/>
                <a:gd name="T11" fmla="*/ 21 h 21"/>
                <a:gd name="T12" fmla="*/ 116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6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4">
              <a:extLst>
                <a:ext uri="{FF2B5EF4-FFF2-40B4-BE49-F238E27FC236}">
                  <a16:creationId xmlns:a16="http://schemas.microsoft.com/office/drawing/2014/main" id="{3C2E7BBB-CE82-4A7E-803A-1B6527AB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711147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5">
              <a:extLst>
                <a:ext uri="{FF2B5EF4-FFF2-40B4-BE49-F238E27FC236}">
                  <a16:creationId xmlns:a16="http://schemas.microsoft.com/office/drawing/2014/main" id="{A6B66C33-56E1-4979-BC1B-BE9D48071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711147"/>
              <a:ext cx="144287" cy="25863"/>
            </a:xfrm>
            <a:custGeom>
              <a:avLst/>
              <a:gdLst>
                <a:gd name="T0" fmla="*/ 106 w 106"/>
                <a:gd name="T1" fmla="*/ 0 h 19"/>
                <a:gd name="T2" fmla="*/ 96 w 106"/>
                <a:gd name="T3" fmla="*/ 0 h 19"/>
                <a:gd name="T4" fmla="*/ 0 w 106"/>
                <a:gd name="T5" fmla="*/ 0 h 19"/>
                <a:gd name="T6" fmla="*/ 0 w 106"/>
                <a:gd name="T7" fmla="*/ 19 h 19"/>
                <a:gd name="T8" fmla="*/ 96 w 106"/>
                <a:gd name="T9" fmla="*/ 19 h 19"/>
                <a:gd name="T10" fmla="*/ 106 w 106"/>
                <a:gd name="T11" fmla="*/ 19 h 19"/>
                <a:gd name="T12" fmla="*/ 106 w 1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9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96" y="19"/>
                  </a:lnTo>
                  <a:lnTo>
                    <a:pt x="106" y="19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6">
              <a:extLst>
                <a:ext uri="{FF2B5EF4-FFF2-40B4-BE49-F238E27FC236}">
                  <a16:creationId xmlns:a16="http://schemas.microsoft.com/office/drawing/2014/main" id="{11B4FBE3-9941-485E-858D-4145A4241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852709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7">
              <a:extLst>
                <a:ext uri="{FF2B5EF4-FFF2-40B4-BE49-F238E27FC236}">
                  <a16:creationId xmlns:a16="http://schemas.microsoft.com/office/drawing/2014/main" id="{1DED07C2-45DD-4999-88DF-081EFCBF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3" y="3852709"/>
              <a:ext cx="144287" cy="24501"/>
            </a:xfrm>
            <a:custGeom>
              <a:avLst/>
              <a:gdLst>
                <a:gd name="T0" fmla="*/ 106 w 106"/>
                <a:gd name="T1" fmla="*/ 0 h 18"/>
                <a:gd name="T2" fmla="*/ 96 w 106"/>
                <a:gd name="T3" fmla="*/ 0 h 18"/>
                <a:gd name="T4" fmla="*/ 0 w 106"/>
                <a:gd name="T5" fmla="*/ 0 h 18"/>
                <a:gd name="T6" fmla="*/ 0 w 106"/>
                <a:gd name="T7" fmla="*/ 18 h 18"/>
                <a:gd name="T8" fmla="*/ 96 w 106"/>
                <a:gd name="T9" fmla="*/ 18 h 18"/>
                <a:gd name="T10" fmla="*/ 106 w 106"/>
                <a:gd name="T11" fmla="*/ 18 h 18"/>
                <a:gd name="T12" fmla="*/ 106 w 10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">
                  <a:moveTo>
                    <a:pt x="106" y="0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106" y="18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8">
              <a:extLst>
                <a:ext uri="{FF2B5EF4-FFF2-40B4-BE49-F238E27FC236}">
                  <a16:creationId xmlns:a16="http://schemas.microsoft.com/office/drawing/2014/main" id="{D50CAF83-2218-47FB-B26E-4DC879AD9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398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7 w 127"/>
                <a:gd name="T3" fmla="*/ 0 h 21"/>
                <a:gd name="T4" fmla="*/ 11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1 w 127"/>
                <a:gd name="T11" fmla="*/ 21 h 21"/>
                <a:gd name="T12" fmla="*/ 117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7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7" y="21"/>
                  </a:lnTo>
                  <a:lnTo>
                    <a:pt x="127" y="2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69">
              <a:extLst>
                <a:ext uri="{FF2B5EF4-FFF2-40B4-BE49-F238E27FC236}">
                  <a16:creationId xmlns:a16="http://schemas.microsoft.com/office/drawing/2014/main" id="{7883B883-07D5-42CC-9881-683AB087B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398" y="3992910"/>
              <a:ext cx="172872" cy="28585"/>
            </a:xfrm>
            <a:custGeom>
              <a:avLst/>
              <a:gdLst>
                <a:gd name="T0" fmla="*/ 127 w 127"/>
                <a:gd name="T1" fmla="*/ 0 h 21"/>
                <a:gd name="T2" fmla="*/ 117 w 127"/>
                <a:gd name="T3" fmla="*/ 0 h 21"/>
                <a:gd name="T4" fmla="*/ 11 w 127"/>
                <a:gd name="T5" fmla="*/ 0 h 21"/>
                <a:gd name="T6" fmla="*/ 0 w 127"/>
                <a:gd name="T7" fmla="*/ 0 h 21"/>
                <a:gd name="T8" fmla="*/ 0 w 127"/>
                <a:gd name="T9" fmla="*/ 21 h 21"/>
                <a:gd name="T10" fmla="*/ 11 w 127"/>
                <a:gd name="T11" fmla="*/ 21 h 21"/>
                <a:gd name="T12" fmla="*/ 117 w 127"/>
                <a:gd name="T13" fmla="*/ 21 h 21"/>
                <a:gd name="T14" fmla="*/ 127 w 127"/>
                <a:gd name="T15" fmla="*/ 21 h 21"/>
                <a:gd name="T16" fmla="*/ 127 w 127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1">
                  <a:moveTo>
                    <a:pt x="127" y="0"/>
                  </a:moveTo>
                  <a:lnTo>
                    <a:pt x="117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21"/>
                  </a:lnTo>
                  <a:lnTo>
                    <a:pt x="117" y="21"/>
                  </a:lnTo>
                  <a:lnTo>
                    <a:pt x="127" y="2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0">
              <a:extLst>
                <a:ext uri="{FF2B5EF4-FFF2-40B4-BE49-F238E27FC236}">
                  <a16:creationId xmlns:a16="http://schemas.microsoft.com/office/drawing/2014/main" id="{763EA3EA-9A27-4DB3-9EE3-1743737E6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711147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1">
              <a:extLst>
                <a:ext uri="{FF2B5EF4-FFF2-40B4-BE49-F238E27FC236}">
                  <a16:creationId xmlns:a16="http://schemas.microsoft.com/office/drawing/2014/main" id="{C7E726F0-1A5D-4B10-843F-630B4A6C5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711147"/>
              <a:ext cx="89839" cy="25863"/>
            </a:xfrm>
            <a:custGeom>
              <a:avLst/>
              <a:gdLst>
                <a:gd name="T0" fmla="*/ 66 w 66"/>
                <a:gd name="T1" fmla="*/ 0 h 19"/>
                <a:gd name="T2" fmla="*/ 10 w 66"/>
                <a:gd name="T3" fmla="*/ 0 h 19"/>
                <a:gd name="T4" fmla="*/ 0 w 66"/>
                <a:gd name="T5" fmla="*/ 0 h 19"/>
                <a:gd name="T6" fmla="*/ 0 w 66"/>
                <a:gd name="T7" fmla="*/ 19 h 19"/>
                <a:gd name="T8" fmla="*/ 10 w 66"/>
                <a:gd name="T9" fmla="*/ 19 h 19"/>
                <a:gd name="T10" fmla="*/ 66 w 66"/>
                <a:gd name="T11" fmla="*/ 19 h 19"/>
                <a:gd name="T12" fmla="*/ 66 w 6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9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66" y="19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2">
              <a:extLst>
                <a:ext uri="{FF2B5EF4-FFF2-40B4-BE49-F238E27FC236}">
                  <a16:creationId xmlns:a16="http://schemas.microsoft.com/office/drawing/2014/main" id="{36F7D06D-257D-4239-AB46-056AA53B0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852709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3">
              <a:extLst>
                <a:ext uri="{FF2B5EF4-FFF2-40B4-BE49-F238E27FC236}">
                  <a16:creationId xmlns:a16="http://schemas.microsoft.com/office/drawing/2014/main" id="{689485C8-7205-419C-B09B-B97957FD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852709"/>
              <a:ext cx="89839" cy="24501"/>
            </a:xfrm>
            <a:custGeom>
              <a:avLst/>
              <a:gdLst>
                <a:gd name="T0" fmla="*/ 66 w 66"/>
                <a:gd name="T1" fmla="*/ 0 h 18"/>
                <a:gd name="T2" fmla="*/ 10 w 66"/>
                <a:gd name="T3" fmla="*/ 0 h 18"/>
                <a:gd name="T4" fmla="*/ 0 w 66"/>
                <a:gd name="T5" fmla="*/ 0 h 18"/>
                <a:gd name="T6" fmla="*/ 0 w 66"/>
                <a:gd name="T7" fmla="*/ 18 h 18"/>
                <a:gd name="T8" fmla="*/ 10 w 66"/>
                <a:gd name="T9" fmla="*/ 18 h 18"/>
                <a:gd name="T10" fmla="*/ 66 w 66"/>
                <a:gd name="T11" fmla="*/ 18 h 18"/>
                <a:gd name="T12" fmla="*/ 66 w 6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8">
                  <a:moveTo>
                    <a:pt x="66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66" y="1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4">
              <a:extLst>
                <a:ext uri="{FF2B5EF4-FFF2-40B4-BE49-F238E27FC236}">
                  <a16:creationId xmlns:a16="http://schemas.microsoft.com/office/drawing/2014/main" id="{E691C9F2-C2B8-41A9-87E5-6D5B502D0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992910"/>
              <a:ext cx="171510" cy="28585"/>
            </a:xfrm>
            <a:custGeom>
              <a:avLst/>
              <a:gdLst>
                <a:gd name="T0" fmla="*/ 126 w 126"/>
                <a:gd name="T1" fmla="*/ 0 h 21"/>
                <a:gd name="T2" fmla="*/ 114 w 126"/>
                <a:gd name="T3" fmla="*/ 0 h 21"/>
                <a:gd name="T4" fmla="*/ 10 w 126"/>
                <a:gd name="T5" fmla="*/ 0 h 21"/>
                <a:gd name="T6" fmla="*/ 0 w 126"/>
                <a:gd name="T7" fmla="*/ 0 h 21"/>
                <a:gd name="T8" fmla="*/ 0 w 126"/>
                <a:gd name="T9" fmla="*/ 21 h 21"/>
                <a:gd name="T10" fmla="*/ 10 w 126"/>
                <a:gd name="T11" fmla="*/ 21 h 21"/>
                <a:gd name="T12" fmla="*/ 114 w 126"/>
                <a:gd name="T13" fmla="*/ 21 h 21"/>
                <a:gd name="T14" fmla="*/ 126 w 126"/>
                <a:gd name="T15" fmla="*/ 21 h 21"/>
                <a:gd name="T16" fmla="*/ 126 w 12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1">
                  <a:moveTo>
                    <a:pt x="126" y="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4" y="21"/>
                  </a:lnTo>
                  <a:lnTo>
                    <a:pt x="126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5">
              <a:extLst>
                <a:ext uri="{FF2B5EF4-FFF2-40B4-BE49-F238E27FC236}">
                  <a16:creationId xmlns:a16="http://schemas.microsoft.com/office/drawing/2014/main" id="{D58CE720-E567-4B9D-A62C-BE9C47FFE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105" y="3992910"/>
              <a:ext cx="171510" cy="28585"/>
            </a:xfrm>
            <a:custGeom>
              <a:avLst/>
              <a:gdLst>
                <a:gd name="T0" fmla="*/ 126 w 126"/>
                <a:gd name="T1" fmla="*/ 0 h 21"/>
                <a:gd name="T2" fmla="*/ 114 w 126"/>
                <a:gd name="T3" fmla="*/ 0 h 21"/>
                <a:gd name="T4" fmla="*/ 10 w 126"/>
                <a:gd name="T5" fmla="*/ 0 h 21"/>
                <a:gd name="T6" fmla="*/ 0 w 126"/>
                <a:gd name="T7" fmla="*/ 0 h 21"/>
                <a:gd name="T8" fmla="*/ 0 w 126"/>
                <a:gd name="T9" fmla="*/ 21 h 21"/>
                <a:gd name="T10" fmla="*/ 10 w 126"/>
                <a:gd name="T11" fmla="*/ 21 h 21"/>
                <a:gd name="T12" fmla="*/ 114 w 126"/>
                <a:gd name="T13" fmla="*/ 21 h 21"/>
                <a:gd name="T14" fmla="*/ 126 w 126"/>
                <a:gd name="T15" fmla="*/ 21 h 21"/>
                <a:gd name="T16" fmla="*/ 126 w 12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1">
                  <a:moveTo>
                    <a:pt x="126" y="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14" y="21"/>
                  </a:lnTo>
                  <a:lnTo>
                    <a:pt x="126" y="21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6">
              <a:extLst>
                <a:ext uri="{FF2B5EF4-FFF2-40B4-BE49-F238E27FC236}">
                  <a16:creationId xmlns:a16="http://schemas.microsoft.com/office/drawing/2014/main" id="{E2442AE6-7232-4B6D-9E26-164650E4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2" y="2707955"/>
              <a:ext cx="107534" cy="940576"/>
            </a:xfrm>
            <a:custGeom>
              <a:avLst/>
              <a:gdLst>
                <a:gd name="T0" fmla="*/ 79 w 79"/>
                <a:gd name="T1" fmla="*/ 0 h 691"/>
                <a:gd name="T2" fmla="*/ 0 w 79"/>
                <a:gd name="T3" fmla="*/ 0 h 691"/>
                <a:gd name="T4" fmla="*/ 0 w 79"/>
                <a:gd name="T5" fmla="*/ 112 h 691"/>
                <a:gd name="T6" fmla="*/ 35 w 79"/>
                <a:gd name="T7" fmla="*/ 112 h 691"/>
                <a:gd name="T8" fmla="*/ 35 w 79"/>
                <a:gd name="T9" fmla="*/ 160 h 691"/>
                <a:gd name="T10" fmla="*/ 0 w 79"/>
                <a:gd name="T11" fmla="*/ 160 h 691"/>
                <a:gd name="T12" fmla="*/ 0 w 79"/>
                <a:gd name="T13" fmla="*/ 229 h 691"/>
                <a:gd name="T14" fmla="*/ 35 w 79"/>
                <a:gd name="T15" fmla="*/ 229 h 691"/>
                <a:gd name="T16" fmla="*/ 35 w 79"/>
                <a:gd name="T17" fmla="*/ 276 h 691"/>
                <a:gd name="T18" fmla="*/ 0 w 79"/>
                <a:gd name="T19" fmla="*/ 276 h 691"/>
                <a:gd name="T20" fmla="*/ 0 w 79"/>
                <a:gd name="T21" fmla="*/ 345 h 691"/>
                <a:gd name="T22" fmla="*/ 35 w 79"/>
                <a:gd name="T23" fmla="*/ 345 h 691"/>
                <a:gd name="T24" fmla="*/ 35 w 79"/>
                <a:gd name="T25" fmla="*/ 392 h 691"/>
                <a:gd name="T26" fmla="*/ 0 w 79"/>
                <a:gd name="T27" fmla="*/ 392 h 691"/>
                <a:gd name="T28" fmla="*/ 0 w 79"/>
                <a:gd name="T29" fmla="*/ 461 h 691"/>
                <a:gd name="T30" fmla="*/ 35 w 79"/>
                <a:gd name="T31" fmla="*/ 461 h 691"/>
                <a:gd name="T32" fmla="*/ 35 w 79"/>
                <a:gd name="T33" fmla="*/ 509 h 691"/>
                <a:gd name="T34" fmla="*/ 0 w 79"/>
                <a:gd name="T35" fmla="*/ 509 h 691"/>
                <a:gd name="T36" fmla="*/ 0 w 79"/>
                <a:gd name="T37" fmla="*/ 577 h 691"/>
                <a:gd name="T38" fmla="*/ 35 w 79"/>
                <a:gd name="T39" fmla="*/ 577 h 691"/>
                <a:gd name="T40" fmla="*/ 35 w 79"/>
                <a:gd name="T41" fmla="*/ 625 h 691"/>
                <a:gd name="T42" fmla="*/ 0 w 79"/>
                <a:gd name="T43" fmla="*/ 625 h 691"/>
                <a:gd name="T44" fmla="*/ 0 w 79"/>
                <a:gd name="T45" fmla="*/ 691 h 691"/>
                <a:gd name="T46" fmla="*/ 79 w 79"/>
                <a:gd name="T47" fmla="*/ 691 h 691"/>
                <a:gd name="T48" fmla="*/ 79 w 79"/>
                <a:gd name="T4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691">
                  <a:moveTo>
                    <a:pt x="7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5" y="112"/>
                  </a:lnTo>
                  <a:lnTo>
                    <a:pt x="35" y="160"/>
                  </a:lnTo>
                  <a:lnTo>
                    <a:pt x="0" y="160"/>
                  </a:lnTo>
                  <a:lnTo>
                    <a:pt x="0" y="229"/>
                  </a:lnTo>
                  <a:lnTo>
                    <a:pt x="35" y="229"/>
                  </a:lnTo>
                  <a:lnTo>
                    <a:pt x="35" y="276"/>
                  </a:lnTo>
                  <a:lnTo>
                    <a:pt x="0" y="276"/>
                  </a:lnTo>
                  <a:lnTo>
                    <a:pt x="0" y="345"/>
                  </a:lnTo>
                  <a:lnTo>
                    <a:pt x="35" y="345"/>
                  </a:lnTo>
                  <a:lnTo>
                    <a:pt x="35" y="392"/>
                  </a:lnTo>
                  <a:lnTo>
                    <a:pt x="0" y="392"/>
                  </a:lnTo>
                  <a:lnTo>
                    <a:pt x="0" y="461"/>
                  </a:lnTo>
                  <a:lnTo>
                    <a:pt x="35" y="461"/>
                  </a:lnTo>
                  <a:lnTo>
                    <a:pt x="35" y="509"/>
                  </a:lnTo>
                  <a:lnTo>
                    <a:pt x="0" y="509"/>
                  </a:lnTo>
                  <a:lnTo>
                    <a:pt x="0" y="577"/>
                  </a:lnTo>
                  <a:lnTo>
                    <a:pt x="35" y="577"/>
                  </a:lnTo>
                  <a:lnTo>
                    <a:pt x="35" y="625"/>
                  </a:lnTo>
                  <a:lnTo>
                    <a:pt x="0" y="625"/>
                  </a:lnTo>
                  <a:lnTo>
                    <a:pt x="0" y="691"/>
                  </a:lnTo>
                  <a:lnTo>
                    <a:pt x="79" y="69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7">
              <a:extLst>
                <a:ext uri="{FF2B5EF4-FFF2-40B4-BE49-F238E27FC236}">
                  <a16:creationId xmlns:a16="http://schemas.microsoft.com/office/drawing/2014/main" id="{72A80E7C-4B8E-45CB-B758-F00B64775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2" y="2707955"/>
              <a:ext cx="107534" cy="940576"/>
            </a:xfrm>
            <a:custGeom>
              <a:avLst/>
              <a:gdLst>
                <a:gd name="T0" fmla="*/ 79 w 79"/>
                <a:gd name="T1" fmla="*/ 0 h 691"/>
                <a:gd name="T2" fmla="*/ 0 w 79"/>
                <a:gd name="T3" fmla="*/ 0 h 691"/>
                <a:gd name="T4" fmla="*/ 0 w 79"/>
                <a:gd name="T5" fmla="*/ 112 h 691"/>
                <a:gd name="T6" fmla="*/ 35 w 79"/>
                <a:gd name="T7" fmla="*/ 112 h 691"/>
                <a:gd name="T8" fmla="*/ 35 w 79"/>
                <a:gd name="T9" fmla="*/ 160 h 691"/>
                <a:gd name="T10" fmla="*/ 0 w 79"/>
                <a:gd name="T11" fmla="*/ 160 h 691"/>
                <a:gd name="T12" fmla="*/ 0 w 79"/>
                <a:gd name="T13" fmla="*/ 229 h 691"/>
                <a:gd name="T14" fmla="*/ 35 w 79"/>
                <a:gd name="T15" fmla="*/ 229 h 691"/>
                <a:gd name="T16" fmla="*/ 35 w 79"/>
                <a:gd name="T17" fmla="*/ 276 h 691"/>
                <a:gd name="T18" fmla="*/ 0 w 79"/>
                <a:gd name="T19" fmla="*/ 276 h 691"/>
                <a:gd name="T20" fmla="*/ 0 w 79"/>
                <a:gd name="T21" fmla="*/ 345 h 691"/>
                <a:gd name="T22" fmla="*/ 35 w 79"/>
                <a:gd name="T23" fmla="*/ 345 h 691"/>
                <a:gd name="T24" fmla="*/ 35 w 79"/>
                <a:gd name="T25" fmla="*/ 392 h 691"/>
                <a:gd name="T26" fmla="*/ 0 w 79"/>
                <a:gd name="T27" fmla="*/ 392 h 691"/>
                <a:gd name="T28" fmla="*/ 0 w 79"/>
                <a:gd name="T29" fmla="*/ 461 h 691"/>
                <a:gd name="T30" fmla="*/ 35 w 79"/>
                <a:gd name="T31" fmla="*/ 461 h 691"/>
                <a:gd name="T32" fmla="*/ 35 w 79"/>
                <a:gd name="T33" fmla="*/ 509 h 691"/>
                <a:gd name="T34" fmla="*/ 0 w 79"/>
                <a:gd name="T35" fmla="*/ 509 h 691"/>
                <a:gd name="T36" fmla="*/ 0 w 79"/>
                <a:gd name="T37" fmla="*/ 577 h 691"/>
                <a:gd name="T38" fmla="*/ 35 w 79"/>
                <a:gd name="T39" fmla="*/ 577 h 691"/>
                <a:gd name="T40" fmla="*/ 35 w 79"/>
                <a:gd name="T41" fmla="*/ 625 h 691"/>
                <a:gd name="T42" fmla="*/ 0 w 79"/>
                <a:gd name="T43" fmla="*/ 625 h 691"/>
                <a:gd name="T44" fmla="*/ 0 w 79"/>
                <a:gd name="T45" fmla="*/ 691 h 691"/>
                <a:gd name="T46" fmla="*/ 79 w 79"/>
                <a:gd name="T47" fmla="*/ 691 h 691"/>
                <a:gd name="T48" fmla="*/ 79 w 79"/>
                <a:gd name="T4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691">
                  <a:moveTo>
                    <a:pt x="79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5" y="112"/>
                  </a:lnTo>
                  <a:lnTo>
                    <a:pt x="35" y="160"/>
                  </a:lnTo>
                  <a:lnTo>
                    <a:pt x="0" y="160"/>
                  </a:lnTo>
                  <a:lnTo>
                    <a:pt x="0" y="229"/>
                  </a:lnTo>
                  <a:lnTo>
                    <a:pt x="35" y="229"/>
                  </a:lnTo>
                  <a:lnTo>
                    <a:pt x="35" y="276"/>
                  </a:lnTo>
                  <a:lnTo>
                    <a:pt x="0" y="276"/>
                  </a:lnTo>
                  <a:lnTo>
                    <a:pt x="0" y="345"/>
                  </a:lnTo>
                  <a:lnTo>
                    <a:pt x="35" y="345"/>
                  </a:lnTo>
                  <a:lnTo>
                    <a:pt x="35" y="392"/>
                  </a:lnTo>
                  <a:lnTo>
                    <a:pt x="0" y="392"/>
                  </a:lnTo>
                  <a:lnTo>
                    <a:pt x="0" y="461"/>
                  </a:lnTo>
                  <a:lnTo>
                    <a:pt x="35" y="461"/>
                  </a:lnTo>
                  <a:lnTo>
                    <a:pt x="35" y="509"/>
                  </a:lnTo>
                  <a:lnTo>
                    <a:pt x="0" y="509"/>
                  </a:lnTo>
                  <a:lnTo>
                    <a:pt x="0" y="577"/>
                  </a:lnTo>
                  <a:lnTo>
                    <a:pt x="35" y="577"/>
                  </a:lnTo>
                  <a:lnTo>
                    <a:pt x="35" y="625"/>
                  </a:lnTo>
                  <a:lnTo>
                    <a:pt x="0" y="625"/>
                  </a:lnTo>
                  <a:lnTo>
                    <a:pt x="0" y="691"/>
                  </a:lnTo>
                  <a:lnTo>
                    <a:pt x="79" y="69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8">
              <a:extLst>
                <a:ext uri="{FF2B5EF4-FFF2-40B4-BE49-F238E27FC236}">
                  <a16:creationId xmlns:a16="http://schemas.microsoft.com/office/drawing/2014/main" id="{F80A6C97-F0C6-4B21-8EB8-E071CC66F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3" y="2707955"/>
              <a:ext cx="443749" cy="940576"/>
            </a:xfrm>
            <a:custGeom>
              <a:avLst/>
              <a:gdLst>
                <a:gd name="T0" fmla="*/ 112 w 326"/>
                <a:gd name="T1" fmla="*/ 577 h 691"/>
                <a:gd name="T2" fmla="*/ 197 w 326"/>
                <a:gd name="T3" fmla="*/ 577 h 691"/>
                <a:gd name="T4" fmla="*/ 197 w 326"/>
                <a:gd name="T5" fmla="*/ 625 h 691"/>
                <a:gd name="T6" fmla="*/ 83 w 326"/>
                <a:gd name="T7" fmla="*/ 625 h 691"/>
                <a:gd name="T8" fmla="*/ 83 w 326"/>
                <a:gd name="T9" fmla="*/ 577 h 691"/>
                <a:gd name="T10" fmla="*/ 112 w 326"/>
                <a:gd name="T11" fmla="*/ 577 h 691"/>
                <a:gd name="T12" fmla="*/ 112 w 326"/>
                <a:gd name="T13" fmla="*/ 461 h 691"/>
                <a:gd name="T14" fmla="*/ 197 w 326"/>
                <a:gd name="T15" fmla="*/ 461 h 691"/>
                <a:gd name="T16" fmla="*/ 197 w 326"/>
                <a:gd name="T17" fmla="*/ 509 h 691"/>
                <a:gd name="T18" fmla="*/ 83 w 326"/>
                <a:gd name="T19" fmla="*/ 509 h 691"/>
                <a:gd name="T20" fmla="*/ 83 w 326"/>
                <a:gd name="T21" fmla="*/ 461 h 691"/>
                <a:gd name="T22" fmla="*/ 112 w 326"/>
                <a:gd name="T23" fmla="*/ 461 h 691"/>
                <a:gd name="T24" fmla="*/ 112 w 326"/>
                <a:gd name="T25" fmla="*/ 345 h 691"/>
                <a:gd name="T26" fmla="*/ 197 w 326"/>
                <a:gd name="T27" fmla="*/ 345 h 691"/>
                <a:gd name="T28" fmla="*/ 197 w 326"/>
                <a:gd name="T29" fmla="*/ 392 h 691"/>
                <a:gd name="T30" fmla="*/ 83 w 326"/>
                <a:gd name="T31" fmla="*/ 392 h 691"/>
                <a:gd name="T32" fmla="*/ 83 w 326"/>
                <a:gd name="T33" fmla="*/ 345 h 691"/>
                <a:gd name="T34" fmla="*/ 112 w 326"/>
                <a:gd name="T35" fmla="*/ 345 h 691"/>
                <a:gd name="T36" fmla="*/ 112 w 326"/>
                <a:gd name="T37" fmla="*/ 229 h 691"/>
                <a:gd name="T38" fmla="*/ 197 w 326"/>
                <a:gd name="T39" fmla="*/ 229 h 691"/>
                <a:gd name="T40" fmla="*/ 197 w 326"/>
                <a:gd name="T41" fmla="*/ 276 h 691"/>
                <a:gd name="T42" fmla="*/ 83 w 326"/>
                <a:gd name="T43" fmla="*/ 276 h 691"/>
                <a:gd name="T44" fmla="*/ 83 w 326"/>
                <a:gd name="T45" fmla="*/ 229 h 691"/>
                <a:gd name="T46" fmla="*/ 112 w 326"/>
                <a:gd name="T47" fmla="*/ 229 h 691"/>
                <a:gd name="T48" fmla="*/ 112 w 326"/>
                <a:gd name="T49" fmla="*/ 112 h 691"/>
                <a:gd name="T50" fmla="*/ 197 w 326"/>
                <a:gd name="T51" fmla="*/ 112 h 691"/>
                <a:gd name="T52" fmla="*/ 197 w 326"/>
                <a:gd name="T53" fmla="*/ 160 h 691"/>
                <a:gd name="T54" fmla="*/ 83 w 326"/>
                <a:gd name="T55" fmla="*/ 160 h 691"/>
                <a:gd name="T56" fmla="*/ 83 w 326"/>
                <a:gd name="T57" fmla="*/ 112 h 691"/>
                <a:gd name="T58" fmla="*/ 112 w 326"/>
                <a:gd name="T59" fmla="*/ 112 h 691"/>
                <a:gd name="T60" fmla="*/ 326 w 326"/>
                <a:gd name="T61" fmla="*/ 0 h 691"/>
                <a:gd name="T62" fmla="*/ 0 w 326"/>
                <a:gd name="T63" fmla="*/ 0 h 691"/>
                <a:gd name="T64" fmla="*/ 0 w 326"/>
                <a:gd name="T65" fmla="*/ 691 h 691"/>
                <a:gd name="T66" fmla="*/ 326 w 326"/>
                <a:gd name="T67" fmla="*/ 691 h 691"/>
                <a:gd name="T68" fmla="*/ 326 w 326"/>
                <a:gd name="T69" fmla="*/ 625 h 691"/>
                <a:gd name="T70" fmla="*/ 247 w 326"/>
                <a:gd name="T71" fmla="*/ 625 h 691"/>
                <a:gd name="T72" fmla="*/ 247 w 326"/>
                <a:gd name="T73" fmla="*/ 577 h 691"/>
                <a:gd name="T74" fmla="*/ 274 w 326"/>
                <a:gd name="T75" fmla="*/ 577 h 691"/>
                <a:gd name="T76" fmla="*/ 326 w 326"/>
                <a:gd name="T77" fmla="*/ 577 h 691"/>
                <a:gd name="T78" fmla="*/ 326 w 326"/>
                <a:gd name="T79" fmla="*/ 509 h 691"/>
                <a:gd name="T80" fmla="*/ 247 w 326"/>
                <a:gd name="T81" fmla="*/ 509 h 691"/>
                <a:gd name="T82" fmla="*/ 247 w 326"/>
                <a:gd name="T83" fmla="*/ 461 h 691"/>
                <a:gd name="T84" fmla="*/ 274 w 326"/>
                <a:gd name="T85" fmla="*/ 461 h 691"/>
                <a:gd name="T86" fmla="*/ 326 w 326"/>
                <a:gd name="T87" fmla="*/ 461 h 691"/>
                <a:gd name="T88" fmla="*/ 326 w 326"/>
                <a:gd name="T89" fmla="*/ 392 h 691"/>
                <a:gd name="T90" fmla="*/ 247 w 326"/>
                <a:gd name="T91" fmla="*/ 392 h 691"/>
                <a:gd name="T92" fmla="*/ 247 w 326"/>
                <a:gd name="T93" fmla="*/ 345 h 691"/>
                <a:gd name="T94" fmla="*/ 274 w 326"/>
                <a:gd name="T95" fmla="*/ 345 h 691"/>
                <a:gd name="T96" fmla="*/ 326 w 326"/>
                <a:gd name="T97" fmla="*/ 345 h 691"/>
                <a:gd name="T98" fmla="*/ 326 w 326"/>
                <a:gd name="T99" fmla="*/ 276 h 691"/>
                <a:gd name="T100" fmla="*/ 247 w 326"/>
                <a:gd name="T101" fmla="*/ 276 h 691"/>
                <a:gd name="T102" fmla="*/ 247 w 326"/>
                <a:gd name="T103" fmla="*/ 229 h 691"/>
                <a:gd name="T104" fmla="*/ 274 w 326"/>
                <a:gd name="T105" fmla="*/ 229 h 691"/>
                <a:gd name="T106" fmla="*/ 326 w 326"/>
                <a:gd name="T107" fmla="*/ 229 h 691"/>
                <a:gd name="T108" fmla="*/ 326 w 326"/>
                <a:gd name="T109" fmla="*/ 160 h 691"/>
                <a:gd name="T110" fmla="*/ 247 w 326"/>
                <a:gd name="T111" fmla="*/ 160 h 691"/>
                <a:gd name="T112" fmla="*/ 247 w 326"/>
                <a:gd name="T113" fmla="*/ 112 h 691"/>
                <a:gd name="T114" fmla="*/ 274 w 326"/>
                <a:gd name="T115" fmla="*/ 112 h 691"/>
                <a:gd name="T116" fmla="*/ 326 w 326"/>
                <a:gd name="T117" fmla="*/ 112 h 691"/>
                <a:gd name="T118" fmla="*/ 326 w 326"/>
                <a:gd name="T11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691">
                  <a:moveTo>
                    <a:pt x="112" y="577"/>
                  </a:moveTo>
                  <a:lnTo>
                    <a:pt x="197" y="577"/>
                  </a:lnTo>
                  <a:lnTo>
                    <a:pt x="197" y="625"/>
                  </a:lnTo>
                  <a:lnTo>
                    <a:pt x="83" y="625"/>
                  </a:lnTo>
                  <a:lnTo>
                    <a:pt x="83" y="577"/>
                  </a:lnTo>
                  <a:lnTo>
                    <a:pt x="112" y="577"/>
                  </a:lnTo>
                  <a:close/>
                  <a:moveTo>
                    <a:pt x="112" y="461"/>
                  </a:moveTo>
                  <a:lnTo>
                    <a:pt x="197" y="461"/>
                  </a:lnTo>
                  <a:lnTo>
                    <a:pt x="197" y="509"/>
                  </a:lnTo>
                  <a:lnTo>
                    <a:pt x="83" y="509"/>
                  </a:lnTo>
                  <a:lnTo>
                    <a:pt x="83" y="461"/>
                  </a:lnTo>
                  <a:lnTo>
                    <a:pt x="112" y="461"/>
                  </a:lnTo>
                  <a:close/>
                  <a:moveTo>
                    <a:pt x="112" y="345"/>
                  </a:moveTo>
                  <a:lnTo>
                    <a:pt x="197" y="345"/>
                  </a:lnTo>
                  <a:lnTo>
                    <a:pt x="197" y="392"/>
                  </a:lnTo>
                  <a:lnTo>
                    <a:pt x="83" y="392"/>
                  </a:lnTo>
                  <a:lnTo>
                    <a:pt x="83" y="345"/>
                  </a:lnTo>
                  <a:lnTo>
                    <a:pt x="112" y="345"/>
                  </a:lnTo>
                  <a:close/>
                  <a:moveTo>
                    <a:pt x="112" y="229"/>
                  </a:moveTo>
                  <a:lnTo>
                    <a:pt x="197" y="229"/>
                  </a:lnTo>
                  <a:lnTo>
                    <a:pt x="197" y="276"/>
                  </a:lnTo>
                  <a:lnTo>
                    <a:pt x="83" y="276"/>
                  </a:lnTo>
                  <a:lnTo>
                    <a:pt x="83" y="229"/>
                  </a:lnTo>
                  <a:lnTo>
                    <a:pt x="112" y="229"/>
                  </a:lnTo>
                  <a:close/>
                  <a:moveTo>
                    <a:pt x="112" y="112"/>
                  </a:moveTo>
                  <a:lnTo>
                    <a:pt x="197" y="112"/>
                  </a:lnTo>
                  <a:lnTo>
                    <a:pt x="197" y="160"/>
                  </a:lnTo>
                  <a:lnTo>
                    <a:pt x="83" y="160"/>
                  </a:lnTo>
                  <a:lnTo>
                    <a:pt x="83" y="112"/>
                  </a:lnTo>
                  <a:lnTo>
                    <a:pt x="112" y="112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326" y="691"/>
                  </a:lnTo>
                  <a:lnTo>
                    <a:pt x="326" y="625"/>
                  </a:lnTo>
                  <a:lnTo>
                    <a:pt x="247" y="625"/>
                  </a:lnTo>
                  <a:lnTo>
                    <a:pt x="247" y="577"/>
                  </a:lnTo>
                  <a:lnTo>
                    <a:pt x="274" y="577"/>
                  </a:lnTo>
                  <a:lnTo>
                    <a:pt x="326" y="577"/>
                  </a:lnTo>
                  <a:lnTo>
                    <a:pt x="326" y="509"/>
                  </a:lnTo>
                  <a:lnTo>
                    <a:pt x="247" y="509"/>
                  </a:lnTo>
                  <a:lnTo>
                    <a:pt x="247" y="461"/>
                  </a:lnTo>
                  <a:lnTo>
                    <a:pt x="274" y="461"/>
                  </a:lnTo>
                  <a:lnTo>
                    <a:pt x="326" y="461"/>
                  </a:lnTo>
                  <a:lnTo>
                    <a:pt x="326" y="392"/>
                  </a:lnTo>
                  <a:lnTo>
                    <a:pt x="247" y="392"/>
                  </a:lnTo>
                  <a:lnTo>
                    <a:pt x="247" y="345"/>
                  </a:lnTo>
                  <a:lnTo>
                    <a:pt x="274" y="345"/>
                  </a:lnTo>
                  <a:lnTo>
                    <a:pt x="326" y="345"/>
                  </a:lnTo>
                  <a:lnTo>
                    <a:pt x="326" y="276"/>
                  </a:lnTo>
                  <a:lnTo>
                    <a:pt x="247" y="276"/>
                  </a:lnTo>
                  <a:lnTo>
                    <a:pt x="247" y="229"/>
                  </a:lnTo>
                  <a:lnTo>
                    <a:pt x="274" y="229"/>
                  </a:lnTo>
                  <a:lnTo>
                    <a:pt x="326" y="229"/>
                  </a:lnTo>
                  <a:lnTo>
                    <a:pt x="326" y="160"/>
                  </a:lnTo>
                  <a:lnTo>
                    <a:pt x="247" y="160"/>
                  </a:lnTo>
                  <a:lnTo>
                    <a:pt x="247" y="112"/>
                  </a:lnTo>
                  <a:lnTo>
                    <a:pt x="274" y="112"/>
                  </a:lnTo>
                  <a:lnTo>
                    <a:pt x="326" y="11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79">
              <a:extLst>
                <a:ext uri="{FF2B5EF4-FFF2-40B4-BE49-F238E27FC236}">
                  <a16:creationId xmlns:a16="http://schemas.microsoft.com/office/drawing/2014/main" id="{2F132B8E-7FF1-41A7-9120-23B293BCB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3" y="2707955"/>
              <a:ext cx="443749" cy="940576"/>
            </a:xfrm>
            <a:custGeom>
              <a:avLst/>
              <a:gdLst>
                <a:gd name="T0" fmla="*/ 112 w 326"/>
                <a:gd name="T1" fmla="*/ 577 h 691"/>
                <a:gd name="T2" fmla="*/ 197 w 326"/>
                <a:gd name="T3" fmla="*/ 577 h 691"/>
                <a:gd name="T4" fmla="*/ 197 w 326"/>
                <a:gd name="T5" fmla="*/ 625 h 691"/>
                <a:gd name="T6" fmla="*/ 83 w 326"/>
                <a:gd name="T7" fmla="*/ 625 h 691"/>
                <a:gd name="T8" fmla="*/ 83 w 326"/>
                <a:gd name="T9" fmla="*/ 577 h 691"/>
                <a:gd name="T10" fmla="*/ 112 w 326"/>
                <a:gd name="T11" fmla="*/ 577 h 691"/>
                <a:gd name="T12" fmla="*/ 112 w 326"/>
                <a:gd name="T13" fmla="*/ 461 h 691"/>
                <a:gd name="T14" fmla="*/ 197 w 326"/>
                <a:gd name="T15" fmla="*/ 461 h 691"/>
                <a:gd name="T16" fmla="*/ 197 w 326"/>
                <a:gd name="T17" fmla="*/ 509 h 691"/>
                <a:gd name="T18" fmla="*/ 83 w 326"/>
                <a:gd name="T19" fmla="*/ 509 h 691"/>
                <a:gd name="T20" fmla="*/ 83 w 326"/>
                <a:gd name="T21" fmla="*/ 461 h 691"/>
                <a:gd name="T22" fmla="*/ 112 w 326"/>
                <a:gd name="T23" fmla="*/ 461 h 691"/>
                <a:gd name="T24" fmla="*/ 112 w 326"/>
                <a:gd name="T25" fmla="*/ 345 h 691"/>
                <a:gd name="T26" fmla="*/ 197 w 326"/>
                <a:gd name="T27" fmla="*/ 345 h 691"/>
                <a:gd name="T28" fmla="*/ 197 w 326"/>
                <a:gd name="T29" fmla="*/ 392 h 691"/>
                <a:gd name="T30" fmla="*/ 83 w 326"/>
                <a:gd name="T31" fmla="*/ 392 h 691"/>
                <a:gd name="T32" fmla="*/ 83 w 326"/>
                <a:gd name="T33" fmla="*/ 345 h 691"/>
                <a:gd name="T34" fmla="*/ 112 w 326"/>
                <a:gd name="T35" fmla="*/ 345 h 691"/>
                <a:gd name="T36" fmla="*/ 112 w 326"/>
                <a:gd name="T37" fmla="*/ 229 h 691"/>
                <a:gd name="T38" fmla="*/ 197 w 326"/>
                <a:gd name="T39" fmla="*/ 229 h 691"/>
                <a:gd name="T40" fmla="*/ 197 w 326"/>
                <a:gd name="T41" fmla="*/ 276 h 691"/>
                <a:gd name="T42" fmla="*/ 83 w 326"/>
                <a:gd name="T43" fmla="*/ 276 h 691"/>
                <a:gd name="T44" fmla="*/ 83 w 326"/>
                <a:gd name="T45" fmla="*/ 229 h 691"/>
                <a:gd name="T46" fmla="*/ 112 w 326"/>
                <a:gd name="T47" fmla="*/ 229 h 691"/>
                <a:gd name="T48" fmla="*/ 112 w 326"/>
                <a:gd name="T49" fmla="*/ 112 h 691"/>
                <a:gd name="T50" fmla="*/ 197 w 326"/>
                <a:gd name="T51" fmla="*/ 112 h 691"/>
                <a:gd name="T52" fmla="*/ 197 w 326"/>
                <a:gd name="T53" fmla="*/ 160 h 691"/>
                <a:gd name="T54" fmla="*/ 83 w 326"/>
                <a:gd name="T55" fmla="*/ 160 h 691"/>
                <a:gd name="T56" fmla="*/ 83 w 326"/>
                <a:gd name="T57" fmla="*/ 112 h 691"/>
                <a:gd name="T58" fmla="*/ 112 w 326"/>
                <a:gd name="T59" fmla="*/ 112 h 691"/>
                <a:gd name="T60" fmla="*/ 326 w 326"/>
                <a:gd name="T61" fmla="*/ 0 h 691"/>
                <a:gd name="T62" fmla="*/ 0 w 326"/>
                <a:gd name="T63" fmla="*/ 0 h 691"/>
                <a:gd name="T64" fmla="*/ 0 w 326"/>
                <a:gd name="T65" fmla="*/ 691 h 691"/>
                <a:gd name="T66" fmla="*/ 326 w 326"/>
                <a:gd name="T67" fmla="*/ 691 h 691"/>
                <a:gd name="T68" fmla="*/ 326 w 326"/>
                <a:gd name="T69" fmla="*/ 625 h 691"/>
                <a:gd name="T70" fmla="*/ 247 w 326"/>
                <a:gd name="T71" fmla="*/ 625 h 691"/>
                <a:gd name="T72" fmla="*/ 247 w 326"/>
                <a:gd name="T73" fmla="*/ 577 h 691"/>
                <a:gd name="T74" fmla="*/ 274 w 326"/>
                <a:gd name="T75" fmla="*/ 577 h 691"/>
                <a:gd name="T76" fmla="*/ 326 w 326"/>
                <a:gd name="T77" fmla="*/ 577 h 691"/>
                <a:gd name="T78" fmla="*/ 326 w 326"/>
                <a:gd name="T79" fmla="*/ 509 h 691"/>
                <a:gd name="T80" fmla="*/ 247 w 326"/>
                <a:gd name="T81" fmla="*/ 509 h 691"/>
                <a:gd name="T82" fmla="*/ 247 w 326"/>
                <a:gd name="T83" fmla="*/ 461 h 691"/>
                <a:gd name="T84" fmla="*/ 274 w 326"/>
                <a:gd name="T85" fmla="*/ 461 h 691"/>
                <a:gd name="T86" fmla="*/ 326 w 326"/>
                <a:gd name="T87" fmla="*/ 461 h 691"/>
                <a:gd name="T88" fmla="*/ 326 w 326"/>
                <a:gd name="T89" fmla="*/ 392 h 691"/>
                <a:gd name="T90" fmla="*/ 247 w 326"/>
                <a:gd name="T91" fmla="*/ 392 h 691"/>
                <a:gd name="T92" fmla="*/ 247 w 326"/>
                <a:gd name="T93" fmla="*/ 345 h 691"/>
                <a:gd name="T94" fmla="*/ 274 w 326"/>
                <a:gd name="T95" fmla="*/ 345 h 691"/>
                <a:gd name="T96" fmla="*/ 326 w 326"/>
                <a:gd name="T97" fmla="*/ 345 h 691"/>
                <a:gd name="T98" fmla="*/ 326 w 326"/>
                <a:gd name="T99" fmla="*/ 276 h 691"/>
                <a:gd name="T100" fmla="*/ 247 w 326"/>
                <a:gd name="T101" fmla="*/ 276 h 691"/>
                <a:gd name="T102" fmla="*/ 247 w 326"/>
                <a:gd name="T103" fmla="*/ 229 h 691"/>
                <a:gd name="T104" fmla="*/ 274 w 326"/>
                <a:gd name="T105" fmla="*/ 229 h 691"/>
                <a:gd name="T106" fmla="*/ 326 w 326"/>
                <a:gd name="T107" fmla="*/ 229 h 691"/>
                <a:gd name="T108" fmla="*/ 326 w 326"/>
                <a:gd name="T109" fmla="*/ 160 h 691"/>
                <a:gd name="T110" fmla="*/ 247 w 326"/>
                <a:gd name="T111" fmla="*/ 160 h 691"/>
                <a:gd name="T112" fmla="*/ 247 w 326"/>
                <a:gd name="T113" fmla="*/ 112 h 691"/>
                <a:gd name="T114" fmla="*/ 274 w 326"/>
                <a:gd name="T115" fmla="*/ 112 h 691"/>
                <a:gd name="T116" fmla="*/ 326 w 326"/>
                <a:gd name="T117" fmla="*/ 112 h 691"/>
                <a:gd name="T118" fmla="*/ 326 w 326"/>
                <a:gd name="T11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691">
                  <a:moveTo>
                    <a:pt x="112" y="577"/>
                  </a:moveTo>
                  <a:lnTo>
                    <a:pt x="197" y="577"/>
                  </a:lnTo>
                  <a:lnTo>
                    <a:pt x="197" y="625"/>
                  </a:lnTo>
                  <a:lnTo>
                    <a:pt x="83" y="625"/>
                  </a:lnTo>
                  <a:lnTo>
                    <a:pt x="83" y="577"/>
                  </a:lnTo>
                  <a:lnTo>
                    <a:pt x="112" y="577"/>
                  </a:lnTo>
                  <a:moveTo>
                    <a:pt x="112" y="461"/>
                  </a:moveTo>
                  <a:lnTo>
                    <a:pt x="197" y="461"/>
                  </a:lnTo>
                  <a:lnTo>
                    <a:pt x="197" y="509"/>
                  </a:lnTo>
                  <a:lnTo>
                    <a:pt x="83" y="509"/>
                  </a:lnTo>
                  <a:lnTo>
                    <a:pt x="83" y="461"/>
                  </a:lnTo>
                  <a:lnTo>
                    <a:pt x="112" y="461"/>
                  </a:lnTo>
                  <a:moveTo>
                    <a:pt x="112" y="345"/>
                  </a:moveTo>
                  <a:lnTo>
                    <a:pt x="197" y="345"/>
                  </a:lnTo>
                  <a:lnTo>
                    <a:pt x="197" y="392"/>
                  </a:lnTo>
                  <a:lnTo>
                    <a:pt x="83" y="392"/>
                  </a:lnTo>
                  <a:lnTo>
                    <a:pt x="83" y="345"/>
                  </a:lnTo>
                  <a:lnTo>
                    <a:pt x="112" y="345"/>
                  </a:lnTo>
                  <a:moveTo>
                    <a:pt x="112" y="229"/>
                  </a:moveTo>
                  <a:lnTo>
                    <a:pt x="197" y="229"/>
                  </a:lnTo>
                  <a:lnTo>
                    <a:pt x="197" y="276"/>
                  </a:lnTo>
                  <a:lnTo>
                    <a:pt x="83" y="276"/>
                  </a:lnTo>
                  <a:lnTo>
                    <a:pt x="83" y="229"/>
                  </a:lnTo>
                  <a:lnTo>
                    <a:pt x="112" y="229"/>
                  </a:lnTo>
                  <a:moveTo>
                    <a:pt x="112" y="112"/>
                  </a:moveTo>
                  <a:lnTo>
                    <a:pt x="197" y="112"/>
                  </a:lnTo>
                  <a:lnTo>
                    <a:pt x="197" y="160"/>
                  </a:lnTo>
                  <a:lnTo>
                    <a:pt x="83" y="160"/>
                  </a:lnTo>
                  <a:lnTo>
                    <a:pt x="83" y="112"/>
                  </a:lnTo>
                  <a:lnTo>
                    <a:pt x="112" y="112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326" y="691"/>
                  </a:lnTo>
                  <a:lnTo>
                    <a:pt x="326" y="625"/>
                  </a:lnTo>
                  <a:lnTo>
                    <a:pt x="247" y="625"/>
                  </a:lnTo>
                  <a:lnTo>
                    <a:pt x="247" y="577"/>
                  </a:lnTo>
                  <a:lnTo>
                    <a:pt x="274" y="577"/>
                  </a:lnTo>
                  <a:lnTo>
                    <a:pt x="326" y="577"/>
                  </a:lnTo>
                  <a:lnTo>
                    <a:pt x="326" y="509"/>
                  </a:lnTo>
                  <a:lnTo>
                    <a:pt x="247" y="509"/>
                  </a:lnTo>
                  <a:lnTo>
                    <a:pt x="247" y="461"/>
                  </a:lnTo>
                  <a:lnTo>
                    <a:pt x="274" y="461"/>
                  </a:lnTo>
                  <a:lnTo>
                    <a:pt x="326" y="461"/>
                  </a:lnTo>
                  <a:lnTo>
                    <a:pt x="326" y="392"/>
                  </a:lnTo>
                  <a:lnTo>
                    <a:pt x="247" y="392"/>
                  </a:lnTo>
                  <a:lnTo>
                    <a:pt x="247" y="345"/>
                  </a:lnTo>
                  <a:lnTo>
                    <a:pt x="274" y="345"/>
                  </a:lnTo>
                  <a:lnTo>
                    <a:pt x="326" y="345"/>
                  </a:lnTo>
                  <a:lnTo>
                    <a:pt x="326" y="276"/>
                  </a:lnTo>
                  <a:lnTo>
                    <a:pt x="247" y="276"/>
                  </a:lnTo>
                  <a:lnTo>
                    <a:pt x="247" y="229"/>
                  </a:lnTo>
                  <a:lnTo>
                    <a:pt x="274" y="229"/>
                  </a:lnTo>
                  <a:lnTo>
                    <a:pt x="326" y="229"/>
                  </a:lnTo>
                  <a:lnTo>
                    <a:pt x="326" y="160"/>
                  </a:lnTo>
                  <a:lnTo>
                    <a:pt x="247" y="160"/>
                  </a:lnTo>
                  <a:lnTo>
                    <a:pt x="247" y="112"/>
                  </a:lnTo>
                  <a:lnTo>
                    <a:pt x="274" y="112"/>
                  </a:lnTo>
                  <a:lnTo>
                    <a:pt x="326" y="112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0">
              <a:extLst>
                <a:ext uri="{FF2B5EF4-FFF2-40B4-BE49-F238E27FC236}">
                  <a16:creationId xmlns:a16="http://schemas.microsoft.com/office/drawing/2014/main" id="{D2E5791E-8348-4D1D-836D-04CD7EF4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2707955"/>
              <a:ext cx="206901" cy="1681060"/>
            </a:xfrm>
            <a:custGeom>
              <a:avLst/>
              <a:gdLst>
                <a:gd name="T0" fmla="*/ 104 w 152"/>
                <a:gd name="T1" fmla="*/ 0 h 1235"/>
                <a:gd name="T2" fmla="*/ 0 w 152"/>
                <a:gd name="T3" fmla="*/ 0 h 1235"/>
                <a:gd name="T4" fmla="*/ 0 w 152"/>
                <a:gd name="T5" fmla="*/ 691 h 1235"/>
                <a:gd name="T6" fmla="*/ 44 w 152"/>
                <a:gd name="T7" fmla="*/ 691 h 1235"/>
                <a:gd name="T8" fmla="*/ 44 w 152"/>
                <a:gd name="T9" fmla="*/ 693 h 1235"/>
                <a:gd name="T10" fmla="*/ 121 w 152"/>
                <a:gd name="T11" fmla="*/ 693 h 1235"/>
                <a:gd name="T12" fmla="*/ 121 w 152"/>
                <a:gd name="T13" fmla="*/ 741 h 1235"/>
                <a:gd name="T14" fmla="*/ 44 w 152"/>
                <a:gd name="T15" fmla="*/ 741 h 1235"/>
                <a:gd name="T16" fmla="*/ 44 w 152"/>
                <a:gd name="T17" fmla="*/ 809 h 1235"/>
                <a:gd name="T18" fmla="*/ 121 w 152"/>
                <a:gd name="T19" fmla="*/ 809 h 1235"/>
                <a:gd name="T20" fmla="*/ 121 w 152"/>
                <a:gd name="T21" fmla="*/ 857 h 1235"/>
                <a:gd name="T22" fmla="*/ 44 w 152"/>
                <a:gd name="T23" fmla="*/ 857 h 1235"/>
                <a:gd name="T24" fmla="*/ 44 w 152"/>
                <a:gd name="T25" fmla="*/ 926 h 1235"/>
                <a:gd name="T26" fmla="*/ 121 w 152"/>
                <a:gd name="T27" fmla="*/ 926 h 1235"/>
                <a:gd name="T28" fmla="*/ 121 w 152"/>
                <a:gd name="T29" fmla="*/ 973 h 1235"/>
                <a:gd name="T30" fmla="*/ 44 w 152"/>
                <a:gd name="T31" fmla="*/ 973 h 1235"/>
                <a:gd name="T32" fmla="*/ 44 w 152"/>
                <a:gd name="T33" fmla="*/ 1042 h 1235"/>
                <a:gd name="T34" fmla="*/ 121 w 152"/>
                <a:gd name="T35" fmla="*/ 1042 h 1235"/>
                <a:gd name="T36" fmla="*/ 121 w 152"/>
                <a:gd name="T37" fmla="*/ 1090 h 1235"/>
                <a:gd name="T38" fmla="*/ 44 w 152"/>
                <a:gd name="T39" fmla="*/ 1090 h 1235"/>
                <a:gd name="T40" fmla="*/ 44 w 152"/>
                <a:gd name="T41" fmla="*/ 1235 h 1235"/>
                <a:gd name="T42" fmla="*/ 152 w 152"/>
                <a:gd name="T43" fmla="*/ 1235 h 1235"/>
                <a:gd name="T44" fmla="*/ 152 w 152"/>
                <a:gd name="T45" fmla="*/ 639 h 1235"/>
                <a:gd name="T46" fmla="*/ 104 w 152"/>
                <a:gd name="T47" fmla="*/ 639 h 1235"/>
                <a:gd name="T48" fmla="*/ 104 w 152"/>
                <a:gd name="T49" fmla="*/ 625 h 1235"/>
                <a:gd name="T50" fmla="*/ 6 w 152"/>
                <a:gd name="T51" fmla="*/ 625 h 1235"/>
                <a:gd name="T52" fmla="*/ 6 w 152"/>
                <a:gd name="T53" fmla="*/ 577 h 1235"/>
                <a:gd name="T54" fmla="*/ 33 w 152"/>
                <a:gd name="T55" fmla="*/ 577 h 1235"/>
                <a:gd name="T56" fmla="*/ 104 w 152"/>
                <a:gd name="T57" fmla="*/ 577 h 1235"/>
                <a:gd name="T58" fmla="*/ 104 w 152"/>
                <a:gd name="T59" fmla="*/ 509 h 1235"/>
                <a:gd name="T60" fmla="*/ 6 w 152"/>
                <a:gd name="T61" fmla="*/ 509 h 1235"/>
                <a:gd name="T62" fmla="*/ 6 w 152"/>
                <a:gd name="T63" fmla="*/ 461 h 1235"/>
                <a:gd name="T64" fmla="*/ 33 w 152"/>
                <a:gd name="T65" fmla="*/ 461 h 1235"/>
                <a:gd name="T66" fmla="*/ 104 w 152"/>
                <a:gd name="T67" fmla="*/ 461 h 1235"/>
                <a:gd name="T68" fmla="*/ 104 w 152"/>
                <a:gd name="T69" fmla="*/ 392 h 1235"/>
                <a:gd name="T70" fmla="*/ 6 w 152"/>
                <a:gd name="T71" fmla="*/ 392 h 1235"/>
                <a:gd name="T72" fmla="*/ 6 w 152"/>
                <a:gd name="T73" fmla="*/ 345 h 1235"/>
                <a:gd name="T74" fmla="*/ 33 w 152"/>
                <a:gd name="T75" fmla="*/ 345 h 1235"/>
                <a:gd name="T76" fmla="*/ 104 w 152"/>
                <a:gd name="T77" fmla="*/ 345 h 1235"/>
                <a:gd name="T78" fmla="*/ 104 w 152"/>
                <a:gd name="T79" fmla="*/ 276 h 1235"/>
                <a:gd name="T80" fmla="*/ 6 w 152"/>
                <a:gd name="T81" fmla="*/ 276 h 1235"/>
                <a:gd name="T82" fmla="*/ 6 w 152"/>
                <a:gd name="T83" fmla="*/ 229 h 1235"/>
                <a:gd name="T84" fmla="*/ 33 w 152"/>
                <a:gd name="T85" fmla="*/ 229 h 1235"/>
                <a:gd name="T86" fmla="*/ 104 w 152"/>
                <a:gd name="T87" fmla="*/ 229 h 1235"/>
                <a:gd name="T88" fmla="*/ 104 w 152"/>
                <a:gd name="T89" fmla="*/ 160 h 1235"/>
                <a:gd name="T90" fmla="*/ 6 w 152"/>
                <a:gd name="T91" fmla="*/ 160 h 1235"/>
                <a:gd name="T92" fmla="*/ 6 w 152"/>
                <a:gd name="T93" fmla="*/ 112 h 1235"/>
                <a:gd name="T94" fmla="*/ 33 w 152"/>
                <a:gd name="T95" fmla="*/ 112 h 1235"/>
                <a:gd name="T96" fmla="*/ 104 w 152"/>
                <a:gd name="T97" fmla="*/ 112 h 1235"/>
                <a:gd name="T98" fmla="*/ 104 w 152"/>
                <a:gd name="T9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35">
                  <a:moveTo>
                    <a:pt x="104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44" y="691"/>
                  </a:lnTo>
                  <a:lnTo>
                    <a:pt x="44" y="693"/>
                  </a:lnTo>
                  <a:lnTo>
                    <a:pt x="121" y="693"/>
                  </a:lnTo>
                  <a:lnTo>
                    <a:pt x="121" y="741"/>
                  </a:lnTo>
                  <a:lnTo>
                    <a:pt x="44" y="741"/>
                  </a:lnTo>
                  <a:lnTo>
                    <a:pt x="44" y="809"/>
                  </a:lnTo>
                  <a:lnTo>
                    <a:pt x="121" y="809"/>
                  </a:lnTo>
                  <a:lnTo>
                    <a:pt x="121" y="857"/>
                  </a:lnTo>
                  <a:lnTo>
                    <a:pt x="44" y="857"/>
                  </a:lnTo>
                  <a:lnTo>
                    <a:pt x="44" y="926"/>
                  </a:lnTo>
                  <a:lnTo>
                    <a:pt x="121" y="926"/>
                  </a:lnTo>
                  <a:lnTo>
                    <a:pt x="121" y="973"/>
                  </a:lnTo>
                  <a:lnTo>
                    <a:pt x="44" y="973"/>
                  </a:lnTo>
                  <a:lnTo>
                    <a:pt x="44" y="1042"/>
                  </a:lnTo>
                  <a:lnTo>
                    <a:pt x="121" y="1042"/>
                  </a:lnTo>
                  <a:lnTo>
                    <a:pt x="121" y="1090"/>
                  </a:lnTo>
                  <a:lnTo>
                    <a:pt x="44" y="1090"/>
                  </a:lnTo>
                  <a:lnTo>
                    <a:pt x="44" y="1235"/>
                  </a:lnTo>
                  <a:lnTo>
                    <a:pt x="152" y="1235"/>
                  </a:lnTo>
                  <a:lnTo>
                    <a:pt x="152" y="639"/>
                  </a:lnTo>
                  <a:lnTo>
                    <a:pt x="104" y="639"/>
                  </a:lnTo>
                  <a:lnTo>
                    <a:pt x="104" y="625"/>
                  </a:lnTo>
                  <a:lnTo>
                    <a:pt x="6" y="625"/>
                  </a:lnTo>
                  <a:lnTo>
                    <a:pt x="6" y="577"/>
                  </a:lnTo>
                  <a:lnTo>
                    <a:pt x="33" y="577"/>
                  </a:lnTo>
                  <a:lnTo>
                    <a:pt x="104" y="577"/>
                  </a:lnTo>
                  <a:lnTo>
                    <a:pt x="104" y="509"/>
                  </a:lnTo>
                  <a:lnTo>
                    <a:pt x="6" y="509"/>
                  </a:lnTo>
                  <a:lnTo>
                    <a:pt x="6" y="461"/>
                  </a:lnTo>
                  <a:lnTo>
                    <a:pt x="33" y="461"/>
                  </a:lnTo>
                  <a:lnTo>
                    <a:pt x="104" y="461"/>
                  </a:lnTo>
                  <a:lnTo>
                    <a:pt x="104" y="392"/>
                  </a:lnTo>
                  <a:lnTo>
                    <a:pt x="6" y="392"/>
                  </a:lnTo>
                  <a:lnTo>
                    <a:pt x="6" y="345"/>
                  </a:lnTo>
                  <a:lnTo>
                    <a:pt x="33" y="345"/>
                  </a:lnTo>
                  <a:lnTo>
                    <a:pt x="104" y="345"/>
                  </a:lnTo>
                  <a:lnTo>
                    <a:pt x="104" y="276"/>
                  </a:lnTo>
                  <a:lnTo>
                    <a:pt x="6" y="276"/>
                  </a:lnTo>
                  <a:lnTo>
                    <a:pt x="6" y="229"/>
                  </a:lnTo>
                  <a:lnTo>
                    <a:pt x="33" y="229"/>
                  </a:lnTo>
                  <a:lnTo>
                    <a:pt x="104" y="229"/>
                  </a:lnTo>
                  <a:lnTo>
                    <a:pt x="104" y="160"/>
                  </a:lnTo>
                  <a:lnTo>
                    <a:pt x="6" y="160"/>
                  </a:lnTo>
                  <a:lnTo>
                    <a:pt x="6" y="112"/>
                  </a:lnTo>
                  <a:lnTo>
                    <a:pt x="33" y="112"/>
                  </a:lnTo>
                  <a:lnTo>
                    <a:pt x="104" y="11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1">
              <a:extLst>
                <a:ext uri="{FF2B5EF4-FFF2-40B4-BE49-F238E27FC236}">
                  <a16:creationId xmlns:a16="http://schemas.microsoft.com/office/drawing/2014/main" id="{A961084D-692E-4485-B38D-0035BBAFA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2707955"/>
              <a:ext cx="206901" cy="1681060"/>
            </a:xfrm>
            <a:custGeom>
              <a:avLst/>
              <a:gdLst>
                <a:gd name="T0" fmla="*/ 104 w 152"/>
                <a:gd name="T1" fmla="*/ 0 h 1235"/>
                <a:gd name="T2" fmla="*/ 0 w 152"/>
                <a:gd name="T3" fmla="*/ 0 h 1235"/>
                <a:gd name="T4" fmla="*/ 0 w 152"/>
                <a:gd name="T5" fmla="*/ 691 h 1235"/>
                <a:gd name="T6" fmla="*/ 44 w 152"/>
                <a:gd name="T7" fmla="*/ 691 h 1235"/>
                <a:gd name="T8" fmla="*/ 44 w 152"/>
                <a:gd name="T9" fmla="*/ 693 h 1235"/>
                <a:gd name="T10" fmla="*/ 121 w 152"/>
                <a:gd name="T11" fmla="*/ 693 h 1235"/>
                <a:gd name="T12" fmla="*/ 121 w 152"/>
                <a:gd name="T13" fmla="*/ 741 h 1235"/>
                <a:gd name="T14" fmla="*/ 44 w 152"/>
                <a:gd name="T15" fmla="*/ 741 h 1235"/>
                <a:gd name="T16" fmla="*/ 44 w 152"/>
                <a:gd name="T17" fmla="*/ 809 h 1235"/>
                <a:gd name="T18" fmla="*/ 121 w 152"/>
                <a:gd name="T19" fmla="*/ 809 h 1235"/>
                <a:gd name="T20" fmla="*/ 121 w 152"/>
                <a:gd name="T21" fmla="*/ 857 h 1235"/>
                <a:gd name="T22" fmla="*/ 44 w 152"/>
                <a:gd name="T23" fmla="*/ 857 h 1235"/>
                <a:gd name="T24" fmla="*/ 44 w 152"/>
                <a:gd name="T25" fmla="*/ 926 h 1235"/>
                <a:gd name="T26" fmla="*/ 121 w 152"/>
                <a:gd name="T27" fmla="*/ 926 h 1235"/>
                <a:gd name="T28" fmla="*/ 121 w 152"/>
                <a:gd name="T29" fmla="*/ 973 h 1235"/>
                <a:gd name="T30" fmla="*/ 44 w 152"/>
                <a:gd name="T31" fmla="*/ 973 h 1235"/>
                <a:gd name="T32" fmla="*/ 44 w 152"/>
                <a:gd name="T33" fmla="*/ 1042 h 1235"/>
                <a:gd name="T34" fmla="*/ 121 w 152"/>
                <a:gd name="T35" fmla="*/ 1042 h 1235"/>
                <a:gd name="T36" fmla="*/ 121 w 152"/>
                <a:gd name="T37" fmla="*/ 1090 h 1235"/>
                <a:gd name="T38" fmla="*/ 44 w 152"/>
                <a:gd name="T39" fmla="*/ 1090 h 1235"/>
                <a:gd name="T40" fmla="*/ 44 w 152"/>
                <a:gd name="T41" fmla="*/ 1235 h 1235"/>
                <a:gd name="T42" fmla="*/ 152 w 152"/>
                <a:gd name="T43" fmla="*/ 1235 h 1235"/>
                <a:gd name="T44" fmla="*/ 152 w 152"/>
                <a:gd name="T45" fmla="*/ 639 h 1235"/>
                <a:gd name="T46" fmla="*/ 104 w 152"/>
                <a:gd name="T47" fmla="*/ 639 h 1235"/>
                <a:gd name="T48" fmla="*/ 104 w 152"/>
                <a:gd name="T49" fmla="*/ 625 h 1235"/>
                <a:gd name="T50" fmla="*/ 6 w 152"/>
                <a:gd name="T51" fmla="*/ 625 h 1235"/>
                <a:gd name="T52" fmla="*/ 6 w 152"/>
                <a:gd name="T53" fmla="*/ 577 h 1235"/>
                <a:gd name="T54" fmla="*/ 33 w 152"/>
                <a:gd name="T55" fmla="*/ 577 h 1235"/>
                <a:gd name="T56" fmla="*/ 104 w 152"/>
                <a:gd name="T57" fmla="*/ 577 h 1235"/>
                <a:gd name="T58" fmla="*/ 104 w 152"/>
                <a:gd name="T59" fmla="*/ 509 h 1235"/>
                <a:gd name="T60" fmla="*/ 6 w 152"/>
                <a:gd name="T61" fmla="*/ 509 h 1235"/>
                <a:gd name="T62" fmla="*/ 6 w 152"/>
                <a:gd name="T63" fmla="*/ 461 h 1235"/>
                <a:gd name="T64" fmla="*/ 33 w 152"/>
                <a:gd name="T65" fmla="*/ 461 h 1235"/>
                <a:gd name="T66" fmla="*/ 104 w 152"/>
                <a:gd name="T67" fmla="*/ 461 h 1235"/>
                <a:gd name="T68" fmla="*/ 104 w 152"/>
                <a:gd name="T69" fmla="*/ 392 h 1235"/>
                <a:gd name="T70" fmla="*/ 6 w 152"/>
                <a:gd name="T71" fmla="*/ 392 h 1235"/>
                <a:gd name="T72" fmla="*/ 6 w 152"/>
                <a:gd name="T73" fmla="*/ 345 h 1235"/>
                <a:gd name="T74" fmla="*/ 33 w 152"/>
                <a:gd name="T75" fmla="*/ 345 h 1235"/>
                <a:gd name="T76" fmla="*/ 104 w 152"/>
                <a:gd name="T77" fmla="*/ 345 h 1235"/>
                <a:gd name="T78" fmla="*/ 104 w 152"/>
                <a:gd name="T79" fmla="*/ 276 h 1235"/>
                <a:gd name="T80" fmla="*/ 6 w 152"/>
                <a:gd name="T81" fmla="*/ 276 h 1235"/>
                <a:gd name="T82" fmla="*/ 6 w 152"/>
                <a:gd name="T83" fmla="*/ 229 h 1235"/>
                <a:gd name="T84" fmla="*/ 33 w 152"/>
                <a:gd name="T85" fmla="*/ 229 h 1235"/>
                <a:gd name="T86" fmla="*/ 104 w 152"/>
                <a:gd name="T87" fmla="*/ 229 h 1235"/>
                <a:gd name="T88" fmla="*/ 104 w 152"/>
                <a:gd name="T89" fmla="*/ 160 h 1235"/>
                <a:gd name="T90" fmla="*/ 6 w 152"/>
                <a:gd name="T91" fmla="*/ 160 h 1235"/>
                <a:gd name="T92" fmla="*/ 6 w 152"/>
                <a:gd name="T93" fmla="*/ 112 h 1235"/>
                <a:gd name="T94" fmla="*/ 33 w 152"/>
                <a:gd name="T95" fmla="*/ 112 h 1235"/>
                <a:gd name="T96" fmla="*/ 104 w 152"/>
                <a:gd name="T97" fmla="*/ 112 h 1235"/>
                <a:gd name="T98" fmla="*/ 104 w 152"/>
                <a:gd name="T9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35">
                  <a:moveTo>
                    <a:pt x="104" y="0"/>
                  </a:moveTo>
                  <a:lnTo>
                    <a:pt x="0" y="0"/>
                  </a:lnTo>
                  <a:lnTo>
                    <a:pt x="0" y="691"/>
                  </a:lnTo>
                  <a:lnTo>
                    <a:pt x="44" y="691"/>
                  </a:lnTo>
                  <a:lnTo>
                    <a:pt x="44" y="693"/>
                  </a:lnTo>
                  <a:lnTo>
                    <a:pt x="121" y="693"/>
                  </a:lnTo>
                  <a:lnTo>
                    <a:pt x="121" y="741"/>
                  </a:lnTo>
                  <a:lnTo>
                    <a:pt x="44" y="741"/>
                  </a:lnTo>
                  <a:lnTo>
                    <a:pt x="44" y="809"/>
                  </a:lnTo>
                  <a:lnTo>
                    <a:pt x="121" y="809"/>
                  </a:lnTo>
                  <a:lnTo>
                    <a:pt x="121" y="857"/>
                  </a:lnTo>
                  <a:lnTo>
                    <a:pt x="44" y="857"/>
                  </a:lnTo>
                  <a:lnTo>
                    <a:pt x="44" y="926"/>
                  </a:lnTo>
                  <a:lnTo>
                    <a:pt x="121" y="926"/>
                  </a:lnTo>
                  <a:lnTo>
                    <a:pt x="121" y="973"/>
                  </a:lnTo>
                  <a:lnTo>
                    <a:pt x="44" y="973"/>
                  </a:lnTo>
                  <a:lnTo>
                    <a:pt x="44" y="1042"/>
                  </a:lnTo>
                  <a:lnTo>
                    <a:pt x="121" y="1042"/>
                  </a:lnTo>
                  <a:lnTo>
                    <a:pt x="121" y="1090"/>
                  </a:lnTo>
                  <a:lnTo>
                    <a:pt x="44" y="1090"/>
                  </a:lnTo>
                  <a:lnTo>
                    <a:pt x="44" y="1235"/>
                  </a:lnTo>
                  <a:lnTo>
                    <a:pt x="152" y="1235"/>
                  </a:lnTo>
                  <a:lnTo>
                    <a:pt x="152" y="639"/>
                  </a:lnTo>
                  <a:lnTo>
                    <a:pt x="104" y="639"/>
                  </a:lnTo>
                  <a:lnTo>
                    <a:pt x="104" y="625"/>
                  </a:lnTo>
                  <a:lnTo>
                    <a:pt x="6" y="625"/>
                  </a:lnTo>
                  <a:lnTo>
                    <a:pt x="6" y="577"/>
                  </a:lnTo>
                  <a:lnTo>
                    <a:pt x="33" y="577"/>
                  </a:lnTo>
                  <a:lnTo>
                    <a:pt x="104" y="577"/>
                  </a:lnTo>
                  <a:lnTo>
                    <a:pt x="104" y="509"/>
                  </a:lnTo>
                  <a:lnTo>
                    <a:pt x="6" y="509"/>
                  </a:lnTo>
                  <a:lnTo>
                    <a:pt x="6" y="461"/>
                  </a:lnTo>
                  <a:lnTo>
                    <a:pt x="33" y="461"/>
                  </a:lnTo>
                  <a:lnTo>
                    <a:pt x="104" y="461"/>
                  </a:lnTo>
                  <a:lnTo>
                    <a:pt x="104" y="392"/>
                  </a:lnTo>
                  <a:lnTo>
                    <a:pt x="6" y="392"/>
                  </a:lnTo>
                  <a:lnTo>
                    <a:pt x="6" y="345"/>
                  </a:lnTo>
                  <a:lnTo>
                    <a:pt x="33" y="345"/>
                  </a:lnTo>
                  <a:lnTo>
                    <a:pt x="104" y="345"/>
                  </a:lnTo>
                  <a:lnTo>
                    <a:pt x="104" y="276"/>
                  </a:lnTo>
                  <a:lnTo>
                    <a:pt x="6" y="276"/>
                  </a:lnTo>
                  <a:lnTo>
                    <a:pt x="6" y="229"/>
                  </a:lnTo>
                  <a:lnTo>
                    <a:pt x="33" y="229"/>
                  </a:lnTo>
                  <a:lnTo>
                    <a:pt x="104" y="229"/>
                  </a:lnTo>
                  <a:lnTo>
                    <a:pt x="104" y="160"/>
                  </a:lnTo>
                  <a:lnTo>
                    <a:pt x="6" y="160"/>
                  </a:lnTo>
                  <a:lnTo>
                    <a:pt x="6" y="112"/>
                  </a:lnTo>
                  <a:lnTo>
                    <a:pt x="33" y="112"/>
                  </a:lnTo>
                  <a:lnTo>
                    <a:pt x="104" y="11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282">
              <a:extLst>
                <a:ext uri="{FF2B5EF4-FFF2-40B4-BE49-F238E27FC236}">
                  <a16:creationId xmlns:a16="http://schemas.microsoft.com/office/drawing/2014/main" id="{FE8FD8FC-375D-4540-A69E-4B1F84312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3577750"/>
              <a:ext cx="47643" cy="811265"/>
            </a:xfrm>
            <a:prstGeom prst="rect">
              <a:avLst/>
            </a:pr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283">
              <a:extLst>
                <a:ext uri="{FF2B5EF4-FFF2-40B4-BE49-F238E27FC236}">
                  <a16:creationId xmlns:a16="http://schemas.microsoft.com/office/drawing/2014/main" id="{25CA3362-1B63-4A37-9B0E-73798653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3577750"/>
              <a:ext cx="47643" cy="81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4">
              <a:extLst>
                <a:ext uri="{FF2B5EF4-FFF2-40B4-BE49-F238E27FC236}">
                  <a16:creationId xmlns:a16="http://schemas.microsoft.com/office/drawing/2014/main" id="{E127DF13-FFED-45B0-85C2-8D50F891B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2860408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5">
              <a:extLst>
                <a:ext uri="{FF2B5EF4-FFF2-40B4-BE49-F238E27FC236}">
                  <a16:creationId xmlns:a16="http://schemas.microsoft.com/office/drawing/2014/main" id="{1A1CD772-A941-4E09-B52D-FEA3C1FD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2860408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6">
              <a:extLst>
                <a:ext uri="{FF2B5EF4-FFF2-40B4-BE49-F238E27FC236}">
                  <a16:creationId xmlns:a16="http://schemas.microsoft.com/office/drawing/2014/main" id="{162152E7-0E20-4E72-B7A4-865ADC0C0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019667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7">
              <a:extLst>
                <a:ext uri="{FF2B5EF4-FFF2-40B4-BE49-F238E27FC236}">
                  <a16:creationId xmlns:a16="http://schemas.microsoft.com/office/drawing/2014/main" id="{33D1C273-2CA2-4E37-85FA-C92EEFB36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019667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8">
              <a:extLst>
                <a:ext uri="{FF2B5EF4-FFF2-40B4-BE49-F238E27FC236}">
                  <a16:creationId xmlns:a16="http://schemas.microsoft.com/office/drawing/2014/main" id="{992EDCE3-B907-436D-879C-034D9353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177563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89">
              <a:extLst>
                <a:ext uri="{FF2B5EF4-FFF2-40B4-BE49-F238E27FC236}">
                  <a16:creationId xmlns:a16="http://schemas.microsoft.com/office/drawing/2014/main" id="{900F32BB-32AC-40FB-9761-DFA47AC8F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177563"/>
              <a:ext cx="155176" cy="63977"/>
            </a:xfrm>
            <a:custGeom>
              <a:avLst/>
              <a:gdLst>
                <a:gd name="T0" fmla="*/ 114 w 114"/>
                <a:gd name="T1" fmla="*/ 0 h 47"/>
                <a:gd name="T2" fmla="*/ 29 w 114"/>
                <a:gd name="T3" fmla="*/ 0 h 47"/>
                <a:gd name="T4" fmla="*/ 29 w 114"/>
                <a:gd name="T5" fmla="*/ 47 h 47"/>
                <a:gd name="T6" fmla="*/ 0 w 114"/>
                <a:gd name="T7" fmla="*/ 47 h 47"/>
                <a:gd name="T8" fmla="*/ 0 w 114"/>
                <a:gd name="T9" fmla="*/ 0 h 47"/>
                <a:gd name="T10" fmla="*/ 0 w 114"/>
                <a:gd name="T11" fmla="*/ 47 h 47"/>
                <a:gd name="T12" fmla="*/ 114 w 114"/>
                <a:gd name="T13" fmla="*/ 47 h 47"/>
                <a:gd name="T14" fmla="*/ 114 w 114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7">
                  <a:moveTo>
                    <a:pt x="114" y="0"/>
                  </a:moveTo>
                  <a:lnTo>
                    <a:pt x="29" y="0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4" y="4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0">
              <a:extLst>
                <a:ext uri="{FF2B5EF4-FFF2-40B4-BE49-F238E27FC236}">
                  <a16:creationId xmlns:a16="http://schemas.microsoft.com/office/drawing/2014/main" id="{748CB88F-2425-4B09-8750-AFF88D2E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33546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1">
              <a:extLst>
                <a:ext uri="{FF2B5EF4-FFF2-40B4-BE49-F238E27FC236}">
                  <a16:creationId xmlns:a16="http://schemas.microsoft.com/office/drawing/2014/main" id="{544903E0-0572-4F2E-ACF5-7CE633DC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33546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2">
              <a:extLst>
                <a:ext uri="{FF2B5EF4-FFF2-40B4-BE49-F238E27FC236}">
                  <a16:creationId xmlns:a16="http://schemas.microsoft.com/office/drawing/2014/main" id="{4DE468E0-0966-4FEE-837E-425FFB8F9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493357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3">
              <a:extLst>
                <a:ext uri="{FF2B5EF4-FFF2-40B4-BE49-F238E27FC236}">
                  <a16:creationId xmlns:a16="http://schemas.microsoft.com/office/drawing/2014/main" id="{0DCE0FF8-1EE1-4771-8836-338FFB17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493357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294">
              <a:extLst>
                <a:ext uri="{FF2B5EF4-FFF2-40B4-BE49-F238E27FC236}">
                  <a16:creationId xmlns:a16="http://schemas.microsoft.com/office/drawing/2014/main" id="{BC938691-953C-4167-B81F-224BF2DF0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2860408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295">
              <a:extLst>
                <a:ext uri="{FF2B5EF4-FFF2-40B4-BE49-F238E27FC236}">
                  <a16:creationId xmlns:a16="http://schemas.microsoft.com/office/drawing/2014/main" id="{0936CD6F-E4B0-4D1C-AE7A-4F91D874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2860408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6">
              <a:extLst>
                <a:ext uri="{FF2B5EF4-FFF2-40B4-BE49-F238E27FC236}">
                  <a16:creationId xmlns:a16="http://schemas.microsoft.com/office/drawing/2014/main" id="{2E891BA9-ED03-4AA6-89FA-E1727E83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2860408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7">
              <a:extLst>
                <a:ext uri="{FF2B5EF4-FFF2-40B4-BE49-F238E27FC236}">
                  <a16:creationId xmlns:a16="http://schemas.microsoft.com/office/drawing/2014/main" id="{AE454DB7-BA1A-4136-8A22-C694B961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2860408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298">
              <a:extLst>
                <a:ext uri="{FF2B5EF4-FFF2-40B4-BE49-F238E27FC236}">
                  <a16:creationId xmlns:a16="http://schemas.microsoft.com/office/drawing/2014/main" id="{2171938D-E75F-41E2-BBBE-5FF2DF6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019667"/>
              <a:ext cx="47643" cy="6397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299">
              <a:extLst>
                <a:ext uri="{FF2B5EF4-FFF2-40B4-BE49-F238E27FC236}">
                  <a16:creationId xmlns:a16="http://schemas.microsoft.com/office/drawing/2014/main" id="{7BA28A74-DC61-4612-816C-3141AA8F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019667"/>
              <a:ext cx="47643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0">
              <a:extLst>
                <a:ext uri="{FF2B5EF4-FFF2-40B4-BE49-F238E27FC236}">
                  <a16:creationId xmlns:a16="http://schemas.microsoft.com/office/drawing/2014/main" id="{5488194C-B0B0-47B1-B956-BF34EDB5D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019667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1">
              <a:extLst>
                <a:ext uri="{FF2B5EF4-FFF2-40B4-BE49-F238E27FC236}">
                  <a16:creationId xmlns:a16="http://schemas.microsoft.com/office/drawing/2014/main" id="{EFD5DD1A-29DC-419C-89BB-194C3295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019667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02">
              <a:extLst>
                <a:ext uri="{FF2B5EF4-FFF2-40B4-BE49-F238E27FC236}">
                  <a16:creationId xmlns:a16="http://schemas.microsoft.com/office/drawing/2014/main" id="{DB28BB0D-966F-491B-8925-BF59DF85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177563"/>
              <a:ext cx="47643" cy="6397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03">
              <a:extLst>
                <a:ext uri="{FF2B5EF4-FFF2-40B4-BE49-F238E27FC236}">
                  <a16:creationId xmlns:a16="http://schemas.microsoft.com/office/drawing/2014/main" id="{56DAA9B7-8E8C-4F97-B4B6-30819796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177563"/>
              <a:ext cx="47643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4">
              <a:extLst>
                <a:ext uri="{FF2B5EF4-FFF2-40B4-BE49-F238E27FC236}">
                  <a16:creationId xmlns:a16="http://schemas.microsoft.com/office/drawing/2014/main" id="{A8B14491-84CE-47C4-AF21-08525910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177563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5">
              <a:extLst>
                <a:ext uri="{FF2B5EF4-FFF2-40B4-BE49-F238E27FC236}">
                  <a16:creationId xmlns:a16="http://schemas.microsoft.com/office/drawing/2014/main" id="{6B0D628B-284B-4E70-BACF-34B08402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177563"/>
              <a:ext cx="107534" cy="63977"/>
            </a:xfrm>
            <a:custGeom>
              <a:avLst/>
              <a:gdLst>
                <a:gd name="T0" fmla="*/ 79 w 79"/>
                <a:gd name="T1" fmla="*/ 0 h 47"/>
                <a:gd name="T2" fmla="*/ 27 w 79"/>
                <a:gd name="T3" fmla="*/ 0 h 47"/>
                <a:gd name="T4" fmla="*/ 27 w 79"/>
                <a:gd name="T5" fmla="*/ 47 h 47"/>
                <a:gd name="T6" fmla="*/ 0 w 79"/>
                <a:gd name="T7" fmla="*/ 47 h 47"/>
                <a:gd name="T8" fmla="*/ 0 w 79"/>
                <a:gd name="T9" fmla="*/ 0 h 47"/>
                <a:gd name="T10" fmla="*/ 0 w 79"/>
                <a:gd name="T11" fmla="*/ 47 h 47"/>
                <a:gd name="T12" fmla="*/ 79 w 79"/>
                <a:gd name="T13" fmla="*/ 47 h 47"/>
                <a:gd name="T14" fmla="*/ 79 w 7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7">
                  <a:moveTo>
                    <a:pt x="79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9" y="47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06">
              <a:extLst>
                <a:ext uri="{FF2B5EF4-FFF2-40B4-BE49-F238E27FC236}">
                  <a16:creationId xmlns:a16="http://schemas.microsoft.com/office/drawing/2014/main" id="{FEBB0A51-FFF7-4771-8F79-A38A6053B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335461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07">
              <a:extLst>
                <a:ext uri="{FF2B5EF4-FFF2-40B4-BE49-F238E27FC236}">
                  <a16:creationId xmlns:a16="http://schemas.microsoft.com/office/drawing/2014/main" id="{430F21F8-BB1F-4401-9385-482FAC0E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335461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8">
              <a:extLst>
                <a:ext uri="{FF2B5EF4-FFF2-40B4-BE49-F238E27FC236}">
                  <a16:creationId xmlns:a16="http://schemas.microsoft.com/office/drawing/2014/main" id="{7C18301D-7E48-425D-A161-9AA5231CA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33546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09">
              <a:extLst>
                <a:ext uri="{FF2B5EF4-FFF2-40B4-BE49-F238E27FC236}">
                  <a16:creationId xmlns:a16="http://schemas.microsoft.com/office/drawing/2014/main" id="{5CBAE0CD-88E3-401B-B5C0-DCB3BE80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33546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10">
              <a:extLst>
                <a:ext uri="{FF2B5EF4-FFF2-40B4-BE49-F238E27FC236}">
                  <a16:creationId xmlns:a16="http://schemas.microsoft.com/office/drawing/2014/main" id="{F50BF1AF-216E-4A69-9860-30E74E2D1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493357"/>
              <a:ext cx="47643" cy="65337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11">
              <a:extLst>
                <a:ext uri="{FF2B5EF4-FFF2-40B4-BE49-F238E27FC236}">
                  <a16:creationId xmlns:a16="http://schemas.microsoft.com/office/drawing/2014/main" id="{F3CA0DFD-02D5-4319-B701-3571B998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2" y="3493357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2">
              <a:extLst>
                <a:ext uri="{FF2B5EF4-FFF2-40B4-BE49-F238E27FC236}">
                  <a16:creationId xmlns:a16="http://schemas.microsoft.com/office/drawing/2014/main" id="{D8B528C7-8412-476E-92F5-2AFD0DA1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493357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3">
              <a:extLst>
                <a:ext uri="{FF2B5EF4-FFF2-40B4-BE49-F238E27FC236}">
                  <a16:creationId xmlns:a16="http://schemas.microsoft.com/office/drawing/2014/main" id="{A873CAA1-A9C4-4C62-A01E-3764E2D13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493357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4">
              <a:extLst>
                <a:ext uri="{FF2B5EF4-FFF2-40B4-BE49-F238E27FC236}">
                  <a16:creationId xmlns:a16="http://schemas.microsoft.com/office/drawing/2014/main" id="{4283F569-A555-41CD-9C60-2841FBDA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2860408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5">
              <a:extLst>
                <a:ext uri="{FF2B5EF4-FFF2-40B4-BE49-F238E27FC236}">
                  <a16:creationId xmlns:a16="http://schemas.microsoft.com/office/drawing/2014/main" id="{AF2407AC-249D-4C91-8DE1-B2F9B0471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2860408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6">
              <a:extLst>
                <a:ext uri="{FF2B5EF4-FFF2-40B4-BE49-F238E27FC236}">
                  <a16:creationId xmlns:a16="http://schemas.microsoft.com/office/drawing/2014/main" id="{238093B9-F1A3-471F-8353-95CF9733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019667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7">
              <a:extLst>
                <a:ext uri="{FF2B5EF4-FFF2-40B4-BE49-F238E27FC236}">
                  <a16:creationId xmlns:a16="http://schemas.microsoft.com/office/drawing/2014/main" id="{64FC8F07-08BC-4107-B64B-7B35C355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019667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8">
              <a:extLst>
                <a:ext uri="{FF2B5EF4-FFF2-40B4-BE49-F238E27FC236}">
                  <a16:creationId xmlns:a16="http://schemas.microsoft.com/office/drawing/2014/main" id="{01AFFA15-6B22-45DC-A636-61736399B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177563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19">
              <a:extLst>
                <a:ext uri="{FF2B5EF4-FFF2-40B4-BE49-F238E27FC236}">
                  <a16:creationId xmlns:a16="http://schemas.microsoft.com/office/drawing/2014/main" id="{75BB22BF-0BE0-443D-AB7A-72CDBF4FA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177563"/>
              <a:ext cx="133396" cy="63977"/>
            </a:xfrm>
            <a:custGeom>
              <a:avLst/>
              <a:gdLst>
                <a:gd name="T0" fmla="*/ 98 w 98"/>
                <a:gd name="T1" fmla="*/ 0 h 47"/>
                <a:gd name="T2" fmla="*/ 27 w 98"/>
                <a:gd name="T3" fmla="*/ 0 h 47"/>
                <a:gd name="T4" fmla="*/ 27 w 98"/>
                <a:gd name="T5" fmla="*/ 47 h 47"/>
                <a:gd name="T6" fmla="*/ 0 w 98"/>
                <a:gd name="T7" fmla="*/ 47 h 47"/>
                <a:gd name="T8" fmla="*/ 0 w 98"/>
                <a:gd name="T9" fmla="*/ 0 h 47"/>
                <a:gd name="T10" fmla="*/ 0 w 98"/>
                <a:gd name="T11" fmla="*/ 47 h 47"/>
                <a:gd name="T12" fmla="*/ 98 w 98"/>
                <a:gd name="T13" fmla="*/ 47 h 47"/>
                <a:gd name="T14" fmla="*/ 98 w 9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7">
                  <a:moveTo>
                    <a:pt x="9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98" y="47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0">
              <a:extLst>
                <a:ext uri="{FF2B5EF4-FFF2-40B4-BE49-F238E27FC236}">
                  <a16:creationId xmlns:a16="http://schemas.microsoft.com/office/drawing/2014/main" id="{531F8155-6EB8-41AB-8788-CC5A1053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335461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1">
              <a:extLst>
                <a:ext uri="{FF2B5EF4-FFF2-40B4-BE49-F238E27FC236}">
                  <a16:creationId xmlns:a16="http://schemas.microsoft.com/office/drawing/2014/main" id="{2D882282-AF59-4E3D-A00A-2CAF0A6DA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335461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2">
              <a:extLst>
                <a:ext uri="{FF2B5EF4-FFF2-40B4-BE49-F238E27FC236}">
                  <a16:creationId xmlns:a16="http://schemas.microsoft.com/office/drawing/2014/main" id="{E3A5C8BC-C765-4E53-9338-BB92E59A6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493357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3">
              <a:extLst>
                <a:ext uri="{FF2B5EF4-FFF2-40B4-BE49-F238E27FC236}">
                  <a16:creationId xmlns:a16="http://schemas.microsoft.com/office/drawing/2014/main" id="{C0465428-E9A4-4701-A5E3-E22168B6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493357"/>
              <a:ext cx="133396" cy="65337"/>
            </a:xfrm>
            <a:custGeom>
              <a:avLst/>
              <a:gdLst>
                <a:gd name="T0" fmla="*/ 98 w 98"/>
                <a:gd name="T1" fmla="*/ 0 h 48"/>
                <a:gd name="T2" fmla="*/ 27 w 98"/>
                <a:gd name="T3" fmla="*/ 0 h 48"/>
                <a:gd name="T4" fmla="*/ 27 w 98"/>
                <a:gd name="T5" fmla="*/ 48 h 48"/>
                <a:gd name="T6" fmla="*/ 0 w 98"/>
                <a:gd name="T7" fmla="*/ 48 h 48"/>
                <a:gd name="T8" fmla="*/ 0 w 98"/>
                <a:gd name="T9" fmla="*/ 0 h 48"/>
                <a:gd name="T10" fmla="*/ 0 w 98"/>
                <a:gd name="T11" fmla="*/ 48 h 48"/>
                <a:gd name="T12" fmla="*/ 98 w 98"/>
                <a:gd name="T13" fmla="*/ 48 h 48"/>
                <a:gd name="T14" fmla="*/ 98 w 9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48">
                  <a:moveTo>
                    <a:pt x="9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98" y="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24">
              <a:extLst>
                <a:ext uri="{FF2B5EF4-FFF2-40B4-BE49-F238E27FC236}">
                  <a16:creationId xmlns:a16="http://schemas.microsoft.com/office/drawing/2014/main" id="{3CF9C74C-90E5-4386-8369-8514CB2C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651255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325">
              <a:extLst>
                <a:ext uri="{FF2B5EF4-FFF2-40B4-BE49-F238E27FC236}">
                  <a16:creationId xmlns:a16="http://schemas.microsoft.com/office/drawing/2014/main" id="{3BC44F32-B928-40CD-A217-DDFEDC7F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651255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26">
              <a:extLst>
                <a:ext uri="{FF2B5EF4-FFF2-40B4-BE49-F238E27FC236}">
                  <a16:creationId xmlns:a16="http://schemas.microsoft.com/office/drawing/2014/main" id="{3CD4E00B-50CF-43F1-BD6D-1DEFE41F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809151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27">
              <a:extLst>
                <a:ext uri="{FF2B5EF4-FFF2-40B4-BE49-F238E27FC236}">
                  <a16:creationId xmlns:a16="http://schemas.microsoft.com/office/drawing/2014/main" id="{C64D24D0-1376-4599-9045-B65598525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809151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28">
              <a:extLst>
                <a:ext uri="{FF2B5EF4-FFF2-40B4-BE49-F238E27FC236}">
                  <a16:creationId xmlns:a16="http://schemas.microsoft.com/office/drawing/2014/main" id="{F634D370-68AA-4C18-9417-E807B41A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968409"/>
              <a:ext cx="104812" cy="6397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329">
              <a:extLst>
                <a:ext uri="{FF2B5EF4-FFF2-40B4-BE49-F238E27FC236}">
                  <a16:creationId xmlns:a16="http://schemas.microsoft.com/office/drawing/2014/main" id="{BDB45435-6058-4548-BA63-1A44CF6C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3968409"/>
              <a:ext cx="10481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30">
              <a:extLst>
                <a:ext uri="{FF2B5EF4-FFF2-40B4-BE49-F238E27FC236}">
                  <a16:creationId xmlns:a16="http://schemas.microsoft.com/office/drawing/2014/main" id="{23831CDF-04F9-407E-8DB4-EAEAB402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4126305"/>
              <a:ext cx="104812" cy="65337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331">
              <a:extLst>
                <a:ext uri="{FF2B5EF4-FFF2-40B4-BE49-F238E27FC236}">
                  <a16:creationId xmlns:a16="http://schemas.microsoft.com/office/drawing/2014/main" id="{0DBE8002-62D5-4130-8952-A92D99E3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869" y="4126305"/>
              <a:ext cx="1048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32">
              <a:extLst>
                <a:ext uri="{FF2B5EF4-FFF2-40B4-BE49-F238E27FC236}">
                  <a16:creationId xmlns:a16="http://schemas.microsoft.com/office/drawing/2014/main" id="{8266071B-BB43-45A4-9A71-4B589950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2860408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333">
              <a:extLst>
                <a:ext uri="{FF2B5EF4-FFF2-40B4-BE49-F238E27FC236}">
                  <a16:creationId xmlns:a16="http://schemas.microsoft.com/office/drawing/2014/main" id="{F2A19647-5330-407A-BCB9-502241B7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2860408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34">
              <a:extLst>
                <a:ext uri="{FF2B5EF4-FFF2-40B4-BE49-F238E27FC236}">
                  <a16:creationId xmlns:a16="http://schemas.microsoft.com/office/drawing/2014/main" id="{0E6E7EAE-D3E3-400A-9F30-2BE320EAA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019667"/>
              <a:ext cx="39476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335">
              <a:extLst>
                <a:ext uri="{FF2B5EF4-FFF2-40B4-BE49-F238E27FC236}">
                  <a16:creationId xmlns:a16="http://schemas.microsoft.com/office/drawing/2014/main" id="{E11AD91C-F7DA-4B6D-9BAA-78F31E88D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019667"/>
              <a:ext cx="39476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336">
              <a:extLst>
                <a:ext uri="{FF2B5EF4-FFF2-40B4-BE49-F238E27FC236}">
                  <a16:creationId xmlns:a16="http://schemas.microsoft.com/office/drawing/2014/main" id="{A5DD0B67-6692-49FE-BC79-F25D263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177563"/>
              <a:ext cx="39476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337">
              <a:extLst>
                <a:ext uri="{FF2B5EF4-FFF2-40B4-BE49-F238E27FC236}">
                  <a16:creationId xmlns:a16="http://schemas.microsoft.com/office/drawing/2014/main" id="{77F02462-4343-48F7-B439-15A5CD3CC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177563"/>
              <a:ext cx="39476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38">
              <a:extLst>
                <a:ext uri="{FF2B5EF4-FFF2-40B4-BE49-F238E27FC236}">
                  <a16:creationId xmlns:a16="http://schemas.microsoft.com/office/drawing/2014/main" id="{61FA88C0-FDC1-40BF-B262-7D0B324A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335461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39">
              <a:extLst>
                <a:ext uri="{FF2B5EF4-FFF2-40B4-BE49-F238E27FC236}">
                  <a16:creationId xmlns:a16="http://schemas.microsoft.com/office/drawing/2014/main" id="{E0307D1D-47DB-42C5-9B9D-6244E6926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335461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40">
              <a:extLst>
                <a:ext uri="{FF2B5EF4-FFF2-40B4-BE49-F238E27FC236}">
                  <a16:creationId xmlns:a16="http://schemas.microsoft.com/office/drawing/2014/main" id="{93472A20-F143-4F72-82B6-02A4CBBE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493357"/>
              <a:ext cx="39476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41">
              <a:extLst>
                <a:ext uri="{FF2B5EF4-FFF2-40B4-BE49-F238E27FC236}">
                  <a16:creationId xmlns:a16="http://schemas.microsoft.com/office/drawing/2014/main" id="{6C6F1298-15FC-4069-B97E-579E9C7F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493357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42">
              <a:extLst>
                <a:ext uri="{FF2B5EF4-FFF2-40B4-BE49-F238E27FC236}">
                  <a16:creationId xmlns:a16="http://schemas.microsoft.com/office/drawing/2014/main" id="{902C3C96-D588-4D94-B661-753B4FB5D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2860408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343">
              <a:extLst>
                <a:ext uri="{FF2B5EF4-FFF2-40B4-BE49-F238E27FC236}">
                  <a16:creationId xmlns:a16="http://schemas.microsoft.com/office/drawing/2014/main" id="{6F26643C-54BC-446A-AB97-1BD8FB1C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2860408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344">
              <a:extLst>
                <a:ext uri="{FF2B5EF4-FFF2-40B4-BE49-F238E27FC236}">
                  <a16:creationId xmlns:a16="http://schemas.microsoft.com/office/drawing/2014/main" id="{9F99BD90-2F6B-4E68-ADA2-3727F23EE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019667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45">
              <a:extLst>
                <a:ext uri="{FF2B5EF4-FFF2-40B4-BE49-F238E27FC236}">
                  <a16:creationId xmlns:a16="http://schemas.microsoft.com/office/drawing/2014/main" id="{658F341E-89B7-4522-8390-E9D7982D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019667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46">
              <a:extLst>
                <a:ext uri="{FF2B5EF4-FFF2-40B4-BE49-F238E27FC236}">
                  <a16:creationId xmlns:a16="http://schemas.microsoft.com/office/drawing/2014/main" id="{29875402-AB06-4D38-87D0-7C358AD7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177563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47">
              <a:extLst>
                <a:ext uri="{FF2B5EF4-FFF2-40B4-BE49-F238E27FC236}">
                  <a16:creationId xmlns:a16="http://schemas.microsoft.com/office/drawing/2014/main" id="{93295463-F87B-4A53-A731-ABD96289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177563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348">
              <a:extLst>
                <a:ext uri="{FF2B5EF4-FFF2-40B4-BE49-F238E27FC236}">
                  <a16:creationId xmlns:a16="http://schemas.microsoft.com/office/drawing/2014/main" id="{0E385236-4568-4C0B-8C64-1EA40C48B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335461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349">
              <a:extLst>
                <a:ext uri="{FF2B5EF4-FFF2-40B4-BE49-F238E27FC236}">
                  <a16:creationId xmlns:a16="http://schemas.microsoft.com/office/drawing/2014/main" id="{AC3C4FFD-FB3F-4A09-B295-E583C6B4E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33546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350">
              <a:extLst>
                <a:ext uri="{FF2B5EF4-FFF2-40B4-BE49-F238E27FC236}">
                  <a16:creationId xmlns:a16="http://schemas.microsoft.com/office/drawing/2014/main" id="{9C73E84A-F983-4461-8351-DFCFD6D1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493357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351">
              <a:extLst>
                <a:ext uri="{FF2B5EF4-FFF2-40B4-BE49-F238E27FC236}">
                  <a16:creationId xmlns:a16="http://schemas.microsoft.com/office/drawing/2014/main" id="{36F1AAA6-4296-43C5-9917-0309601F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49335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52">
              <a:extLst>
                <a:ext uri="{FF2B5EF4-FFF2-40B4-BE49-F238E27FC236}">
                  <a16:creationId xmlns:a16="http://schemas.microsoft.com/office/drawing/2014/main" id="{AE386A9A-1099-4CA8-B04F-B436AD12B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2860408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353">
              <a:extLst>
                <a:ext uri="{FF2B5EF4-FFF2-40B4-BE49-F238E27FC236}">
                  <a16:creationId xmlns:a16="http://schemas.microsoft.com/office/drawing/2014/main" id="{2E1B9F09-08EB-4EB2-8B8C-67A078F3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2860408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354">
              <a:extLst>
                <a:ext uri="{FF2B5EF4-FFF2-40B4-BE49-F238E27FC236}">
                  <a16:creationId xmlns:a16="http://schemas.microsoft.com/office/drawing/2014/main" id="{A55483CB-69C2-4CA2-B9C3-5079066D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019667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55">
              <a:extLst>
                <a:ext uri="{FF2B5EF4-FFF2-40B4-BE49-F238E27FC236}">
                  <a16:creationId xmlns:a16="http://schemas.microsoft.com/office/drawing/2014/main" id="{64256DA7-659D-45FE-A6C7-14D2547C2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019667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Rectangle 356">
              <a:extLst>
                <a:ext uri="{FF2B5EF4-FFF2-40B4-BE49-F238E27FC236}">
                  <a16:creationId xmlns:a16="http://schemas.microsoft.com/office/drawing/2014/main" id="{006EED3F-43A9-459D-B54E-B5C27FDE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177563"/>
              <a:ext cx="36752" cy="6397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57">
              <a:extLst>
                <a:ext uri="{FF2B5EF4-FFF2-40B4-BE49-F238E27FC236}">
                  <a16:creationId xmlns:a16="http://schemas.microsoft.com/office/drawing/2014/main" id="{02036B34-0EE6-4237-83AE-EA8B1405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177563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358">
              <a:extLst>
                <a:ext uri="{FF2B5EF4-FFF2-40B4-BE49-F238E27FC236}">
                  <a16:creationId xmlns:a16="http://schemas.microsoft.com/office/drawing/2014/main" id="{3C78E19E-004D-47D2-AEEB-EF93948D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335461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Rectangle 359">
              <a:extLst>
                <a:ext uri="{FF2B5EF4-FFF2-40B4-BE49-F238E27FC236}">
                  <a16:creationId xmlns:a16="http://schemas.microsoft.com/office/drawing/2014/main" id="{C8602362-769A-4DC7-8D7C-9FC28583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33546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Rectangle 360">
              <a:extLst>
                <a:ext uri="{FF2B5EF4-FFF2-40B4-BE49-F238E27FC236}">
                  <a16:creationId xmlns:a16="http://schemas.microsoft.com/office/drawing/2014/main" id="{8BDA034C-20FF-4CFF-8D30-B5B49B26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493357"/>
              <a:ext cx="36752" cy="65337"/>
            </a:xfrm>
            <a:prstGeom prst="rect">
              <a:avLst/>
            </a:prstGeom>
            <a:solidFill>
              <a:srgbClr val="74A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Rectangle 361">
              <a:extLst>
                <a:ext uri="{FF2B5EF4-FFF2-40B4-BE49-F238E27FC236}">
                  <a16:creationId xmlns:a16="http://schemas.microsoft.com/office/drawing/2014/main" id="{2088D899-AB2E-47B3-8B0A-F4A7DE221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49335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2">
              <a:extLst>
                <a:ext uri="{FF2B5EF4-FFF2-40B4-BE49-F238E27FC236}">
                  <a16:creationId xmlns:a16="http://schemas.microsoft.com/office/drawing/2014/main" id="{F9B556C7-D728-469D-B2BE-50A98367E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576" y="3575028"/>
              <a:ext cx="319880" cy="1489133"/>
            </a:xfrm>
            <a:custGeom>
              <a:avLst/>
              <a:gdLst>
                <a:gd name="T0" fmla="*/ 31 w 235"/>
                <a:gd name="T1" fmla="*/ 1056 h 1094"/>
                <a:gd name="T2" fmla="*/ 31 w 235"/>
                <a:gd name="T3" fmla="*/ 892 h 1094"/>
                <a:gd name="T4" fmla="*/ 116 w 235"/>
                <a:gd name="T5" fmla="*/ 892 h 1094"/>
                <a:gd name="T6" fmla="*/ 116 w 235"/>
                <a:gd name="T7" fmla="*/ 1056 h 1094"/>
                <a:gd name="T8" fmla="*/ 31 w 235"/>
                <a:gd name="T9" fmla="*/ 1056 h 1094"/>
                <a:gd name="T10" fmla="*/ 31 w 235"/>
                <a:gd name="T11" fmla="*/ 814 h 1094"/>
                <a:gd name="T12" fmla="*/ 31 w 235"/>
                <a:gd name="T13" fmla="*/ 650 h 1094"/>
                <a:gd name="T14" fmla="*/ 116 w 235"/>
                <a:gd name="T15" fmla="*/ 650 h 1094"/>
                <a:gd name="T16" fmla="*/ 116 w 235"/>
                <a:gd name="T17" fmla="*/ 814 h 1094"/>
                <a:gd name="T18" fmla="*/ 31 w 235"/>
                <a:gd name="T19" fmla="*/ 814 h 1094"/>
                <a:gd name="T20" fmla="*/ 31 w 235"/>
                <a:gd name="T21" fmla="*/ 571 h 1094"/>
                <a:gd name="T22" fmla="*/ 31 w 235"/>
                <a:gd name="T23" fmla="*/ 405 h 1094"/>
                <a:gd name="T24" fmla="*/ 116 w 235"/>
                <a:gd name="T25" fmla="*/ 405 h 1094"/>
                <a:gd name="T26" fmla="*/ 116 w 235"/>
                <a:gd name="T27" fmla="*/ 571 h 1094"/>
                <a:gd name="T28" fmla="*/ 31 w 235"/>
                <a:gd name="T29" fmla="*/ 571 h 1094"/>
                <a:gd name="T30" fmla="*/ 31 w 235"/>
                <a:gd name="T31" fmla="*/ 326 h 1094"/>
                <a:gd name="T32" fmla="*/ 31 w 235"/>
                <a:gd name="T33" fmla="*/ 162 h 1094"/>
                <a:gd name="T34" fmla="*/ 116 w 235"/>
                <a:gd name="T35" fmla="*/ 162 h 1094"/>
                <a:gd name="T36" fmla="*/ 116 w 235"/>
                <a:gd name="T37" fmla="*/ 326 h 1094"/>
                <a:gd name="T38" fmla="*/ 31 w 235"/>
                <a:gd name="T39" fmla="*/ 326 h 1094"/>
                <a:gd name="T40" fmla="*/ 235 w 235"/>
                <a:gd name="T41" fmla="*/ 0 h 1094"/>
                <a:gd name="T42" fmla="*/ 0 w 235"/>
                <a:gd name="T43" fmla="*/ 0 h 1094"/>
                <a:gd name="T44" fmla="*/ 0 w 235"/>
                <a:gd name="T45" fmla="*/ 1094 h 1094"/>
                <a:gd name="T46" fmla="*/ 235 w 235"/>
                <a:gd name="T47" fmla="*/ 1094 h 1094"/>
                <a:gd name="T48" fmla="*/ 235 w 235"/>
                <a:gd name="T4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1094">
                  <a:moveTo>
                    <a:pt x="31" y="1056"/>
                  </a:moveTo>
                  <a:lnTo>
                    <a:pt x="31" y="892"/>
                  </a:lnTo>
                  <a:lnTo>
                    <a:pt x="116" y="892"/>
                  </a:lnTo>
                  <a:lnTo>
                    <a:pt x="116" y="1056"/>
                  </a:lnTo>
                  <a:lnTo>
                    <a:pt x="31" y="1056"/>
                  </a:lnTo>
                  <a:close/>
                  <a:moveTo>
                    <a:pt x="31" y="814"/>
                  </a:moveTo>
                  <a:lnTo>
                    <a:pt x="31" y="650"/>
                  </a:lnTo>
                  <a:lnTo>
                    <a:pt x="116" y="650"/>
                  </a:lnTo>
                  <a:lnTo>
                    <a:pt x="116" y="814"/>
                  </a:lnTo>
                  <a:lnTo>
                    <a:pt x="31" y="814"/>
                  </a:lnTo>
                  <a:close/>
                  <a:moveTo>
                    <a:pt x="31" y="571"/>
                  </a:moveTo>
                  <a:lnTo>
                    <a:pt x="31" y="405"/>
                  </a:lnTo>
                  <a:lnTo>
                    <a:pt x="116" y="405"/>
                  </a:lnTo>
                  <a:lnTo>
                    <a:pt x="116" y="571"/>
                  </a:lnTo>
                  <a:lnTo>
                    <a:pt x="31" y="571"/>
                  </a:lnTo>
                  <a:close/>
                  <a:moveTo>
                    <a:pt x="31" y="326"/>
                  </a:moveTo>
                  <a:lnTo>
                    <a:pt x="31" y="162"/>
                  </a:lnTo>
                  <a:lnTo>
                    <a:pt x="116" y="162"/>
                  </a:lnTo>
                  <a:lnTo>
                    <a:pt x="116" y="326"/>
                  </a:lnTo>
                  <a:lnTo>
                    <a:pt x="31" y="326"/>
                  </a:lnTo>
                  <a:close/>
                  <a:moveTo>
                    <a:pt x="235" y="0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235" y="109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3">
              <a:extLst>
                <a:ext uri="{FF2B5EF4-FFF2-40B4-BE49-F238E27FC236}">
                  <a16:creationId xmlns:a16="http://schemas.microsoft.com/office/drawing/2014/main" id="{2D791E06-F4CC-49E5-B96E-2340DE18D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576" y="3575028"/>
              <a:ext cx="319880" cy="1489133"/>
            </a:xfrm>
            <a:custGeom>
              <a:avLst/>
              <a:gdLst>
                <a:gd name="T0" fmla="*/ 31 w 235"/>
                <a:gd name="T1" fmla="*/ 1056 h 1094"/>
                <a:gd name="T2" fmla="*/ 31 w 235"/>
                <a:gd name="T3" fmla="*/ 892 h 1094"/>
                <a:gd name="T4" fmla="*/ 116 w 235"/>
                <a:gd name="T5" fmla="*/ 892 h 1094"/>
                <a:gd name="T6" fmla="*/ 116 w 235"/>
                <a:gd name="T7" fmla="*/ 1056 h 1094"/>
                <a:gd name="T8" fmla="*/ 31 w 235"/>
                <a:gd name="T9" fmla="*/ 1056 h 1094"/>
                <a:gd name="T10" fmla="*/ 31 w 235"/>
                <a:gd name="T11" fmla="*/ 814 h 1094"/>
                <a:gd name="T12" fmla="*/ 31 w 235"/>
                <a:gd name="T13" fmla="*/ 650 h 1094"/>
                <a:gd name="T14" fmla="*/ 116 w 235"/>
                <a:gd name="T15" fmla="*/ 650 h 1094"/>
                <a:gd name="T16" fmla="*/ 116 w 235"/>
                <a:gd name="T17" fmla="*/ 814 h 1094"/>
                <a:gd name="T18" fmla="*/ 31 w 235"/>
                <a:gd name="T19" fmla="*/ 814 h 1094"/>
                <a:gd name="T20" fmla="*/ 31 w 235"/>
                <a:gd name="T21" fmla="*/ 571 h 1094"/>
                <a:gd name="T22" fmla="*/ 31 w 235"/>
                <a:gd name="T23" fmla="*/ 405 h 1094"/>
                <a:gd name="T24" fmla="*/ 116 w 235"/>
                <a:gd name="T25" fmla="*/ 405 h 1094"/>
                <a:gd name="T26" fmla="*/ 116 w 235"/>
                <a:gd name="T27" fmla="*/ 571 h 1094"/>
                <a:gd name="T28" fmla="*/ 31 w 235"/>
                <a:gd name="T29" fmla="*/ 571 h 1094"/>
                <a:gd name="T30" fmla="*/ 31 w 235"/>
                <a:gd name="T31" fmla="*/ 326 h 1094"/>
                <a:gd name="T32" fmla="*/ 31 w 235"/>
                <a:gd name="T33" fmla="*/ 162 h 1094"/>
                <a:gd name="T34" fmla="*/ 116 w 235"/>
                <a:gd name="T35" fmla="*/ 162 h 1094"/>
                <a:gd name="T36" fmla="*/ 116 w 235"/>
                <a:gd name="T37" fmla="*/ 326 h 1094"/>
                <a:gd name="T38" fmla="*/ 31 w 235"/>
                <a:gd name="T39" fmla="*/ 326 h 1094"/>
                <a:gd name="T40" fmla="*/ 235 w 235"/>
                <a:gd name="T41" fmla="*/ 0 h 1094"/>
                <a:gd name="T42" fmla="*/ 0 w 235"/>
                <a:gd name="T43" fmla="*/ 0 h 1094"/>
                <a:gd name="T44" fmla="*/ 0 w 235"/>
                <a:gd name="T45" fmla="*/ 1094 h 1094"/>
                <a:gd name="T46" fmla="*/ 235 w 235"/>
                <a:gd name="T47" fmla="*/ 1094 h 1094"/>
                <a:gd name="T48" fmla="*/ 235 w 235"/>
                <a:gd name="T4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1094">
                  <a:moveTo>
                    <a:pt x="31" y="1056"/>
                  </a:moveTo>
                  <a:lnTo>
                    <a:pt x="31" y="892"/>
                  </a:lnTo>
                  <a:lnTo>
                    <a:pt x="116" y="892"/>
                  </a:lnTo>
                  <a:lnTo>
                    <a:pt x="116" y="1056"/>
                  </a:lnTo>
                  <a:lnTo>
                    <a:pt x="31" y="1056"/>
                  </a:lnTo>
                  <a:moveTo>
                    <a:pt x="31" y="814"/>
                  </a:moveTo>
                  <a:lnTo>
                    <a:pt x="31" y="650"/>
                  </a:lnTo>
                  <a:lnTo>
                    <a:pt x="116" y="650"/>
                  </a:lnTo>
                  <a:lnTo>
                    <a:pt x="116" y="814"/>
                  </a:lnTo>
                  <a:lnTo>
                    <a:pt x="31" y="814"/>
                  </a:lnTo>
                  <a:moveTo>
                    <a:pt x="31" y="571"/>
                  </a:moveTo>
                  <a:lnTo>
                    <a:pt x="31" y="405"/>
                  </a:lnTo>
                  <a:lnTo>
                    <a:pt x="116" y="405"/>
                  </a:lnTo>
                  <a:lnTo>
                    <a:pt x="116" y="571"/>
                  </a:lnTo>
                  <a:lnTo>
                    <a:pt x="31" y="571"/>
                  </a:lnTo>
                  <a:moveTo>
                    <a:pt x="31" y="326"/>
                  </a:moveTo>
                  <a:lnTo>
                    <a:pt x="31" y="162"/>
                  </a:lnTo>
                  <a:lnTo>
                    <a:pt x="116" y="162"/>
                  </a:lnTo>
                  <a:lnTo>
                    <a:pt x="116" y="326"/>
                  </a:lnTo>
                  <a:lnTo>
                    <a:pt x="31" y="326"/>
                  </a:lnTo>
                  <a:moveTo>
                    <a:pt x="235" y="0"/>
                  </a:moveTo>
                  <a:lnTo>
                    <a:pt x="0" y="0"/>
                  </a:lnTo>
                  <a:lnTo>
                    <a:pt x="0" y="1094"/>
                  </a:lnTo>
                  <a:lnTo>
                    <a:pt x="235" y="1094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4">
              <a:extLst>
                <a:ext uri="{FF2B5EF4-FFF2-40B4-BE49-F238E27FC236}">
                  <a16:creationId xmlns:a16="http://schemas.microsoft.com/office/drawing/2014/main" id="{65D4F706-05FB-478A-B69A-773AC325D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788" y="3575028"/>
              <a:ext cx="624788" cy="1489133"/>
            </a:xfrm>
            <a:custGeom>
              <a:avLst/>
              <a:gdLst>
                <a:gd name="T0" fmla="*/ 313 w 459"/>
                <a:gd name="T1" fmla="*/ 1056 h 1094"/>
                <a:gd name="T2" fmla="*/ 313 w 459"/>
                <a:gd name="T3" fmla="*/ 892 h 1094"/>
                <a:gd name="T4" fmla="*/ 399 w 459"/>
                <a:gd name="T5" fmla="*/ 892 h 1094"/>
                <a:gd name="T6" fmla="*/ 399 w 459"/>
                <a:gd name="T7" fmla="*/ 1056 h 1094"/>
                <a:gd name="T8" fmla="*/ 313 w 459"/>
                <a:gd name="T9" fmla="*/ 1056 h 1094"/>
                <a:gd name="T10" fmla="*/ 139 w 459"/>
                <a:gd name="T11" fmla="*/ 1056 h 1094"/>
                <a:gd name="T12" fmla="*/ 139 w 459"/>
                <a:gd name="T13" fmla="*/ 892 h 1094"/>
                <a:gd name="T14" fmla="*/ 224 w 459"/>
                <a:gd name="T15" fmla="*/ 892 h 1094"/>
                <a:gd name="T16" fmla="*/ 224 w 459"/>
                <a:gd name="T17" fmla="*/ 1056 h 1094"/>
                <a:gd name="T18" fmla="*/ 139 w 459"/>
                <a:gd name="T19" fmla="*/ 1056 h 1094"/>
                <a:gd name="T20" fmla="*/ 313 w 459"/>
                <a:gd name="T21" fmla="*/ 814 h 1094"/>
                <a:gd name="T22" fmla="*/ 313 w 459"/>
                <a:gd name="T23" fmla="*/ 650 h 1094"/>
                <a:gd name="T24" fmla="*/ 399 w 459"/>
                <a:gd name="T25" fmla="*/ 650 h 1094"/>
                <a:gd name="T26" fmla="*/ 399 w 459"/>
                <a:gd name="T27" fmla="*/ 814 h 1094"/>
                <a:gd name="T28" fmla="*/ 313 w 459"/>
                <a:gd name="T29" fmla="*/ 814 h 1094"/>
                <a:gd name="T30" fmla="*/ 313 w 459"/>
                <a:gd name="T31" fmla="*/ 571 h 1094"/>
                <a:gd name="T32" fmla="*/ 313 w 459"/>
                <a:gd name="T33" fmla="*/ 405 h 1094"/>
                <a:gd name="T34" fmla="*/ 399 w 459"/>
                <a:gd name="T35" fmla="*/ 405 h 1094"/>
                <a:gd name="T36" fmla="*/ 399 w 459"/>
                <a:gd name="T37" fmla="*/ 571 h 1094"/>
                <a:gd name="T38" fmla="*/ 313 w 459"/>
                <a:gd name="T39" fmla="*/ 571 h 1094"/>
                <a:gd name="T40" fmla="*/ 313 w 459"/>
                <a:gd name="T41" fmla="*/ 326 h 1094"/>
                <a:gd name="T42" fmla="*/ 313 w 459"/>
                <a:gd name="T43" fmla="*/ 162 h 1094"/>
                <a:gd name="T44" fmla="*/ 399 w 459"/>
                <a:gd name="T45" fmla="*/ 162 h 1094"/>
                <a:gd name="T46" fmla="*/ 399 w 459"/>
                <a:gd name="T47" fmla="*/ 326 h 1094"/>
                <a:gd name="T48" fmla="*/ 313 w 459"/>
                <a:gd name="T49" fmla="*/ 326 h 1094"/>
                <a:gd name="T50" fmla="*/ 459 w 459"/>
                <a:gd name="T51" fmla="*/ 0 h 1094"/>
                <a:gd name="T52" fmla="*/ 182 w 459"/>
                <a:gd name="T53" fmla="*/ 0 h 1094"/>
                <a:gd name="T54" fmla="*/ 182 w 459"/>
                <a:gd name="T55" fmla="*/ 162 h 1094"/>
                <a:gd name="T56" fmla="*/ 224 w 459"/>
                <a:gd name="T57" fmla="*/ 162 h 1094"/>
                <a:gd name="T58" fmla="*/ 224 w 459"/>
                <a:gd name="T59" fmla="*/ 326 h 1094"/>
                <a:gd name="T60" fmla="*/ 182 w 459"/>
                <a:gd name="T61" fmla="*/ 326 h 1094"/>
                <a:gd name="T62" fmla="*/ 182 w 459"/>
                <a:gd name="T63" fmla="*/ 405 h 1094"/>
                <a:gd name="T64" fmla="*/ 224 w 459"/>
                <a:gd name="T65" fmla="*/ 405 h 1094"/>
                <a:gd name="T66" fmla="*/ 224 w 459"/>
                <a:gd name="T67" fmla="*/ 571 h 1094"/>
                <a:gd name="T68" fmla="*/ 182 w 459"/>
                <a:gd name="T69" fmla="*/ 571 h 1094"/>
                <a:gd name="T70" fmla="*/ 182 w 459"/>
                <a:gd name="T71" fmla="*/ 650 h 1094"/>
                <a:gd name="T72" fmla="*/ 224 w 459"/>
                <a:gd name="T73" fmla="*/ 650 h 1094"/>
                <a:gd name="T74" fmla="*/ 224 w 459"/>
                <a:gd name="T75" fmla="*/ 814 h 1094"/>
                <a:gd name="T76" fmla="*/ 139 w 459"/>
                <a:gd name="T77" fmla="*/ 814 h 1094"/>
                <a:gd name="T78" fmla="*/ 139 w 459"/>
                <a:gd name="T79" fmla="*/ 733 h 1094"/>
                <a:gd name="T80" fmla="*/ 41 w 459"/>
                <a:gd name="T81" fmla="*/ 733 h 1094"/>
                <a:gd name="T82" fmla="*/ 41 w 459"/>
                <a:gd name="T83" fmla="*/ 1094 h 1094"/>
                <a:gd name="T84" fmla="*/ 0 w 459"/>
                <a:gd name="T85" fmla="*/ 1094 h 1094"/>
                <a:gd name="T86" fmla="*/ 459 w 459"/>
                <a:gd name="T87" fmla="*/ 1094 h 1094"/>
                <a:gd name="T88" fmla="*/ 459 w 459"/>
                <a:gd name="T8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9" h="1094">
                  <a:moveTo>
                    <a:pt x="313" y="1056"/>
                  </a:moveTo>
                  <a:lnTo>
                    <a:pt x="313" y="892"/>
                  </a:lnTo>
                  <a:lnTo>
                    <a:pt x="399" y="892"/>
                  </a:lnTo>
                  <a:lnTo>
                    <a:pt x="399" y="1056"/>
                  </a:lnTo>
                  <a:lnTo>
                    <a:pt x="313" y="1056"/>
                  </a:lnTo>
                  <a:close/>
                  <a:moveTo>
                    <a:pt x="139" y="1056"/>
                  </a:moveTo>
                  <a:lnTo>
                    <a:pt x="139" y="892"/>
                  </a:lnTo>
                  <a:lnTo>
                    <a:pt x="224" y="892"/>
                  </a:lnTo>
                  <a:lnTo>
                    <a:pt x="224" y="1056"/>
                  </a:lnTo>
                  <a:lnTo>
                    <a:pt x="139" y="1056"/>
                  </a:lnTo>
                  <a:close/>
                  <a:moveTo>
                    <a:pt x="313" y="814"/>
                  </a:moveTo>
                  <a:lnTo>
                    <a:pt x="313" y="650"/>
                  </a:lnTo>
                  <a:lnTo>
                    <a:pt x="399" y="650"/>
                  </a:lnTo>
                  <a:lnTo>
                    <a:pt x="399" y="814"/>
                  </a:lnTo>
                  <a:lnTo>
                    <a:pt x="313" y="814"/>
                  </a:lnTo>
                  <a:close/>
                  <a:moveTo>
                    <a:pt x="313" y="571"/>
                  </a:moveTo>
                  <a:lnTo>
                    <a:pt x="313" y="405"/>
                  </a:lnTo>
                  <a:lnTo>
                    <a:pt x="399" y="405"/>
                  </a:lnTo>
                  <a:lnTo>
                    <a:pt x="399" y="571"/>
                  </a:lnTo>
                  <a:lnTo>
                    <a:pt x="313" y="571"/>
                  </a:lnTo>
                  <a:close/>
                  <a:moveTo>
                    <a:pt x="313" y="326"/>
                  </a:moveTo>
                  <a:lnTo>
                    <a:pt x="313" y="162"/>
                  </a:lnTo>
                  <a:lnTo>
                    <a:pt x="399" y="162"/>
                  </a:lnTo>
                  <a:lnTo>
                    <a:pt x="399" y="326"/>
                  </a:lnTo>
                  <a:lnTo>
                    <a:pt x="313" y="326"/>
                  </a:lnTo>
                  <a:close/>
                  <a:moveTo>
                    <a:pt x="459" y="0"/>
                  </a:moveTo>
                  <a:lnTo>
                    <a:pt x="182" y="0"/>
                  </a:lnTo>
                  <a:lnTo>
                    <a:pt x="182" y="162"/>
                  </a:lnTo>
                  <a:lnTo>
                    <a:pt x="224" y="162"/>
                  </a:lnTo>
                  <a:lnTo>
                    <a:pt x="224" y="326"/>
                  </a:lnTo>
                  <a:lnTo>
                    <a:pt x="182" y="326"/>
                  </a:lnTo>
                  <a:lnTo>
                    <a:pt x="182" y="405"/>
                  </a:lnTo>
                  <a:lnTo>
                    <a:pt x="224" y="405"/>
                  </a:lnTo>
                  <a:lnTo>
                    <a:pt x="224" y="571"/>
                  </a:lnTo>
                  <a:lnTo>
                    <a:pt x="182" y="571"/>
                  </a:lnTo>
                  <a:lnTo>
                    <a:pt x="182" y="650"/>
                  </a:lnTo>
                  <a:lnTo>
                    <a:pt x="224" y="650"/>
                  </a:lnTo>
                  <a:lnTo>
                    <a:pt x="224" y="814"/>
                  </a:lnTo>
                  <a:lnTo>
                    <a:pt x="139" y="814"/>
                  </a:lnTo>
                  <a:lnTo>
                    <a:pt x="139" y="733"/>
                  </a:lnTo>
                  <a:lnTo>
                    <a:pt x="41" y="733"/>
                  </a:lnTo>
                  <a:lnTo>
                    <a:pt x="41" y="1094"/>
                  </a:lnTo>
                  <a:lnTo>
                    <a:pt x="0" y="1094"/>
                  </a:lnTo>
                  <a:lnTo>
                    <a:pt x="459" y="1094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5">
              <a:extLst>
                <a:ext uri="{FF2B5EF4-FFF2-40B4-BE49-F238E27FC236}">
                  <a16:creationId xmlns:a16="http://schemas.microsoft.com/office/drawing/2014/main" id="{75C18437-6356-4D3F-82E9-691615B67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788" y="3575028"/>
              <a:ext cx="624788" cy="1489133"/>
            </a:xfrm>
            <a:custGeom>
              <a:avLst/>
              <a:gdLst>
                <a:gd name="T0" fmla="*/ 313 w 459"/>
                <a:gd name="T1" fmla="*/ 1056 h 1094"/>
                <a:gd name="T2" fmla="*/ 313 w 459"/>
                <a:gd name="T3" fmla="*/ 892 h 1094"/>
                <a:gd name="T4" fmla="*/ 399 w 459"/>
                <a:gd name="T5" fmla="*/ 892 h 1094"/>
                <a:gd name="T6" fmla="*/ 399 w 459"/>
                <a:gd name="T7" fmla="*/ 1056 h 1094"/>
                <a:gd name="T8" fmla="*/ 313 w 459"/>
                <a:gd name="T9" fmla="*/ 1056 h 1094"/>
                <a:gd name="T10" fmla="*/ 139 w 459"/>
                <a:gd name="T11" fmla="*/ 1056 h 1094"/>
                <a:gd name="T12" fmla="*/ 139 w 459"/>
                <a:gd name="T13" fmla="*/ 892 h 1094"/>
                <a:gd name="T14" fmla="*/ 224 w 459"/>
                <a:gd name="T15" fmla="*/ 892 h 1094"/>
                <a:gd name="T16" fmla="*/ 224 w 459"/>
                <a:gd name="T17" fmla="*/ 1056 h 1094"/>
                <a:gd name="T18" fmla="*/ 139 w 459"/>
                <a:gd name="T19" fmla="*/ 1056 h 1094"/>
                <a:gd name="T20" fmla="*/ 313 w 459"/>
                <a:gd name="T21" fmla="*/ 814 h 1094"/>
                <a:gd name="T22" fmla="*/ 313 w 459"/>
                <a:gd name="T23" fmla="*/ 650 h 1094"/>
                <a:gd name="T24" fmla="*/ 399 w 459"/>
                <a:gd name="T25" fmla="*/ 650 h 1094"/>
                <a:gd name="T26" fmla="*/ 399 w 459"/>
                <a:gd name="T27" fmla="*/ 814 h 1094"/>
                <a:gd name="T28" fmla="*/ 313 w 459"/>
                <a:gd name="T29" fmla="*/ 814 h 1094"/>
                <a:gd name="T30" fmla="*/ 313 w 459"/>
                <a:gd name="T31" fmla="*/ 571 h 1094"/>
                <a:gd name="T32" fmla="*/ 313 w 459"/>
                <a:gd name="T33" fmla="*/ 405 h 1094"/>
                <a:gd name="T34" fmla="*/ 399 w 459"/>
                <a:gd name="T35" fmla="*/ 405 h 1094"/>
                <a:gd name="T36" fmla="*/ 399 w 459"/>
                <a:gd name="T37" fmla="*/ 571 h 1094"/>
                <a:gd name="T38" fmla="*/ 313 w 459"/>
                <a:gd name="T39" fmla="*/ 571 h 1094"/>
                <a:gd name="T40" fmla="*/ 313 w 459"/>
                <a:gd name="T41" fmla="*/ 326 h 1094"/>
                <a:gd name="T42" fmla="*/ 313 w 459"/>
                <a:gd name="T43" fmla="*/ 162 h 1094"/>
                <a:gd name="T44" fmla="*/ 399 w 459"/>
                <a:gd name="T45" fmla="*/ 162 h 1094"/>
                <a:gd name="T46" fmla="*/ 399 w 459"/>
                <a:gd name="T47" fmla="*/ 326 h 1094"/>
                <a:gd name="T48" fmla="*/ 313 w 459"/>
                <a:gd name="T49" fmla="*/ 326 h 1094"/>
                <a:gd name="T50" fmla="*/ 459 w 459"/>
                <a:gd name="T51" fmla="*/ 0 h 1094"/>
                <a:gd name="T52" fmla="*/ 182 w 459"/>
                <a:gd name="T53" fmla="*/ 0 h 1094"/>
                <a:gd name="T54" fmla="*/ 182 w 459"/>
                <a:gd name="T55" fmla="*/ 162 h 1094"/>
                <a:gd name="T56" fmla="*/ 224 w 459"/>
                <a:gd name="T57" fmla="*/ 162 h 1094"/>
                <a:gd name="T58" fmla="*/ 224 w 459"/>
                <a:gd name="T59" fmla="*/ 326 h 1094"/>
                <a:gd name="T60" fmla="*/ 182 w 459"/>
                <a:gd name="T61" fmla="*/ 326 h 1094"/>
                <a:gd name="T62" fmla="*/ 182 w 459"/>
                <a:gd name="T63" fmla="*/ 405 h 1094"/>
                <a:gd name="T64" fmla="*/ 224 w 459"/>
                <a:gd name="T65" fmla="*/ 405 h 1094"/>
                <a:gd name="T66" fmla="*/ 224 w 459"/>
                <a:gd name="T67" fmla="*/ 571 h 1094"/>
                <a:gd name="T68" fmla="*/ 182 w 459"/>
                <a:gd name="T69" fmla="*/ 571 h 1094"/>
                <a:gd name="T70" fmla="*/ 182 w 459"/>
                <a:gd name="T71" fmla="*/ 650 h 1094"/>
                <a:gd name="T72" fmla="*/ 224 w 459"/>
                <a:gd name="T73" fmla="*/ 650 h 1094"/>
                <a:gd name="T74" fmla="*/ 224 w 459"/>
                <a:gd name="T75" fmla="*/ 814 h 1094"/>
                <a:gd name="T76" fmla="*/ 139 w 459"/>
                <a:gd name="T77" fmla="*/ 814 h 1094"/>
                <a:gd name="T78" fmla="*/ 139 w 459"/>
                <a:gd name="T79" fmla="*/ 733 h 1094"/>
                <a:gd name="T80" fmla="*/ 41 w 459"/>
                <a:gd name="T81" fmla="*/ 733 h 1094"/>
                <a:gd name="T82" fmla="*/ 41 w 459"/>
                <a:gd name="T83" fmla="*/ 1094 h 1094"/>
                <a:gd name="T84" fmla="*/ 0 w 459"/>
                <a:gd name="T85" fmla="*/ 1094 h 1094"/>
                <a:gd name="T86" fmla="*/ 459 w 459"/>
                <a:gd name="T87" fmla="*/ 1094 h 1094"/>
                <a:gd name="T88" fmla="*/ 459 w 459"/>
                <a:gd name="T8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9" h="1094">
                  <a:moveTo>
                    <a:pt x="313" y="1056"/>
                  </a:moveTo>
                  <a:lnTo>
                    <a:pt x="313" y="892"/>
                  </a:lnTo>
                  <a:lnTo>
                    <a:pt x="399" y="892"/>
                  </a:lnTo>
                  <a:lnTo>
                    <a:pt x="399" y="1056"/>
                  </a:lnTo>
                  <a:lnTo>
                    <a:pt x="313" y="1056"/>
                  </a:lnTo>
                  <a:moveTo>
                    <a:pt x="139" y="1056"/>
                  </a:moveTo>
                  <a:lnTo>
                    <a:pt x="139" y="892"/>
                  </a:lnTo>
                  <a:lnTo>
                    <a:pt x="224" y="892"/>
                  </a:lnTo>
                  <a:lnTo>
                    <a:pt x="224" y="1056"/>
                  </a:lnTo>
                  <a:lnTo>
                    <a:pt x="139" y="1056"/>
                  </a:lnTo>
                  <a:moveTo>
                    <a:pt x="313" y="814"/>
                  </a:moveTo>
                  <a:lnTo>
                    <a:pt x="313" y="650"/>
                  </a:lnTo>
                  <a:lnTo>
                    <a:pt x="399" y="650"/>
                  </a:lnTo>
                  <a:lnTo>
                    <a:pt x="399" y="814"/>
                  </a:lnTo>
                  <a:lnTo>
                    <a:pt x="313" y="814"/>
                  </a:lnTo>
                  <a:moveTo>
                    <a:pt x="313" y="571"/>
                  </a:moveTo>
                  <a:lnTo>
                    <a:pt x="313" y="405"/>
                  </a:lnTo>
                  <a:lnTo>
                    <a:pt x="399" y="405"/>
                  </a:lnTo>
                  <a:lnTo>
                    <a:pt x="399" y="571"/>
                  </a:lnTo>
                  <a:lnTo>
                    <a:pt x="313" y="571"/>
                  </a:lnTo>
                  <a:moveTo>
                    <a:pt x="313" y="326"/>
                  </a:moveTo>
                  <a:lnTo>
                    <a:pt x="313" y="162"/>
                  </a:lnTo>
                  <a:lnTo>
                    <a:pt x="399" y="162"/>
                  </a:lnTo>
                  <a:lnTo>
                    <a:pt x="399" y="326"/>
                  </a:lnTo>
                  <a:lnTo>
                    <a:pt x="313" y="326"/>
                  </a:lnTo>
                  <a:moveTo>
                    <a:pt x="459" y="0"/>
                  </a:moveTo>
                  <a:lnTo>
                    <a:pt x="182" y="0"/>
                  </a:lnTo>
                  <a:lnTo>
                    <a:pt x="182" y="162"/>
                  </a:lnTo>
                  <a:lnTo>
                    <a:pt x="224" y="162"/>
                  </a:lnTo>
                  <a:lnTo>
                    <a:pt x="224" y="326"/>
                  </a:lnTo>
                  <a:lnTo>
                    <a:pt x="182" y="326"/>
                  </a:lnTo>
                  <a:lnTo>
                    <a:pt x="182" y="405"/>
                  </a:lnTo>
                  <a:lnTo>
                    <a:pt x="224" y="405"/>
                  </a:lnTo>
                  <a:lnTo>
                    <a:pt x="224" y="571"/>
                  </a:lnTo>
                  <a:lnTo>
                    <a:pt x="182" y="571"/>
                  </a:lnTo>
                  <a:lnTo>
                    <a:pt x="182" y="650"/>
                  </a:lnTo>
                  <a:lnTo>
                    <a:pt x="224" y="650"/>
                  </a:lnTo>
                  <a:lnTo>
                    <a:pt x="224" y="814"/>
                  </a:lnTo>
                  <a:lnTo>
                    <a:pt x="139" y="814"/>
                  </a:lnTo>
                  <a:lnTo>
                    <a:pt x="139" y="733"/>
                  </a:lnTo>
                  <a:lnTo>
                    <a:pt x="41" y="733"/>
                  </a:lnTo>
                  <a:lnTo>
                    <a:pt x="41" y="1094"/>
                  </a:lnTo>
                  <a:lnTo>
                    <a:pt x="0" y="1094"/>
                  </a:lnTo>
                  <a:lnTo>
                    <a:pt x="459" y="1094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6">
              <a:extLst>
                <a:ext uri="{FF2B5EF4-FFF2-40B4-BE49-F238E27FC236}">
                  <a16:creationId xmlns:a16="http://schemas.microsoft.com/office/drawing/2014/main" id="{E2E768B3-52C6-459E-9C09-CE55FD16E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788" y="3575028"/>
              <a:ext cx="247737" cy="997748"/>
            </a:xfrm>
            <a:custGeom>
              <a:avLst/>
              <a:gdLst>
                <a:gd name="T0" fmla="*/ 182 w 182"/>
                <a:gd name="T1" fmla="*/ 0 h 733"/>
                <a:gd name="T2" fmla="*/ 0 w 182"/>
                <a:gd name="T3" fmla="*/ 0 h 733"/>
                <a:gd name="T4" fmla="*/ 0 w 182"/>
                <a:gd name="T5" fmla="*/ 726 h 733"/>
                <a:gd name="T6" fmla="*/ 41 w 182"/>
                <a:gd name="T7" fmla="*/ 726 h 733"/>
                <a:gd name="T8" fmla="*/ 41 w 182"/>
                <a:gd name="T9" fmla="*/ 733 h 733"/>
                <a:gd name="T10" fmla="*/ 139 w 182"/>
                <a:gd name="T11" fmla="*/ 733 h 733"/>
                <a:gd name="T12" fmla="*/ 139 w 182"/>
                <a:gd name="T13" fmla="*/ 650 h 733"/>
                <a:gd name="T14" fmla="*/ 182 w 182"/>
                <a:gd name="T15" fmla="*/ 650 h 733"/>
                <a:gd name="T16" fmla="*/ 182 w 182"/>
                <a:gd name="T17" fmla="*/ 571 h 733"/>
                <a:gd name="T18" fmla="*/ 139 w 182"/>
                <a:gd name="T19" fmla="*/ 571 h 733"/>
                <a:gd name="T20" fmla="*/ 139 w 182"/>
                <a:gd name="T21" fmla="*/ 405 h 733"/>
                <a:gd name="T22" fmla="*/ 182 w 182"/>
                <a:gd name="T23" fmla="*/ 405 h 733"/>
                <a:gd name="T24" fmla="*/ 182 w 182"/>
                <a:gd name="T25" fmla="*/ 326 h 733"/>
                <a:gd name="T26" fmla="*/ 139 w 182"/>
                <a:gd name="T27" fmla="*/ 326 h 733"/>
                <a:gd name="T28" fmla="*/ 139 w 182"/>
                <a:gd name="T29" fmla="*/ 162 h 733"/>
                <a:gd name="T30" fmla="*/ 182 w 182"/>
                <a:gd name="T31" fmla="*/ 162 h 733"/>
                <a:gd name="T32" fmla="*/ 182 w 182"/>
                <a:gd name="T3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733">
                  <a:moveTo>
                    <a:pt x="182" y="0"/>
                  </a:moveTo>
                  <a:lnTo>
                    <a:pt x="0" y="0"/>
                  </a:lnTo>
                  <a:lnTo>
                    <a:pt x="0" y="726"/>
                  </a:lnTo>
                  <a:lnTo>
                    <a:pt x="41" y="726"/>
                  </a:lnTo>
                  <a:lnTo>
                    <a:pt x="41" y="733"/>
                  </a:lnTo>
                  <a:lnTo>
                    <a:pt x="139" y="733"/>
                  </a:lnTo>
                  <a:lnTo>
                    <a:pt x="139" y="650"/>
                  </a:lnTo>
                  <a:lnTo>
                    <a:pt x="182" y="650"/>
                  </a:lnTo>
                  <a:lnTo>
                    <a:pt x="182" y="571"/>
                  </a:lnTo>
                  <a:lnTo>
                    <a:pt x="139" y="571"/>
                  </a:lnTo>
                  <a:lnTo>
                    <a:pt x="139" y="405"/>
                  </a:lnTo>
                  <a:lnTo>
                    <a:pt x="182" y="405"/>
                  </a:lnTo>
                  <a:lnTo>
                    <a:pt x="182" y="326"/>
                  </a:lnTo>
                  <a:lnTo>
                    <a:pt x="139" y="326"/>
                  </a:lnTo>
                  <a:lnTo>
                    <a:pt x="139" y="162"/>
                  </a:lnTo>
                  <a:lnTo>
                    <a:pt x="182" y="16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7">
              <a:extLst>
                <a:ext uri="{FF2B5EF4-FFF2-40B4-BE49-F238E27FC236}">
                  <a16:creationId xmlns:a16="http://schemas.microsoft.com/office/drawing/2014/main" id="{D027DADB-76A2-430F-ADB2-87D45CEC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5788" y="3575028"/>
              <a:ext cx="247737" cy="997748"/>
            </a:xfrm>
            <a:custGeom>
              <a:avLst/>
              <a:gdLst>
                <a:gd name="T0" fmla="*/ 182 w 182"/>
                <a:gd name="T1" fmla="*/ 0 h 733"/>
                <a:gd name="T2" fmla="*/ 0 w 182"/>
                <a:gd name="T3" fmla="*/ 0 h 733"/>
                <a:gd name="T4" fmla="*/ 0 w 182"/>
                <a:gd name="T5" fmla="*/ 726 h 733"/>
                <a:gd name="T6" fmla="*/ 41 w 182"/>
                <a:gd name="T7" fmla="*/ 726 h 733"/>
                <a:gd name="T8" fmla="*/ 41 w 182"/>
                <a:gd name="T9" fmla="*/ 733 h 733"/>
                <a:gd name="T10" fmla="*/ 139 w 182"/>
                <a:gd name="T11" fmla="*/ 733 h 733"/>
                <a:gd name="T12" fmla="*/ 139 w 182"/>
                <a:gd name="T13" fmla="*/ 650 h 733"/>
                <a:gd name="T14" fmla="*/ 182 w 182"/>
                <a:gd name="T15" fmla="*/ 650 h 733"/>
                <a:gd name="T16" fmla="*/ 182 w 182"/>
                <a:gd name="T17" fmla="*/ 571 h 733"/>
                <a:gd name="T18" fmla="*/ 139 w 182"/>
                <a:gd name="T19" fmla="*/ 571 h 733"/>
                <a:gd name="T20" fmla="*/ 139 w 182"/>
                <a:gd name="T21" fmla="*/ 405 h 733"/>
                <a:gd name="T22" fmla="*/ 182 w 182"/>
                <a:gd name="T23" fmla="*/ 405 h 733"/>
                <a:gd name="T24" fmla="*/ 182 w 182"/>
                <a:gd name="T25" fmla="*/ 326 h 733"/>
                <a:gd name="T26" fmla="*/ 139 w 182"/>
                <a:gd name="T27" fmla="*/ 326 h 733"/>
                <a:gd name="T28" fmla="*/ 139 w 182"/>
                <a:gd name="T29" fmla="*/ 162 h 733"/>
                <a:gd name="T30" fmla="*/ 182 w 182"/>
                <a:gd name="T31" fmla="*/ 162 h 733"/>
                <a:gd name="T32" fmla="*/ 182 w 182"/>
                <a:gd name="T3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733">
                  <a:moveTo>
                    <a:pt x="182" y="0"/>
                  </a:moveTo>
                  <a:lnTo>
                    <a:pt x="0" y="0"/>
                  </a:lnTo>
                  <a:lnTo>
                    <a:pt x="0" y="726"/>
                  </a:lnTo>
                  <a:lnTo>
                    <a:pt x="41" y="726"/>
                  </a:lnTo>
                  <a:lnTo>
                    <a:pt x="41" y="733"/>
                  </a:lnTo>
                  <a:lnTo>
                    <a:pt x="139" y="733"/>
                  </a:lnTo>
                  <a:lnTo>
                    <a:pt x="139" y="650"/>
                  </a:lnTo>
                  <a:lnTo>
                    <a:pt x="182" y="650"/>
                  </a:lnTo>
                  <a:lnTo>
                    <a:pt x="182" y="571"/>
                  </a:lnTo>
                  <a:lnTo>
                    <a:pt x="139" y="571"/>
                  </a:lnTo>
                  <a:lnTo>
                    <a:pt x="139" y="405"/>
                  </a:lnTo>
                  <a:lnTo>
                    <a:pt x="182" y="405"/>
                  </a:lnTo>
                  <a:lnTo>
                    <a:pt x="182" y="326"/>
                  </a:lnTo>
                  <a:lnTo>
                    <a:pt x="139" y="326"/>
                  </a:lnTo>
                  <a:lnTo>
                    <a:pt x="139" y="162"/>
                  </a:lnTo>
                  <a:lnTo>
                    <a:pt x="182" y="162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368">
              <a:extLst>
                <a:ext uri="{FF2B5EF4-FFF2-40B4-BE49-F238E27FC236}">
                  <a16:creationId xmlns:a16="http://schemas.microsoft.com/office/drawing/2014/main" id="{F4C54AAD-F55B-4732-97F2-003A36D2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795540"/>
              <a:ext cx="57169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369">
              <a:extLst>
                <a:ext uri="{FF2B5EF4-FFF2-40B4-BE49-F238E27FC236}">
                  <a16:creationId xmlns:a16="http://schemas.microsoft.com/office/drawing/2014/main" id="{9E228EC9-394E-49D5-A8D6-EC29F0AC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3795540"/>
              <a:ext cx="57169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70">
              <a:extLst>
                <a:ext uri="{FF2B5EF4-FFF2-40B4-BE49-F238E27FC236}">
                  <a16:creationId xmlns:a16="http://schemas.microsoft.com/office/drawing/2014/main" id="{10759BAC-7C59-4FE5-AA6E-05EE7200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3795540"/>
              <a:ext cx="58532" cy="223233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371">
              <a:extLst>
                <a:ext uri="{FF2B5EF4-FFF2-40B4-BE49-F238E27FC236}">
                  <a16:creationId xmlns:a16="http://schemas.microsoft.com/office/drawing/2014/main" id="{FA295285-A29F-433E-8C2A-34DF12C7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3795540"/>
              <a:ext cx="5853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372">
              <a:extLst>
                <a:ext uri="{FF2B5EF4-FFF2-40B4-BE49-F238E27FC236}">
                  <a16:creationId xmlns:a16="http://schemas.microsoft.com/office/drawing/2014/main" id="{168ED274-E038-4D70-BEFF-CCA4A839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4126305"/>
              <a:ext cx="57169" cy="225955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73">
              <a:extLst>
                <a:ext uri="{FF2B5EF4-FFF2-40B4-BE49-F238E27FC236}">
                  <a16:creationId xmlns:a16="http://schemas.microsoft.com/office/drawing/2014/main" id="{66288B83-E30C-40A7-8DCC-347525D4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525" y="4126305"/>
              <a:ext cx="57169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374">
              <a:extLst>
                <a:ext uri="{FF2B5EF4-FFF2-40B4-BE49-F238E27FC236}">
                  <a16:creationId xmlns:a16="http://schemas.microsoft.com/office/drawing/2014/main" id="{FCAA518D-AD4C-4352-8632-FC8CF60A3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126305"/>
              <a:ext cx="58532" cy="225955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75">
              <a:extLst>
                <a:ext uri="{FF2B5EF4-FFF2-40B4-BE49-F238E27FC236}">
                  <a16:creationId xmlns:a16="http://schemas.microsoft.com/office/drawing/2014/main" id="{E0BAD374-5F21-4126-93E5-DB8251AF3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126305"/>
              <a:ext cx="58532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6">
              <a:extLst>
                <a:ext uri="{FF2B5EF4-FFF2-40B4-BE49-F238E27FC236}">
                  <a16:creationId xmlns:a16="http://schemas.microsoft.com/office/drawing/2014/main" id="{90661003-1469-4FC5-8BD9-92D038CA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94" y="4459796"/>
              <a:ext cx="115702" cy="223233"/>
            </a:xfrm>
            <a:custGeom>
              <a:avLst/>
              <a:gdLst>
                <a:gd name="T0" fmla="*/ 85 w 85"/>
                <a:gd name="T1" fmla="*/ 0 h 164"/>
                <a:gd name="T2" fmla="*/ 43 w 85"/>
                <a:gd name="T3" fmla="*/ 0 h 164"/>
                <a:gd name="T4" fmla="*/ 43 w 85"/>
                <a:gd name="T5" fmla="*/ 83 h 164"/>
                <a:gd name="T6" fmla="*/ 0 w 85"/>
                <a:gd name="T7" fmla="*/ 83 h 164"/>
                <a:gd name="T8" fmla="*/ 0 w 85"/>
                <a:gd name="T9" fmla="*/ 164 h 164"/>
                <a:gd name="T10" fmla="*/ 85 w 85"/>
                <a:gd name="T11" fmla="*/ 164 h 164"/>
                <a:gd name="T12" fmla="*/ 85 w 85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4">
                  <a:moveTo>
                    <a:pt x="85" y="0"/>
                  </a:moveTo>
                  <a:lnTo>
                    <a:pt x="43" y="0"/>
                  </a:lnTo>
                  <a:lnTo>
                    <a:pt x="43" y="83"/>
                  </a:lnTo>
                  <a:lnTo>
                    <a:pt x="0" y="83"/>
                  </a:lnTo>
                  <a:lnTo>
                    <a:pt x="0" y="164"/>
                  </a:lnTo>
                  <a:lnTo>
                    <a:pt x="85" y="1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7">
              <a:extLst>
                <a:ext uri="{FF2B5EF4-FFF2-40B4-BE49-F238E27FC236}">
                  <a16:creationId xmlns:a16="http://schemas.microsoft.com/office/drawing/2014/main" id="{AA54A192-4ED1-448F-9366-4E8652F1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94" y="4459796"/>
              <a:ext cx="115702" cy="223233"/>
            </a:xfrm>
            <a:custGeom>
              <a:avLst/>
              <a:gdLst>
                <a:gd name="T0" fmla="*/ 85 w 85"/>
                <a:gd name="T1" fmla="*/ 0 h 164"/>
                <a:gd name="T2" fmla="*/ 43 w 85"/>
                <a:gd name="T3" fmla="*/ 0 h 164"/>
                <a:gd name="T4" fmla="*/ 43 w 85"/>
                <a:gd name="T5" fmla="*/ 83 h 164"/>
                <a:gd name="T6" fmla="*/ 0 w 85"/>
                <a:gd name="T7" fmla="*/ 83 h 164"/>
                <a:gd name="T8" fmla="*/ 0 w 85"/>
                <a:gd name="T9" fmla="*/ 164 h 164"/>
                <a:gd name="T10" fmla="*/ 85 w 85"/>
                <a:gd name="T11" fmla="*/ 164 h 164"/>
                <a:gd name="T12" fmla="*/ 85 w 85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4">
                  <a:moveTo>
                    <a:pt x="85" y="0"/>
                  </a:moveTo>
                  <a:lnTo>
                    <a:pt x="43" y="0"/>
                  </a:lnTo>
                  <a:lnTo>
                    <a:pt x="43" y="83"/>
                  </a:lnTo>
                  <a:lnTo>
                    <a:pt x="0" y="83"/>
                  </a:lnTo>
                  <a:lnTo>
                    <a:pt x="0" y="164"/>
                  </a:lnTo>
                  <a:lnTo>
                    <a:pt x="85" y="164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Rectangle 378">
              <a:extLst>
                <a:ext uri="{FF2B5EF4-FFF2-40B4-BE49-F238E27FC236}">
                  <a16:creationId xmlns:a16="http://schemas.microsoft.com/office/drawing/2014/main" id="{FC5FDB16-7FF0-45D3-B443-8C1A70C8C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459796"/>
              <a:ext cx="58532" cy="112978"/>
            </a:xfrm>
            <a:prstGeom prst="rect">
              <a:avLst/>
            </a:prstGeom>
            <a:solidFill>
              <a:srgbClr val="7EB7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379">
              <a:extLst>
                <a:ext uri="{FF2B5EF4-FFF2-40B4-BE49-F238E27FC236}">
                  <a16:creationId xmlns:a16="http://schemas.microsoft.com/office/drawing/2014/main" id="{39D81D5D-8715-455D-9D55-61C7252E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459796"/>
              <a:ext cx="58532" cy="112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380">
              <a:extLst>
                <a:ext uri="{FF2B5EF4-FFF2-40B4-BE49-F238E27FC236}">
                  <a16:creationId xmlns:a16="http://schemas.microsoft.com/office/drawing/2014/main" id="{2FA608B5-5AF6-43D6-B835-B819CE7A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789201"/>
              <a:ext cx="115702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381">
              <a:extLst>
                <a:ext uri="{FF2B5EF4-FFF2-40B4-BE49-F238E27FC236}">
                  <a16:creationId xmlns:a16="http://schemas.microsoft.com/office/drawing/2014/main" id="{777C32B3-0B86-4A57-9860-BDAF4436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94" y="4789201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382">
              <a:extLst>
                <a:ext uri="{FF2B5EF4-FFF2-40B4-BE49-F238E27FC236}">
                  <a16:creationId xmlns:a16="http://schemas.microsoft.com/office/drawing/2014/main" id="{AC5F31E7-B899-48D3-A810-4070E770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3795540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383">
              <a:extLst>
                <a:ext uri="{FF2B5EF4-FFF2-40B4-BE49-F238E27FC236}">
                  <a16:creationId xmlns:a16="http://schemas.microsoft.com/office/drawing/2014/main" id="{D7E96F01-DE20-44C0-B647-FD5DD671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3795540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384">
              <a:extLst>
                <a:ext uri="{FF2B5EF4-FFF2-40B4-BE49-F238E27FC236}">
                  <a16:creationId xmlns:a16="http://schemas.microsoft.com/office/drawing/2014/main" id="{6B2B6F53-C536-4F30-A996-3200EFC7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126305"/>
              <a:ext cx="117063" cy="225955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385">
              <a:extLst>
                <a:ext uri="{FF2B5EF4-FFF2-40B4-BE49-F238E27FC236}">
                  <a16:creationId xmlns:a16="http://schemas.microsoft.com/office/drawing/2014/main" id="{5033EF2B-864B-4D01-A62F-4441841A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126305"/>
              <a:ext cx="117063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386">
              <a:extLst>
                <a:ext uri="{FF2B5EF4-FFF2-40B4-BE49-F238E27FC236}">
                  <a16:creationId xmlns:a16="http://schemas.microsoft.com/office/drawing/2014/main" id="{B7EBD29A-3BA2-40CF-929F-E7C358BFB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459796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387">
              <a:extLst>
                <a:ext uri="{FF2B5EF4-FFF2-40B4-BE49-F238E27FC236}">
                  <a16:creationId xmlns:a16="http://schemas.microsoft.com/office/drawing/2014/main" id="{2A32D580-9D35-47C6-9A45-34021A2F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459796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Rectangle 388">
              <a:extLst>
                <a:ext uri="{FF2B5EF4-FFF2-40B4-BE49-F238E27FC236}">
                  <a16:creationId xmlns:a16="http://schemas.microsoft.com/office/drawing/2014/main" id="{49DACEB6-D8B0-406F-843F-BAEAABAD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789201"/>
              <a:ext cx="117063" cy="22323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389">
              <a:extLst>
                <a:ext uri="{FF2B5EF4-FFF2-40B4-BE49-F238E27FC236}">
                  <a16:creationId xmlns:a16="http://schemas.microsoft.com/office/drawing/2014/main" id="{417800C6-976F-4DFB-8664-86187F17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842" y="4789201"/>
              <a:ext cx="117063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390">
              <a:extLst>
                <a:ext uri="{FF2B5EF4-FFF2-40B4-BE49-F238E27FC236}">
                  <a16:creationId xmlns:a16="http://schemas.microsoft.com/office/drawing/2014/main" id="{3987E3AC-09CB-42FE-AAD4-3AC0FB79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3795540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391">
              <a:extLst>
                <a:ext uri="{FF2B5EF4-FFF2-40B4-BE49-F238E27FC236}">
                  <a16:creationId xmlns:a16="http://schemas.microsoft.com/office/drawing/2014/main" id="{E29FE3A0-C227-41C4-92D4-DB422E425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3795540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392">
              <a:extLst>
                <a:ext uri="{FF2B5EF4-FFF2-40B4-BE49-F238E27FC236}">
                  <a16:creationId xmlns:a16="http://schemas.microsoft.com/office/drawing/2014/main" id="{B1D4D195-488F-45E0-9AD8-417C4271A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126305"/>
              <a:ext cx="115702" cy="225955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393">
              <a:extLst>
                <a:ext uri="{FF2B5EF4-FFF2-40B4-BE49-F238E27FC236}">
                  <a16:creationId xmlns:a16="http://schemas.microsoft.com/office/drawing/2014/main" id="{06ADEBEC-9FE8-470C-A826-4909A5E2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126305"/>
              <a:ext cx="115702" cy="225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394">
              <a:extLst>
                <a:ext uri="{FF2B5EF4-FFF2-40B4-BE49-F238E27FC236}">
                  <a16:creationId xmlns:a16="http://schemas.microsoft.com/office/drawing/2014/main" id="{A16101B5-04EE-4206-8BC7-BF478968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459796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395">
              <a:extLst>
                <a:ext uri="{FF2B5EF4-FFF2-40B4-BE49-F238E27FC236}">
                  <a16:creationId xmlns:a16="http://schemas.microsoft.com/office/drawing/2014/main" id="{C69A24DD-DD60-401B-8CF7-E75052D97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459796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396">
              <a:extLst>
                <a:ext uri="{FF2B5EF4-FFF2-40B4-BE49-F238E27FC236}">
                  <a16:creationId xmlns:a16="http://schemas.microsoft.com/office/drawing/2014/main" id="{19CF4E4D-CC4A-4D63-8F5F-23C3C323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789201"/>
              <a:ext cx="115702" cy="223233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Rectangle 397">
              <a:extLst>
                <a:ext uri="{FF2B5EF4-FFF2-40B4-BE49-F238E27FC236}">
                  <a16:creationId xmlns:a16="http://schemas.microsoft.com/office/drawing/2014/main" id="{7795A56E-A3C9-4A54-A780-BC3DB0AF5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2773" y="4789201"/>
              <a:ext cx="115702" cy="22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8">
              <a:extLst>
                <a:ext uri="{FF2B5EF4-FFF2-40B4-BE49-F238E27FC236}">
                  <a16:creationId xmlns:a16="http://schemas.microsoft.com/office/drawing/2014/main" id="{623294FD-6F20-4947-A7E1-E58C4929C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067" y="3882655"/>
              <a:ext cx="240931" cy="1181506"/>
            </a:xfrm>
            <a:custGeom>
              <a:avLst/>
              <a:gdLst>
                <a:gd name="T0" fmla="*/ 177 w 177"/>
                <a:gd name="T1" fmla="*/ 0 h 868"/>
                <a:gd name="T2" fmla="*/ 0 w 177"/>
                <a:gd name="T3" fmla="*/ 0 h 868"/>
                <a:gd name="T4" fmla="*/ 0 w 177"/>
                <a:gd name="T5" fmla="*/ 61 h 868"/>
                <a:gd name="T6" fmla="*/ 17 w 177"/>
                <a:gd name="T7" fmla="*/ 61 h 868"/>
                <a:gd name="T8" fmla="*/ 17 w 177"/>
                <a:gd name="T9" fmla="*/ 868 h 868"/>
                <a:gd name="T10" fmla="*/ 177 w 177"/>
                <a:gd name="T11" fmla="*/ 868 h 868"/>
                <a:gd name="T12" fmla="*/ 177 w 177"/>
                <a:gd name="T13" fmla="*/ 853 h 868"/>
                <a:gd name="T14" fmla="*/ 133 w 177"/>
                <a:gd name="T15" fmla="*/ 853 h 868"/>
                <a:gd name="T16" fmla="*/ 133 w 177"/>
                <a:gd name="T17" fmla="*/ 866 h 868"/>
                <a:gd name="T18" fmla="*/ 115 w 177"/>
                <a:gd name="T19" fmla="*/ 866 h 868"/>
                <a:gd name="T20" fmla="*/ 115 w 177"/>
                <a:gd name="T21" fmla="*/ 210 h 868"/>
                <a:gd name="T22" fmla="*/ 133 w 177"/>
                <a:gd name="T23" fmla="*/ 210 h 868"/>
                <a:gd name="T24" fmla="*/ 133 w 177"/>
                <a:gd name="T25" fmla="*/ 218 h 868"/>
                <a:gd name="T26" fmla="*/ 177 w 177"/>
                <a:gd name="T27" fmla="*/ 218 h 868"/>
                <a:gd name="T28" fmla="*/ 177 w 177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868">
                  <a:moveTo>
                    <a:pt x="177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868"/>
                  </a:lnTo>
                  <a:lnTo>
                    <a:pt x="177" y="868"/>
                  </a:lnTo>
                  <a:lnTo>
                    <a:pt x="177" y="853"/>
                  </a:lnTo>
                  <a:lnTo>
                    <a:pt x="133" y="853"/>
                  </a:lnTo>
                  <a:lnTo>
                    <a:pt x="133" y="866"/>
                  </a:lnTo>
                  <a:lnTo>
                    <a:pt x="115" y="866"/>
                  </a:lnTo>
                  <a:lnTo>
                    <a:pt x="115" y="210"/>
                  </a:lnTo>
                  <a:lnTo>
                    <a:pt x="133" y="210"/>
                  </a:lnTo>
                  <a:lnTo>
                    <a:pt x="133" y="218"/>
                  </a:lnTo>
                  <a:lnTo>
                    <a:pt x="177" y="21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399">
              <a:extLst>
                <a:ext uri="{FF2B5EF4-FFF2-40B4-BE49-F238E27FC236}">
                  <a16:creationId xmlns:a16="http://schemas.microsoft.com/office/drawing/2014/main" id="{2F42C754-8EAC-4113-8CA6-E271EDC9F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067" y="3882655"/>
              <a:ext cx="240931" cy="1181506"/>
            </a:xfrm>
            <a:custGeom>
              <a:avLst/>
              <a:gdLst>
                <a:gd name="T0" fmla="*/ 177 w 177"/>
                <a:gd name="T1" fmla="*/ 0 h 868"/>
                <a:gd name="T2" fmla="*/ 0 w 177"/>
                <a:gd name="T3" fmla="*/ 0 h 868"/>
                <a:gd name="T4" fmla="*/ 0 w 177"/>
                <a:gd name="T5" fmla="*/ 61 h 868"/>
                <a:gd name="T6" fmla="*/ 17 w 177"/>
                <a:gd name="T7" fmla="*/ 61 h 868"/>
                <a:gd name="T8" fmla="*/ 17 w 177"/>
                <a:gd name="T9" fmla="*/ 868 h 868"/>
                <a:gd name="T10" fmla="*/ 177 w 177"/>
                <a:gd name="T11" fmla="*/ 868 h 868"/>
                <a:gd name="T12" fmla="*/ 177 w 177"/>
                <a:gd name="T13" fmla="*/ 853 h 868"/>
                <a:gd name="T14" fmla="*/ 133 w 177"/>
                <a:gd name="T15" fmla="*/ 853 h 868"/>
                <a:gd name="T16" fmla="*/ 133 w 177"/>
                <a:gd name="T17" fmla="*/ 866 h 868"/>
                <a:gd name="T18" fmla="*/ 115 w 177"/>
                <a:gd name="T19" fmla="*/ 866 h 868"/>
                <a:gd name="T20" fmla="*/ 115 w 177"/>
                <a:gd name="T21" fmla="*/ 210 h 868"/>
                <a:gd name="T22" fmla="*/ 133 w 177"/>
                <a:gd name="T23" fmla="*/ 210 h 868"/>
                <a:gd name="T24" fmla="*/ 133 w 177"/>
                <a:gd name="T25" fmla="*/ 218 h 868"/>
                <a:gd name="T26" fmla="*/ 177 w 177"/>
                <a:gd name="T27" fmla="*/ 218 h 868"/>
                <a:gd name="T28" fmla="*/ 177 w 177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868">
                  <a:moveTo>
                    <a:pt x="177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868"/>
                  </a:lnTo>
                  <a:lnTo>
                    <a:pt x="177" y="868"/>
                  </a:lnTo>
                  <a:lnTo>
                    <a:pt x="177" y="853"/>
                  </a:lnTo>
                  <a:lnTo>
                    <a:pt x="133" y="853"/>
                  </a:lnTo>
                  <a:lnTo>
                    <a:pt x="133" y="866"/>
                  </a:lnTo>
                  <a:lnTo>
                    <a:pt x="115" y="866"/>
                  </a:lnTo>
                  <a:lnTo>
                    <a:pt x="115" y="210"/>
                  </a:lnTo>
                  <a:lnTo>
                    <a:pt x="133" y="210"/>
                  </a:lnTo>
                  <a:lnTo>
                    <a:pt x="133" y="218"/>
                  </a:lnTo>
                  <a:lnTo>
                    <a:pt x="177" y="218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0">
              <a:extLst>
                <a:ext uri="{FF2B5EF4-FFF2-40B4-BE49-F238E27FC236}">
                  <a16:creationId xmlns:a16="http://schemas.microsoft.com/office/drawing/2014/main" id="{38DD1D68-37C9-443A-B876-FB3CA55F4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999" y="3882655"/>
              <a:ext cx="690125" cy="1181506"/>
            </a:xfrm>
            <a:custGeom>
              <a:avLst/>
              <a:gdLst>
                <a:gd name="T0" fmla="*/ 141 w 507"/>
                <a:gd name="T1" fmla="*/ 853 h 868"/>
                <a:gd name="T2" fmla="*/ 0 w 507"/>
                <a:gd name="T3" fmla="*/ 853 h 868"/>
                <a:gd name="T4" fmla="*/ 0 w 507"/>
                <a:gd name="T5" fmla="*/ 868 h 868"/>
                <a:gd name="T6" fmla="*/ 484 w 507"/>
                <a:gd name="T7" fmla="*/ 868 h 868"/>
                <a:gd name="T8" fmla="*/ 366 w 507"/>
                <a:gd name="T9" fmla="*/ 868 h 868"/>
                <a:gd name="T10" fmla="*/ 347 w 507"/>
                <a:gd name="T11" fmla="*/ 868 h 868"/>
                <a:gd name="T12" fmla="*/ 141 w 507"/>
                <a:gd name="T13" fmla="*/ 868 h 868"/>
                <a:gd name="T14" fmla="*/ 141 w 507"/>
                <a:gd name="T15" fmla="*/ 853 h 868"/>
                <a:gd name="T16" fmla="*/ 507 w 507"/>
                <a:gd name="T17" fmla="*/ 0 h 868"/>
                <a:gd name="T18" fmla="*/ 0 w 507"/>
                <a:gd name="T19" fmla="*/ 0 h 868"/>
                <a:gd name="T20" fmla="*/ 0 w 507"/>
                <a:gd name="T21" fmla="*/ 218 h 868"/>
                <a:gd name="T22" fmla="*/ 347 w 507"/>
                <a:gd name="T23" fmla="*/ 218 h 868"/>
                <a:gd name="T24" fmla="*/ 347 w 507"/>
                <a:gd name="T25" fmla="*/ 212 h 868"/>
                <a:gd name="T26" fmla="*/ 366 w 507"/>
                <a:gd name="T27" fmla="*/ 212 h 868"/>
                <a:gd name="T28" fmla="*/ 366 w 507"/>
                <a:gd name="T29" fmla="*/ 718 h 868"/>
                <a:gd name="T30" fmla="*/ 484 w 507"/>
                <a:gd name="T31" fmla="*/ 718 h 868"/>
                <a:gd name="T32" fmla="*/ 484 w 507"/>
                <a:gd name="T33" fmla="*/ 61 h 868"/>
                <a:gd name="T34" fmla="*/ 507 w 507"/>
                <a:gd name="T35" fmla="*/ 61 h 868"/>
                <a:gd name="T36" fmla="*/ 507 w 507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868">
                  <a:moveTo>
                    <a:pt x="141" y="853"/>
                  </a:moveTo>
                  <a:lnTo>
                    <a:pt x="0" y="853"/>
                  </a:lnTo>
                  <a:lnTo>
                    <a:pt x="0" y="868"/>
                  </a:lnTo>
                  <a:lnTo>
                    <a:pt x="484" y="868"/>
                  </a:lnTo>
                  <a:lnTo>
                    <a:pt x="366" y="868"/>
                  </a:lnTo>
                  <a:lnTo>
                    <a:pt x="347" y="868"/>
                  </a:lnTo>
                  <a:lnTo>
                    <a:pt x="141" y="868"/>
                  </a:lnTo>
                  <a:lnTo>
                    <a:pt x="141" y="853"/>
                  </a:lnTo>
                  <a:close/>
                  <a:moveTo>
                    <a:pt x="507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347" y="218"/>
                  </a:lnTo>
                  <a:lnTo>
                    <a:pt x="347" y="212"/>
                  </a:lnTo>
                  <a:lnTo>
                    <a:pt x="366" y="212"/>
                  </a:lnTo>
                  <a:lnTo>
                    <a:pt x="366" y="718"/>
                  </a:lnTo>
                  <a:lnTo>
                    <a:pt x="484" y="718"/>
                  </a:lnTo>
                  <a:lnTo>
                    <a:pt x="484" y="61"/>
                  </a:lnTo>
                  <a:lnTo>
                    <a:pt x="507" y="6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1">
              <a:extLst>
                <a:ext uri="{FF2B5EF4-FFF2-40B4-BE49-F238E27FC236}">
                  <a16:creationId xmlns:a16="http://schemas.microsoft.com/office/drawing/2014/main" id="{7ADB1173-E9B9-48E3-8E89-712D658B8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999" y="3882655"/>
              <a:ext cx="690125" cy="1181506"/>
            </a:xfrm>
            <a:custGeom>
              <a:avLst/>
              <a:gdLst>
                <a:gd name="T0" fmla="*/ 141 w 507"/>
                <a:gd name="T1" fmla="*/ 853 h 868"/>
                <a:gd name="T2" fmla="*/ 0 w 507"/>
                <a:gd name="T3" fmla="*/ 853 h 868"/>
                <a:gd name="T4" fmla="*/ 0 w 507"/>
                <a:gd name="T5" fmla="*/ 868 h 868"/>
                <a:gd name="T6" fmla="*/ 484 w 507"/>
                <a:gd name="T7" fmla="*/ 868 h 868"/>
                <a:gd name="T8" fmla="*/ 366 w 507"/>
                <a:gd name="T9" fmla="*/ 868 h 868"/>
                <a:gd name="T10" fmla="*/ 347 w 507"/>
                <a:gd name="T11" fmla="*/ 868 h 868"/>
                <a:gd name="T12" fmla="*/ 141 w 507"/>
                <a:gd name="T13" fmla="*/ 868 h 868"/>
                <a:gd name="T14" fmla="*/ 141 w 507"/>
                <a:gd name="T15" fmla="*/ 853 h 868"/>
                <a:gd name="T16" fmla="*/ 507 w 507"/>
                <a:gd name="T17" fmla="*/ 0 h 868"/>
                <a:gd name="T18" fmla="*/ 0 w 507"/>
                <a:gd name="T19" fmla="*/ 0 h 868"/>
                <a:gd name="T20" fmla="*/ 0 w 507"/>
                <a:gd name="T21" fmla="*/ 218 h 868"/>
                <a:gd name="T22" fmla="*/ 347 w 507"/>
                <a:gd name="T23" fmla="*/ 218 h 868"/>
                <a:gd name="T24" fmla="*/ 347 w 507"/>
                <a:gd name="T25" fmla="*/ 212 h 868"/>
                <a:gd name="T26" fmla="*/ 366 w 507"/>
                <a:gd name="T27" fmla="*/ 212 h 868"/>
                <a:gd name="T28" fmla="*/ 366 w 507"/>
                <a:gd name="T29" fmla="*/ 718 h 868"/>
                <a:gd name="T30" fmla="*/ 484 w 507"/>
                <a:gd name="T31" fmla="*/ 718 h 868"/>
                <a:gd name="T32" fmla="*/ 484 w 507"/>
                <a:gd name="T33" fmla="*/ 61 h 868"/>
                <a:gd name="T34" fmla="*/ 507 w 507"/>
                <a:gd name="T35" fmla="*/ 61 h 868"/>
                <a:gd name="T36" fmla="*/ 507 w 507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868">
                  <a:moveTo>
                    <a:pt x="141" y="853"/>
                  </a:moveTo>
                  <a:lnTo>
                    <a:pt x="0" y="853"/>
                  </a:lnTo>
                  <a:lnTo>
                    <a:pt x="0" y="868"/>
                  </a:lnTo>
                  <a:lnTo>
                    <a:pt x="484" y="868"/>
                  </a:lnTo>
                  <a:lnTo>
                    <a:pt x="366" y="868"/>
                  </a:lnTo>
                  <a:lnTo>
                    <a:pt x="347" y="868"/>
                  </a:lnTo>
                  <a:lnTo>
                    <a:pt x="141" y="868"/>
                  </a:lnTo>
                  <a:lnTo>
                    <a:pt x="141" y="853"/>
                  </a:lnTo>
                  <a:moveTo>
                    <a:pt x="507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347" y="218"/>
                  </a:lnTo>
                  <a:lnTo>
                    <a:pt x="347" y="212"/>
                  </a:lnTo>
                  <a:lnTo>
                    <a:pt x="366" y="212"/>
                  </a:lnTo>
                  <a:lnTo>
                    <a:pt x="366" y="718"/>
                  </a:lnTo>
                  <a:lnTo>
                    <a:pt x="484" y="718"/>
                  </a:lnTo>
                  <a:lnTo>
                    <a:pt x="484" y="61"/>
                  </a:lnTo>
                  <a:lnTo>
                    <a:pt x="507" y="61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402">
              <a:extLst>
                <a:ext uri="{FF2B5EF4-FFF2-40B4-BE49-F238E27FC236}">
                  <a16:creationId xmlns:a16="http://schemas.microsoft.com/office/drawing/2014/main" id="{EA332443-3B79-4CB6-AD38-4F3E119E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6" y="4284203"/>
              <a:ext cx="59892" cy="47642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403">
              <a:extLst>
                <a:ext uri="{FF2B5EF4-FFF2-40B4-BE49-F238E27FC236}">
                  <a16:creationId xmlns:a16="http://schemas.microsoft.com/office/drawing/2014/main" id="{394C3C7C-8865-4720-B665-533327D9B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6" y="4284203"/>
              <a:ext cx="59892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04">
              <a:extLst>
                <a:ext uri="{FF2B5EF4-FFF2-40B4-BE49-F238E27FC236}">
                  <a16:creationId xmlns:a16="http://schemas.microsoft.com/office/drawing/2014/main" id="{328C33C3-C9CC-41BC-9B0D-46C12E2B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284203"/>
              <a:ext cx="472334" cy="47642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405">
              <a:extLst>
                <a:ext uri="{FF2B5EF4-FFF2-40B4-BE49-F238E27FC236}">
                  <a16:creationId xmlns:a16="http://schemas.microsoft.com/office/drawing/2014/main" id="{DF3B1875-0334-49D1-8A3D-69C7BC5E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284203"/>
              <a:ext cx="472334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407">
              <a:extLst>
                <a:ext uri="{FF2B5EF4-FFF2-40B4-BE49-F238E27FC236}">
                  <a16:creationId xmlns:a16="http://schemas.microsoft.com/office/drawing/2014/main" id="{A607F693-2C3E-407A-98E9-BD653FD5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36657"/>
              <a:ext cx="59892" cy="47642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408">
              <a:extLst>
                <a:ext uri="{FF2B5EF4-FFF2-40B4-BE49-F238E27FC236}">
                  <a16:creationId xmlns:a16="http://schemas.microsoft.com/office/drawing/2014/main" id="{97D65B81-C42D-4F6A-94B6-3BEBD467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36657"/>
              <a:ext cx="59892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Rectangle 409">
              <a:extLst>
                <a:ext uri="{FF2B5EF4-FFF2-40B4-BE49-F238E27FC236}">
                  <a16:creationId xmlns:a16="http://schemas.microsoft.com/office/drawing/2014/main" id="{B73B22C3-8312-448A-9745-9910EE26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36657"/>
              <a:ext cx="472334" cy="47642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Rectangle 410">
              <a:extLst>
                <a:ext uri="{FF2B5EF4-FFF2-40B4-BE49-F238E27FC236}">
                  <a16:creationId xmlns:a16="http://schemas.microsoft.com/office/drawing/2014/main" id="{46D6418A-6B5E-490A-B1A9-C400958E8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36657"/>
              <a:ext cx="472334" cy="4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Rectangle 411">
              <a:extLst>
                <a:ext uri="{FF2B5EF4-FFF2-40B4-BE49-F238E27FC236}">
                  <a16:creationId xmlns:a16="http://schemas.microsoft.com/office/drawing/2014/main" id="{7AA91F2F-F6A1-44A2-9E59-74A088B2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586386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12">
              <a:extLst>
                <a:ext uri="{FF2B5EF4-FFF2-40B4-BE49-F238E27FC236}">
                  <a16:creationId xmlns:a16="http://schemas.microsoft.com/office/drawing/2014/main" id="{73C308E1-1199-4911-A018-BD8D66BF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586386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Rectangle 413">
              <a:extLst>
                <a:ext uri="{FF2B5EF4-FFF2-40B4-BE49-F238E27FC236}">
                  <a16:creationId xmlns:a16="http://schemas.microsoft.com/office/drawing/2014/main" id="{87C55D7C-C5EA-4D61-B9AE-EEE21A9A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586386"/>
              <a:ext cx="472334" cy="50364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14">
              <a:extLst>
                <a:ext uri="{FF2B5EF4-FFF2-40B4-BE49-F238E27FC236}">
                  <a16:creationId xmlns:a16="http://schemas.microsoft.com/office/drawing/2014/main" id="{D678B51A-625E-41AD-8BB4-EF9D1EFD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586386"/>
              <a:ext cx="472334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415">
              <a:extLst>
                <a:ext uri="{FF2B5EF4-FFF2-40B4-BE49-F238E27FC236}">
                  <a16:creationId xmlns:a16="http://schemas.microsoft.com/office/drawing/2014/main" id="{1418F793-4E7C-4D04-9164-BAD199AAF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38838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16">
              <a:extLst>
                <a:ext uri="{FF2B5EF4-FFF2-40B4-BE49-F238E27FC236}">
                  <a16:creationId xmlns:a16="http://schemas.microsoft.com/office/drawing/2014/main" id="{652DDDB3-21EC-4296-B9D8-BA904ECC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38838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Rectangle 417">
              <a:extLst>
                <a:ext uri="{FF2B5EF4-FFF2-40B4-BE49-F238E27FC236}">
                  <a16:creationId xmlns:a16="http://schemas.microsoft.com/office/drawing/2014/main" id="{527AC9E6-FBE8-4C65-A442-19F4F79D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738838"/>
              <a:ext cx="472334" cy="50364"/>
            </a:xfrm>
            <a:prstGeom prst="rect">
              <a:avLst/>
            </a:pr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18">
              <a:extLst>
                <a:ext uri="{FF2B5EF4-FFF2-40B4-BE49-F238E27FC236}">
                  <a16:creationId xmlns:a16="http://schemas.microsoft.com/office/drawing/2014/main" id="{24C769D9-5ECF-4E15-82C9-73249C61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738838"/>
              <a:ext cx="472334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Rectangle 419">
              <a:extLst>
                <a:ext uri="{FF2B5EF4-FFF2-40B4-BE49-F238E27FC236}">
                  <a16:creationId xmlns:a16="http://schemas.microsoft.com/office/drawing/2014/main" id="{B63FA3A8-3EAB-4DFC-9A2E-71CCDC2D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891291"/>
              <a:ext cx="59892" cy="50364"/>
            </a:xfrm>
            <a:prstGeom prst="rect">
              <a:avLst/>
            </a:pr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20">
              <a:extLst>
                <a:ext uri="{FF2B5EF4-FFF2-40B4-BE49-F238E27FC236}">
                  <a16:creationId xmlns:a16="http://schemas.microsoft.com/office/drawing/2014/main" id="{08F61FC3-C02B-490C-B1AD-DEACA026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891291"/>
              <a:ext cx="59892" cy="5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1">
              <a:extLst>
                <a:ext uri="{FF2B5EF4-FFF2-40B4-BE49-F238E27FC236}">
                  <a16:creationId xmlns:a16="http://schemas.microsoft.com/office/drawing/2014/main" id="{7C2FCCA3-44E9-4AA0-8296-AE6F2A511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891291"/>
              <a:ext cx="191928" cy="50364"/>
            </a:xfrm>
            <a:custGeom>
              <a:avLst/>
              <a:gdLst>
                <a:gd name="T0" fmla="*/ 118 w 141"/>
                <a:gd name="T1" fmla="*/ 0 h 37"/>
                <a:gd name="T2" fmla="*/ 0 w 141"/>
                <a:gd name="T3" fmla="*/ 0 h 37"/>
                <a:gd name="T4" fmla="*/ 0 w 141"/>
                <a:gd name="T5" fmla="*/ 37 h 37"/>
                <a:gd name="T6" fmla="*/ 141 w 141"/>
                <a:gd name="T7" fmla="*/ 37 h 37"/>
                <a:gd name="T8" fmla="*/ 118 w 141"/>
                <a:gd name="T9" fmla="*/ 37 h 37"/>
                <a:gd name="T10" fmla="*/ 118 w 14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37">
                  <a:moveTo>
                    <a:pt x="11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41" y="37"/>
                  </a:lnTo>
                  <a:lnTo>
                    <a:pt x="118" y="3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2">
              <a:extLst>
                <a:ext uri="{FF2B5EF4-FFF2-40B4-BE49-F238E27FC236}">
                  <a16:creationId xmlns:a16="http://schemas.microsoft.com/office/drawing/2014/main" id="{28471475-A38B-447A-B792-45A9263DB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891291"/>
              <a:ext cx="191928" cy="50364"/>
            </a:xfrm>
            <a:custGeom>
              <a:avLst/>
              <a:gdLst>
                <a:gd name="T0" fmla="*/ 118 w 141"/>
                <a:gd name="T1" fmla="*/ 0 h 37"/>
                <a:gd name="T2" fmla="*/ 0 w 141"/>
                <a:gd name="T3" fmla="*/ 0 h 37"/>
                <a:gd name="T4" fmla="*/ 0 w 141"/>
                <a:gd name="T5" fmla="*/ 37 h 37"/>
                <a:gd name="T6" fmla="*/ 141 w 141"/>
                <a:gd name="T7" fmla="*/ 37 h 37"/>
                <a:gd name="T8" fmla="*/ 118 w 141"/>
                <a:gd name="T9" fmla="*/ 37 h 37"/>
                <a:gd name="T10" fmla="*/ 118 w 14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37">
                  <a:moveTo>
                    <a:pt x="11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41" y="37"/>
                  </a:lnTo>
                  <a:lnTo>
                    <a:pt x="118" y="37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Rectangle 423">
              <a:extLst>
                <a:ext uri="{FF2B5EF4-FFF2-40B4-BE49-F238E27FC236}">
                  <a16:creationId xmlns:a16="http://schemas.microsoft.com/office/drawing/2014/main" id="{10331BDE-A9BA-406F-91D8-4A7082062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179393"/>
              <a:ext cx="59892" cy="10481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24">
              <a:extLst>
                <a:ext uri="{FF2B5EF4-FFF2-40B4-BE49-F238E27FC236}">
                  <a16:creationId xmlns:a16="http://schemas.microsoft.com/office/drawing/2014/main" id="{327D61BA-CE98-4647-9EA3-8B42A626C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179393"/>
              <a:ext cx="59892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Rectangle 425">
              <a:extLst>
                <a:ext uri="{FF2B5EF4-FFF2-40B4-BE49-F238E27FC236}">
                  <a16:creationId xmlns:a16="http://schemas.microsoft.com/office/drawing/2014/main" id="{BDEE2269-A4F0-4852-85C8-2CF4CDD1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179393"/>
              <a:ext cx="472334" cy="104811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26">
              <a:extLst>
                <a:ext uri="{FF2B5EF4-FFF2-40B4-BE49-F238E27FC236}">
                  <a16:creationId xmlns:a16="http://schemas.microsoft.com/office/drawing/2014/main" id="{BEB42980-4E02-4DA0-9AB7-7E51ED35E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179393"/>
              <a:ext cx="472334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Rectangle 427">
              <a:extLst>
                <a:ext uri="{FF2B5EF4-FFF2-40B4-BE49-F238E27FC236}">
                  <a16:creationId xmlns:a16="http://schemas.microsoft.com/office/drawing/2014/main" id="{F6867EC5-1BCA-4C95-A51A-A4466D7A8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331845"/>
              <a:ext cx="59892" cy="104811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28">
              <a:extLst>
                <a:ext uri="{FF2B5EF4-FFF2-40B4-BE49-F238E27FC236}">
                  <a16:creationId xmlns:a16="http://schemas.microsoft.com/office/drawing/2014/main" id="{00834696-F104-4ADC-B3B6-DF9A2992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331845"/>
              <a:ext cx="59892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429">
              <a:extLst>
                <a:ext uri="{FF2B5EF4-FFF2-40B4-BE49-F238E27FC236}">
                  <a16:creationId xmlns:a16="http://schemas.microsoft.com/office/drawing/2014/main" id="{ECE51F65-0AD6-4F06-A079-8CBD9211F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331845"/>
              <a:ext cx="472334" cy="104811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30">
              <a:extLst>
                <a:ext uri="{FF2B5EF4-FFF2-40B4-BE49-F238E27FC236}">
                  <a16:creationId xmlns:a16="http://schemas.microsoft.com/office/drawing/2014/main" id="{4DC4B7C9-9833-43BA-A60E-23E88E95D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331845"/>
              <a:ext cx="472334" cy="104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431">
              <a:extLst>
                <a:ext uri="{FF2B5EF4-FFF2-40B4-BE49-F238E27FC236}">
                  <a16:creationId xmlns:a16="http://schemas.microsoft.com/office/drawing/2014/main" id="{D8BA0936-CC67-41AC-8412-A288B93F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84298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Rectangle 432">
              <a:extLst>
                <a:ext uri="{FF2B5EF4-FFF2-40B4-BE49-F238E27FC236}">
                  <a16:creationId xmlns:a16="http://schemas.microsoft.com/office/drawing/2014/main" id="{7A7065A4-7601-4873-A20E-7B434BBE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484298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433">
              <a:extLst>
                <a:ext uri="{FF2B5EF4-FFF2-40B4-BE49-F238E27FC236}">
                  <a16:creationId xmlns:a16="http://schemas.microsoft.com/office/drawing/2014/main" id="{05C905B9-AA2F-4A6F-9C8D-336303E8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84298"/>
              <a:ext cx="472334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34">
              <a:extLst>
                <a:ext uri="{FF2B5EF4-FFF2-40B4-BE49-F238E27FC236}">
                  <a16:creationId xmlns:a16="http://schemas.microsoft.com/office/drawing/2014/main" id="{09AA22E0-F560-4259-811E-491790460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484298"/>
              <a:ext cx="472334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435">
              <a:extLst>
                <a:ext uri="{FF2B5EF4-FFF2-40B4-BE49-F238E27FC236}">
                  <a16:creationId xmlns:a16="http://schemas.microsoft.com/office/drawing/2014/main" id="{A8508DB5-6596-41E1-9F7B-F2B9F8B4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636749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36">
              <a:extLst>
                <a:ext uri="{FF2B5EF4-FFF2-40B4-BE49-F238E27FC236}">
                  <a16:creationId xmlns:a16="http://schemas.microsoft.com/office/drawing/2014/main" id="{76583CEA-5880-44E7-BE32-4353AEE0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636749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37">
              <a:extLst>
                <a:ext uri="{FF2B5EF4-FFF2-40B4-BE49-F238E27FC236}">
                  <a16:creationId xmlns:a16="http://schemas.microsoft.com/office/drawing/2014/main" id="{EBF54621-D07B-406D-A2EB-46365BCFF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636749"/>
              <a:ext cx="472334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38">
              <a:extLst>
                <a:ext uri="{FF2B5EF4-FFF2-40B4-BE49-F238E27FC236}">
                  <a16:creationId xmlns:a16="http://schemas.microsoft.com/office/drawing/2014/main" id="{2E561D4E-1F1B-4A2D-A83E-B626039A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636749"/>
              <a:ext cx="472334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39">
              <a:extLst>
                <a:ext uri="{FF2B5EF4-FFF2-40B4-BE49-F238E27FC236}">
                  <a16:creationId xmlns:a16="http://schemas.microsoft.com/office/drawing/2014/main" id="{BEB6EF85-ECDB-44FE-A3C4-D06FF30A4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941654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Rectangle 440">
              <a:extLst>
                <a:ext uri="{FF2B5EF4-FFF2-40B4-BE49-F238E27FC236}">
                  <a16:creationId xmlns:a16="http://schemas.microsoft.com/office/drawing/2014/main" id="{D117EB71-F761-4097-8BA2-763843E8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941654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Rectangle 441">
              <a:extLst>
                <a:ext uri="{FF2B5EF4-FFF2-40B4-BE49-F238E27FC236}">
                  <a16:creationId xmlns:a16="http://schemas.microsoft.com/office/drawing/2014/main" id="{E6E49502-AB04-4886-BA44-D91262D3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941654"/>
              <a:ext cx="191928" cy="102089"/>
            </a:xfrm>
            <a:prstGeom prst="rect">
              <a:avLst/>
            </a:pr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Rectangle 442">
              <a:extLst>
                <a:ext uri="{FF2B5EF4-FFF2-40B4-BE49-F238E27FC236}">
                  <a16:creationId xmlns:a16="http://schemas.microsoft.com/office/drawing/2014/main" id="{EB821F41-3010-4F57-82EE-2B821D9A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999" y="4941654"/>
              <a:ext cx="191928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Rectangle 443">
              <a:extLst>
                <a:ext uri="{FF2B5EF4-FFF2-40B4-BE49-F238E27FC236}">
                  <a16:creationId xmlns:a16="http://schemas.microsoft.com/office/drawing/2014/main" id="{B90F2903-EA40-43F0-B712-B13A00142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89201"/>
              <a:ext cx="59892" cy="102089"/>
            </a:xfrm>
            <a:prstGeom prst="rect">
              <a:avLst/>
            </a:prstGeom>
            <a:solidFill>
              <a:srgbClr val="9CC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Rectangle 444">
              <a:extLst>
                <a:ext uri="{FF2B5EF4-FFF2-40B4-BE49-F238E27FC236}">
                  <a16:creationId xmlns:a16="http://schemas.microsoft.com/office/drawing/2014/main" id="{47197B60-BE68-4367-97D7-2DB84089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5" y="4789201"/>
              <a:ext cx="59892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5">
              <a:extLst>
                <a:ext uri="{FF2B5EF4-FFF2-40B4-BE49-F238E27FC236}">
                  <a16:creationId xmlns:a16="http://schemas.microsoft.com/office/drawing/2014/main" id="{48CE0B22-AFF9-4A38-BF6B-6EF49BD3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789201"/>
              <a:ext cx="472334" cy="102089"/>
            </a:xfrm>
            <a:custGeom>
              <a:avLst/>
              <a:gdLst>
                <a:gd name="T0" fmla="*/ 347 w 347"/>
                <a:gd name="T1" fmla="*/ 0 h 75"/>
                <a:gd name="T2" fmla="*/ 0 w 347"/>
                <a:gd name="T3" fmla="*/ 0 h 75"/>
                <a:gd name="T4" fmla="*/ 0 w 347"/>
                <a:gd name="T5" fmla="*/ 75 h 75"/>
                <a:gd name="T6" fmla="*/ 118 w 347"/>
                <a:gd name="T7" fmla="*/ 75 h 75"/>
                <a:gd name="T8" fmla="*/ 118 w 347"/>
                <a:gd name="T9" fmla="*/ 52 h 75"/>
                <a:gd name="T10" fmla="*/ 347 w 347"/>
                <a:gd name="T11" fmla="*/ 52 h 75"/>
                <a:gd name="T12" fmla="*/ 347 w 347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75">
                  <a:moveTo>
                    <a:pt x="34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8" y="75"/>
                  </a:lnTo>
                  <a:lnTo>
                    <a:pt x="118" y="52"/>
                  </a:lnTo>
                  <a:lnTo>
                    <a:pt x="347" y="5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6">
              <a:extLst>
                <a:ext uri="{FF2B5EF4-FFF2-40B4-BE49-F238E27FC236}">
                  <a16:creationId xmlns:a16="http://schemas.microsoft.com/office/drawing/2014/main" id="{22F9EB07-9AB2-4A9A-9A94-2718395D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99" y="4789201"/>
              <a:ext cx="472334" cy="102089"/>
            </a:xfrm>
            <a:custGeom>
              <a:avLst/>
              <a:gdLst>
                <a:gd name="T0" fmla="*/ 347 w 347"/>
                <a:gd name="T1" fmla="*/ 0 h 75"/>
                <a:gd name="T2" fmla="*/ 0 w 347"/>
                <a:gd name="T3" fmla="*/ 0 h 75"/>
                <a:gd name="T4" fmla="*/ 0 w 347"/>
                <a:gd name="T5" fmla="*/ 75 h 75"/>
                <a:gd name="T6" fmla="*/ 118 w 347"/>
                <a:gd name="T7" fmla="*/ 75 h 75"/>
                <a:gd name="T8" fmla="*/ 118 w 347"/>
                <a:gd name="T9" fmla="*/ 52 h 75"/>
                <a:gd name="T10" fmla="*/ 347 w 347"/>
                <a:gd name="T11" fmla="*/ 52 h 75"/>
                <a:gd name="T12" fmla="*/ 347 w 347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75">
                  <a:moveTo>
                    <a:pt x="34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8" y="75"/>
                  </a:lnTo>
                  <a:lnTo>
                    <a:pt x="118" y="52"/>
                  </a:lnTo>
                  <a:lnTo>
                    <a:pt x="347" y="52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7">
              <a:extLst>
                <a:ext uri="{FF2B5EF4-FFF2-40B4-BE49-F238E27FC236}">
                  <a16:creationId xmlns:a16="http://schemas.microsoft.com/office/drawing/2014/main" id="{FAD70FF7-8943-450C-8507-0B118F8A1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168503"/>
              <a:ext cx="24502" cy="892935"/>
            </a:xfrm>
            <a:custGeom>
              <a:avLst/>
              <a:gdLst>
                <a:gd name="T0" fmla="*/ 18 w 18"/>
                <a:gd name="T1" fmla="*/ 0 h 656"/>
                <a:gd name="T2" fmla="*/ 0 w 18"/>
                <a:gd name="T3" fmla="*/ 0 h 656"/>
                <a:gd name="T4" fmla="*/ 0 w 18"/>
                <a:gd name="T5" fmla="*/ 656 h 656"/>
                <a:gd name="T6" fmla="*/ 18 w 18"/>
                <a:gd name="T7" fmla="*/ 656 h 656"/>
                <a:gd name="T8" fmla="*/ 18 w 18"/>
                <a:gd name="T9" fmla="*/ 643 h 656"/>
                <a:gd name="T10" fmla="*/ 18 w 18"/>
                <a:gd name="T11" fmla="*/ 568 h 656"/>
                <a:gd name="T12" fmla="*/ 18 w 18"/>
                <a:gd name="T13" fmla="*/ 531 h 656"/>
                <a:gd name="T14" fmla="*/ 18 w 18"/>
                <a:gd name="T15" fmla="*/ 456 h 656"/>
                <a:gd name="T16" fmla="*/ 18 w 18"/>
                <a:gd name="T17" fmla="*/ 419 h 656"/>
                <a:gd name="T18" fmla="*/ 18 w 18"/>
                <a:gd name="T19" fmla="*/ 344 h 656"/>
                <a:gd name="T20" fmla="*/ 18 w 18"/>
                <a:gd name="T21" fmla="*/ 307 h 656"/>
                <a:gd name="T22" fmla="*/ 18 w 18"/>
                <a:gd name="T23" fmla="*/ 232 h 656"/>
                <a:gd name="T24" fmla="*/ 18 w 18"/>
                <a:gd name="T25" fmla="*/ 197 h 656"/>
                <a:gd name="T26" fmla="*/ 18 w 18"/>
                <a:gd name="T27" fmla="*/ 120 h 656"/>
                <a:gd name="T28" fmla="*/ 18 w 18"/>
                <a:gd name="T29" fmla="*/ 85 h 656"/>
                <a:gd name="T30" fmla="*/ 18 w 18"/>
                <a:gd name="T31" fmla="*/ 8 h 656"/>
                <a:gd name="T32" fmla="*/ 18 w 18"/>
                <a:gd name="T3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656">
                  <a:moveTo>
                    <a:pt x="18" y="0"/>
                  </a:moveTo>
                  <a:lnTo>
                    <a:pt x="0" y="0"/>
                  </a:lnTo>
                  <a:lnTo>
                    <a:pt x="0" y="656"/>
                  </a:lnTo>
                  <a:lnTo>
                    <a:pt x="18" y="656"/>
                  </a:lnTo>
                  <a:lnTo>
                    <a:pt x="18" y="643"/>
                  </a:lnTo>
                  <a:lnTo>
                    <a:pt x="18" y="568"/>
                  </a:lnTo>
                  <a:lnTo>
                    <a:pt x="18" y="531"/>
                  </a:lnTo>
                  <a:lnTo>
                    <a:pt x="18" y="456"/>
                  </a:lnTo>
                  <a:lnTo>
                    <a:pt x="18" y="419"/>
                  </a:lnTo>
                  <a:lnTo>
                    <a:pt x="18" y="344"/>
                  </a:lnTo>
                  <a:lnTo>
                    <a:pt x="18" y="307"/>
                  </a:lnTo>
                  <a:lnTo>
                    <a:pt x="18" y="232"/>
                  </a:lnTo>
                  <a:lnTo>
                    <a:pt x="18" y="197"/>
                  </a:lnTo>
                  <a:lnTo>
                    <a:pt x="18" y="120"/>
                  </a:lnTo>
                  <a:lnTo>
                    <a:pt x="18" y="85"/>
                  </a:lnTo>
                  <a:lnTo>
                    <a:pt x="18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8">
              <a:extLst>
                <a:ext uri="{FF2B5EF4-FFF2-40B4-BE49-F238E27FC236}">
                  <a16:creationId xmlns:a16="http://schemas.microsoft.com/office/drawing/2014/main" id="{6DDE8E1B-8572-44A5-AA68-16155996E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168503"/>
              <a:ext cx="24502" cy="892935"/>
            </a:xfrm>
            <a:custGeom>
              <a:avLst/>
              <a:gdLst>
                <a:gd name="T0" fmla="*/ 18 w 18"/>
                <a:gd name="T1" fmla="*/ 0 h 656"/>
                <a:gd name="T2" fmla="*/ 0 w 18"/>
                <a:gd name="T3" fmla="*/ 0 h 656"/>
                <a:gd name="T4" fmla="*/ 0 w 18"/>
                <a:gd name="T5" fmla="*/ 656 h 656"/>
                <a:gd name="T6" fmla="*/ 18 w 18"/>
                <a:gd name="T7" fmla="*/ 656 h 656"/>
                <a:gd name="T8" fmla="*/ 18 w 18"/>
                <a:gd name="T9" fmla="*/ 643 h 656"/>
                <a:gd name="T10" fmla="*/ 18 w 18"/>
                <a:gd name="T11" fmla="*/ 568 h 656"/>
                <a:gd name="T12" fmla="*/ 18 w 18"/>
                <a:gd name="T13" fmla="*/ 531 h 656"/>
                <a:gd name="T14" fmla="*/ 18 w 18"/>
                <a:gd name="T15" fmla="*/ 456 h 656"/>
                <a:gd name="T16" fmla="*/ 18 w 18"/>
                <a:gd name="T17" fmla="*/ 419 h 656"/>
                <a:gd name="T18" fmla="*/ 18 w 18"/>
                <a:gd name="T19" fmla="*/ 344 h 656"/>
                <a:gd name="T20" fmla="*/ 18 w 18"/>
                <a:gd name="T21" fmla="*/ 307 h 656"/>
                <a:gd name="T22" fmla="*/ 18 w 18"/>
                <a:gd name="T23" fmla="*/ 232 h 656"/>
                <a:gd name="T24" fmla="*/ 18 w 18"/>
                <a:gd name="T25" fmla="*/ 197 h 656"/>
                <a:gd name="T26" fmla="*/ 18 w 18"/>
                <a:gd name="T27" fmla="*/ 120 h 656"/>
                <a:gd name="T28" fmla="*/ 18 w 18"/>
                <a:gd name="T29" fmla="*/ 85 h 656"/>
                <a:gd name="T30" fmla="*/ 18 w 18"/>
                <a:gd name="T31" fmla="*/ 8 h 656"/>
                <a:gd name="T32" fmla="*/ 18 w 18"/>
                <a:gd name="T3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656">
                  <a:moveTo>
                    <a:pt x="18" y="0"/>
                  </a:moveTo>
                  <a:lnTo>
                    <a:pt x="0" y="0"/>
                  </a:lnTo>
                  <a:lnTo>
                    <a:pt x="0" y="656"/>
                  </a:lnTo>
                  <a:lnTo>
                    <a:pt x="18" y="656"/>
                  </a:lnTo>
                  <a:lnTo>
                    <a:pt x="18" y="643"/>
                  </a:lnTo>
                  <a:lnTo>
                    <a:pt x="18" y="568"/>
                  </a:lnTo>
                  <a:lnTo>
                    <a:pt x="18" y="531"/>
                  </a:lnTo>
                  <a:lnTo>
                    <a:pt x="18" y="456"/>
                  </a:lnTo>
                  <a:lnTo>
                    <a:pt x="18" y="419"/>
                  </a:lnTo>
                  <a:lnTo>
                    <a:pt x="18" y="344"/>
                  </a:lnTo>
                  <a:lnTo>
                    <a:pt x="18" y="307"/>
                  </a:lnTo>
                  <a:lnTo>
                    <a:pt x="18" y="232"/>
                  </a:lnTo>
                  <a:lnTo>
                    <a:pt x="18" y="197"/>
                  </a:lnTo>
                  <a:lnTo>
                    <a:pt x="18" y="120"/>
                  </a:lnTo>
                  <a:lnTo>
                    <a:pt x="18" y="85"/>
                  </a:lnTo>
                  <a:lnTo>
                    <a:pt x="18" y="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49">
              <a:extLst>
                <a:ext uri="{FF2B5EF4-FFF2-40B4-BE49-F238E27FC236}">
                  <a16:creationId xmlns:a16="http://schemas.microsoft.com/office/drawing/2014/main" id="{16F36614-1A7E-4554-A78B-4C4E99C42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171226"/>
              <a:ext cx="25863" cy="688758"/>
            </a:xfrm>
            <a:custGeom>
              <a:avLst/>
              <a:gdLst>
                <a:gd name="T0" fmla="*/ 19 w 19"/>
                <a:gd name="T1" fmla="*/ 0 h 506"/>
                <a:gd name="T2" fmla="*/ 0 w 19"/>
                <a:gd name="T3" fmla="*/ 0 h 506"/>
                <a:gd name="T4" fmla="*/ 0 w 19"/>
                <a:gd name="T5" fmla="*/ 6 h 506"/>
                <a:gd name="T6" fmla="*/ 0 w 19"/>
                <a:gd name="T7" fmla="*/ 83 h 506"/>
                <a:gd name="T8" fmla="*/ 0 w 19"/>
                <a:gd name="T9" fmla="*/ 118 h 506"/>
                <a:gd name="T10" fmla="*/ 0 w 19"/>
                <a:gd name="T11" fmla="*/ 195 h 506"/>
                <a:gd name="T12" fmla="*/ 0 w 19"/>
                <a:gd name="T13" fmla="*/ 230 h 506"/>
                <a:gd name="T14" fmla="*/ 0 w 19"/>
                <a:gd name="T15" fmla="*/ 305 h 506"/>
                <a:gd name="T16" fmla="*/ 0 w 19"/>
                <a:gd name="T17" fmla="*/ 342 h 506"/>
                <a:gd name="T18" fmla="*/ 0 w 19"/>
                <a:gd name="T19" fmla="*/ 417 h 506"/>
                <a:gd name="T20" fmla="*/ 0 w 19"/>
                <a:gd name="T21" fmla="*/ 454 h 506"/>
                <a:gd name="T22" fmla="*/ 0 w 19"/>
                <a:gd name="T23" fmla="*/ 506 h 506"/>
                <a:gd name="T24" fmla="*/ 19 w 19"/>
                <a:gd name="T25" fmla="*/ 506 h 506"/>
                <a:gd name="T26" fmla="*/ 19 w 19"/>
                <a:gd name="T2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506">
                  <a:moveTo>
                    <a:pt x="1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83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0" y="230"/>
                  </a:lnTo>
                  <a:lnTo>
                    <a:pt x="0" y="305"/>
                  </a:lnTo>
                  <a:lnTo>
                    <a:pt x="0" y="342"/>
                  </a:lnTo>
                  <a:lnTo>
                    <a:pt x="0" y="417"/>
                  </a:lnTo>
                  <a:lnTo>
                    <a:pt x="0" y="454"/>
                  </a:lnTo>
                  <a:lnTo>
                    <a:pt x="0" y="506"/>
                  </a:lnTo>
                  <a:lnTo>
                    <a:pt x="19" y="50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0">
              <a:extLst>
                <a:ext uri="{FF2B5EF4-FFF2-40B4-BE49-F238E27FC236}">
                  <a16:creationId xmlns:a16="http://schemas.microsoft.com/office/drawing/2014/main" id="{AF9D4B1F-312C-4D59-B782-EEC652EC3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171226"/>
              <a:ext cx="25863" cy="688758"/>
            </a:xfrm>
            <a:custGeom>
              <a:avLst/>
              <a:gdLst>
                <a:gd name="T0" fmla="*/ 19 w 19"/>
                <a:gd name="T1" fmla="*/ 0 h 506"/>
                <a:gd name="T2" fmla="*/ 0 w 19"/>
                <a:gd name="T3" fmla="*/ 0 h 506"/>
                <a:gd name="T4" fmla="*/ 0 w 19"/>
                <a:gd name="T5" fmla="*/ 6 h 506"/>
                <a:gd name="T6" fmla="*/ 0 w 19"/>
                <a:gd name="T7" fmla="*/ 83 h 506"/>
                <a:gd name="T8" fmla="*/ 0 w 19"/>
                <a:gd name="T9" fmla="*/ 118 h 506"/>
                <a:gd name="T10" fmla="*/ 0 w 19"/>
                <a:gd name="T11" fmla="*/ 195 h 506"/>
                <a:gd name="T12" fmla="*/ 0 w 19"/>
                <a:gd name="T13" fmla="*/ 230 h 506"/>
                <a:gd name="T14" fmla="*/ 0 w 19"/>
                <a:gd name="T15" fmla="*/ 305 h 506"/>
                <a:gd name="T16" fmla="*/ 0 w 19"/>
                <a:gd name="T17" fmla="*/ 342 h 506"/>
                <a:gd name="T18" fmla="*/ 0 w 19"/>
                <a:gd name="T19" fmla="*/ 417 h 506"/>
                <a:gd name="T20" fmla="*/ 0 w 19"/>
                <a:gd name="T21" fmla="*/ 454 h 506"/>
                <a:gd name="T22" fmla="*/ 0 w 19"/>
                <a:gd name="T23" fmla="*/ 506 h 506"/>
                <a:gd name="T24" fmla="*/ 19 w 19"/>
                <a:gd name="T25" fmla="*/ 506 h 506"/>
                <a:gd name="T26" fmla="*/ 19 w 19"/>
                <a:gd name="T2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506">
                  <a:moveTo>
                    <a:pt x="1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83"/>
                  </a:lnTo>
                  <a:lnTo>
                    <a:pt x="0" y="118"/>
                  </a:lnTo>
                  <a:lnTo>
                    <a:pt x="0" y="195"/>
                  </a:lnTo>
                  <a:lnTo>
                    <a:pt x="0" y="230"/>
                  </a:lnTo>
                  <a:lnTo>
                    <a:pt x="0" y="305"/>
                  </a:lnTo>
                  <a:lnTo>
                    <a:pt x="0" y="342"/>
                  </a:lnTo>
                  <a:lnTo>
                    <a:pt x="0" y="417"/>
                  </a:lnTo>
                  <a:lnTo>
                    <a:pt x="0" y="454"/>
                  </a:lnTo>
                  <a:lnTo>
                    <a:pt x="0" y="506"/>
                  </a:lnTo>
                  <a:lnTo>
                    <a:pt x="19" y="506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451">
              <a:extLst>
                <a:ext uri="{FF2B5EF4-FFF2-40B4-BE49-F238E27FC236}">
                  <a16:creationId xmlns:a16="http://schemas.microsoft.com/office/drawing/2014/main" id="{FDB435DC-7765-489A-96A6-361EBCE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815" y="4859984"/>
              <a:ext cx="76227" cy="204177"/>
            </a:xfrm>
            <a:prstGeom prst="rect">
              <a:avLst/>
            </a:pr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452">
              <a:extLst>
                <a:ext uri="{FF2B5EF4-FFF2-40B4-BE49-F238E27FC236}">
                  <a16:creationId xmlns:a16="http://schemas.microsoft.com/office/drawing/2014/main" id="{616E617F-7874-4994-B3A9-7DB7FCCA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815" y="4859984"/>
              <a:ext cx="76227" cy="20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3">
              <a:extLst>
                <a:ext uri="{FF2B5EF4-FFF2-40B4-BE49-F238E27FC236}">
                  <a16:creationId xmlns:a16="http://schemas.microsoft.com/office/drawing/2014/main" id="{2D07C0A9-60D7-4816-B85C-3E3CF2B2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589" y="4859984"/>
              <a:ext cx="420609" cy="204177"/>
            </a:xfrm>
            <a:custGeom>
              <a:avLst/>
              <a:gdLst>
                <a:gd name="T0" fmla="*/ 309 w 309"/>
                <a:gd name="T1" fmla="*/ 0 h 150"/>
                <a:gd name="T2" fmla="*/ 0 w 309"/>
                <a:gd name="T3" fmla="*/ 0 h 150"/>
                <a:gd name="T4" fmla="*/ 0 w 309"/>
                <a:gd name="T5" fmla="*/ 150 h 150"/>
                <a:gd name="T6" fmla="*/ 276 w 309"/>
                <a:gd name="T7" fmla="*/ 150 h 150"/>
                <a:gd name="T8" fmla="*/ 276 w 309"/>
                <a:gd name="T9" fmla="*/ 60 h 150"/>
                <a:gd name="T10" fmla="*/ 309 w 309"/>
                <a:gd name="T11" fmla="*/ 60 h 150"/>
                <a:gd name="T12" fmla="*/ 309 w 30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50">
                  <a:moveTo>
                    <a:pt x="309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276" y="150"/>
                  </a:lnTo>
                  <a:lnTo>
                    <a:pt x="276" y="60"/>
                  </a:lnTo>
                  <a:lnTo>
                    <a:pt x="309" y="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A9D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4">
              <a:extLst>
                <a:ext uri="{FF2B5EF4-FFF2-40B4-BE49-F238E27FC236}">
                  <a16:creationId xmlns:a16="http://schemas.microsoft.com/office/drawing/2014/main" id="{551FC1C9-4E71-44C7-9CFB-03CDE64A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589" y="4859984"/>
              <a:ext cx="420609" cy="204177"/>
            </a:xfrm>
            <a:custGeom>
              <a:avLst/>
              <a:gdLst>
                <a:gd name="T0" fmla="*/ 309 w 309"/>
                <a:gd name="T1" fmla="*/ 0 h 150"/>
                <a:gd name="T2" fmla="*/ 0 w 309"/>
                <a:gd name="T3" fmla="*/ 0 h 150"/>
                <a:gd name="T4" fmla="*/ 0 w 309"/>
                <a:gd name="T5" fmla="*/ 150 h 150"/>
                <a:gd name="T6" fmla="*/ 276 w 309"/>
                <a:gd name="T7" fmla="*/ 150 h 150"/>
                <a:gd name="T8" fmla="*/ 276 w 309"/>
                <a:gd name="T9" fmla="*/ 60 h 150"/>
                <a:gd name="T10" fmla="*/ 309 w 309"/>
                <a:gd name="T11" fmla="*/ 60 h 150"/>
                <a:gd name="T12" fmla="*/ 309 w 30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50">
                  <a:moveTo>
                    <a:pt x="309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276" y="150"/>
                  </a:lnTo>
                  <a:lnTo>
                    <a:pt x="276" y="60"/>
                  </a:lnTo>
                  <a:lnTo>
                    <a:pt x="309" y="6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455">
              <a:extLst>
                <a:ext uri="{FF2B5EF4-FFF2-40B4-BE49-F238E27FC236}">
                  <a16:creationId xmlns:a16="http://schemas.microsoft.com/office/drawing/2014/main" id="{6BCDCA41-55D1-47BE-805C-9D7F7700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042" y="4859984"/>
              <a:ext cx="303547" cy="20417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456">
              <a:extLst>
                <a:ext uri="{FF2B5EF4-FFF2-40B4-BE49-F238E27FC236}">
                  <a16:creationId xmlns:a16="http://schemas.microsoft.com/office/drawing/2014/main" id="{14D8692D-40E6-42DB-BA8B-CEAFF1916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042" y="4859984"/>
              <a:ext cx="303547" cy="20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7">
              <a:extLst>
                <a:ext uri="{FF2B5EF4-FFF2-40B4-BE49-F238E27FC236}">
                  <a16:creationId xmlns:a16="http://schemas.microsoft.com/office/drawing/2014/main" id="{C28128AB-35D9-4485-B0A1-B4A0453FAC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618" y="4859984"/>
              <a:ext cx="498197" cy="204177"/>
            </a:xfrm>
            <a:custGeom>
              <a:avLst/>
              <a:gdLst>
                <a:gd name="T0" fmla="*/ 229 w 366"/>
                <a:gd name="T1" fmla="*/ 135 h 150"/>
                <a:gd name="T2" fmla="*/ 23 w 366"/>
                <a:gd name="T3" fmla="*/ 135 h 150"/>
                <a:gd name="T4" fmla="*/ 23 w 366"/>
                <a:gd name="T5" fmla="*/ 150 h 150"/>
                <a:gd name="T6" fmla="*/ 229 w 366"/>
                <a:gd name="T7" fmla="*/ 150 h 150"/>
                <a:gd name="T8" fmla="*/ 229 w 366"/>
                <a:gd name="T9" fmla="*/ 135 h 150"/>
                <a:gd name="T10" fmla="*/ 229 w 366"/>
                <a:gd name="T11" fmla="*/ 23 h 150"/>
                <a:gd name="T12" fmla="*/ 0 w 366"/>
                <a:gd name="T13" fmla="*/ 23 h 150"/>
                <a:gd name="T14" fmla="*/ 0 w 366"/>
                <a:gd name="T15" fmla="*/ 60 h 150"/>
                <a:gd name="T16" fmla="*/ 23 w 366"/>
                <a:gd name="T17" fmla="*/ 60 h 150"/>
                <a:gd name="T18" fmla="*/ 229 w 366"/>
                <a:gd name="T19" fmla="*/ 60 h 150"/>
                <a:gd name="T20" fmla="*/ 229 w 366"/>
                <a:gd name="T21" fmla="*/ 23 h 150"/>
                <a:gd name="T22" fmla="*/ 366 w 366"/>
                <a:gd name="T23" fmla="*/ 0 h 150"/>
                <a:gd name="T24" fmla="*/ 248 w 366"/>
                <a:gd name="T25" fmla="*/ 0 h 150"/>
                <a:gd name="T26" fmla="*/ 248 w 366"/>
                <a:gd name="T27" fmla="*/ 150 h 150"/>
                <a:gd name="T28" fmla="*/ 366 w 366"/>
                <a:gd name="T29" fmla="*/ 150 h 150"/>
                <a:gd name="T30" fmla="*/ 366 w 366"/>
                <a:gd name="T3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6" h="150">
                  <a:moveTo>
                    <a:pt x="229" y="135"/>
                  </a:moveTo>
                  <a:lnTo>
                    <a:pt x="23" y="135"/>
                  </a:lnTo>
                  <a:lnTo>
                    <a:pt x="23" y="150"/>
                  </a:lnTo>
                  <a:lnTo>
                    <a:pt x="229" y="150"/>
                  </a:lnTo>
                  <a:lnTo>
                    <a:pt x="229" y="135"/>
                  </a:lnTo>
                  <a:close/>
                  <a:moveTo>
                    <a:pt x="229" y="23"/>
                  </a:moveTo>
                  <a:lnTo>
                    <a:pt x="0" y="23"/>
                  </a:lnTo>
                  <a:lnTo>
                    <a:pt x="0" y="60"/>
                  </a:lnTo>
                  <a:lnTo>
                    <a:pt x="23" y="60"/>
                  </a:lnTo>
                  <a:lnTo>
                    <a:pt x="229" y="60"/>
                  </a:lnTo>
                  <a:lnTo>
                    <a:pt x="229" y="23"/>
                  </a:lnTo>
                  <a:close/>
                  <a:moveTo>
                    <a:pt x="366" y="0"/>
                  </a:moveTo>
                  <a:lnTo>
                    <a:pt x="248" y="0"/>
                  </a:lnTo>
                  <a:lnTo>
                    <a:pt x="248" y="150"/>
                  </a:lnTo>
                  <a:lnTo>
                    <a:pt x="366" y="15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8">
              <a:extLst>
                <a:ext uri="{FF2B5EF4-FFF2-40B4-BE49-F238E27FC236}">
                  <a16:creationId xmlns:a16="http://schemas.microsoft.com/office/drawing/2014/main" id="{96C83B78-BD2A-4809-BDA7-E98E12A3D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618" y="4859984"/>
              <a:ext cx="498197" cy="204177"/>
            </a:xfrm>
            <a:custGeom>
              <a:avLst/>
              <a:gdLst>
                <a:gd name="T0" fmla="*/ 229 w 366"/>
                <a:gd name="T1" fmla="*/ 135 h 150"/>
                <a:gd name="T2" fmla="*/ 23 w 366"/>
                <a:gd name="T3" fmla="*/ 135 h 150"/>
                <a:gd name="T4" fmla="*/ 23 w 366"/>
                <a:gd name="T5" fmla="*/ 150 h 150"/>
                <a:gd name="T6" fmla="*/ 229 w 366"/>
                <a:gd name="T7" fmla="*/ 150 h 150"/>
                <a:gd name="T8" fmla="*/ 229 w 366"/>
                <a:gd name="T9" fmla="*/ 135 h 150"/>
                <a:gd name="T10" fmla="*/ 229 w 366"/>
                <a:gd name="T11" fmla="*/ 23 h 150"/>
                <a:gd name="T12" fmla="*/ 0 w 366"/>
                <a:gd name="T13" fmla="*/ 23 h 150"/>
                <a:gd name="T14" fmla="*/ 0 w 366"/>
                <a:gd name="T15" fmla="*/ 60 h 150"/>
                <a:gd name="T16" fmla="*/ 23 w 366"/>
                <a:gd name="T17" fmla="*/ 60 h 150"/>
                <a:gd name="T18" fmla="*/ 229 w 366"/>
                <a:gd name="T19" fmla="*/ 60 h 150"/>
                <a:gd name="T20" fmla="*/ 229 w 366"/>
                <a:gd name="T21" fmla="*/ 23 h 150"/>
                <a:gd name="T22" fmla="*/ 366 w 366"/>
                <a:gd name="T23" fmla="*/ 0 h 150"/>
                <a:gd name="T24" fmla="*/ 248 w 366"/>
                <a:gd name="T25" fmla="*/ 0 h 150"/>
                <a:gd name="T26" fmla="*/ 248 w 366"/>
                <a:gd name="T27" fmla="*/ 150 h 150"/>
                <a:gd name="T28" fmla="*/ 366 w 366"/>
                <a:gd name="T29" fmla="*/ 150 h 150"/>
                <a:gd name="T30" fmla="*/ 366 w 366"/>
                <a:gd name="T3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6" h="150">
                  <a:moveTo>
                    <a:pt x="229" y="135"/>
                  </a:moveTo>
                  <a:lnTo>
                    <a:pt x="23" y="135"/>
                  </a:lnTo>
                  <a:lnTo>
                    <a:pt x="23" y="150"/>
                  </a:lnTo>
                  <a:lnTo>
                    <a:pt x="229" y="150"/>
                  </a:lnTo>
                  <a:lnTo>
                    <a:pt x="229" y="135"/>
                  </a:lnTo>
                  <a:moveTo>
                    <a:pt x="229" y="23"/>
                  </a:moveTo>
                  <a:lnTo>
                    <a:pt x="0" y="23"/>
                  </a:lnTo>
                  <a:lnTo>
                    <a:pt x="0" y="60"/>
                  </a:lnTo>
                  <a:lnTo>
                    <a:pt x="23" y="60"/>
                  </a:lnTo>
                  <a:lnTo>
                    <a:pt x="229" y="60"/>
                  </a:lnTo>
                  <a:lnTo>
                    <a:pt x="229" y="23"/>
                  </a:lnTo>
                  <a:moveTo>
                    <a:pt x="366" y="0"/>
                  </a:moveTo>
                  <a:lnTo>
                    <a:pt x="248" y="0"/>
                  </a:lnTo>
                  <a:lnTo>
                    <a:pt x="248" y="150"/>
                  </a:lnTo>
                  <a:lnTo>
                    <a:pt x="366" y="150"/>
                  </a:lnTo>
                  <a:lnTo>
                    <a:pt x="3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Rectangle 459">
              <a:extLst>
                <a:ext uri="{FF2B5EF4-FFF2-40B4-BE49-F238E27FC236}">
                  <a16:creationId xmlns:a16="http://schemas.microsoft.com/office/drawing/2014/main" id="{D4B29852-5680-4BC0-AB85-F117A50C1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927" y="4941654"/>
              <a:ext cx="280406" cy="102089"/>
            </a:xfrm>
            <a:prstGeom prst="rect">
              <a:avLst/>
            </a:prstGeom>
            <a:solidFill>
              <a:srgbClr val="9AC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Rectangle 460">
              <a:extLst>
                <a:ext uri="{FF2B5EF4-FFF2-40B4-BE49-F238E27FC236}">
                  <a16:creationId xmlns:a16="http://schemas.microsoft.com/office/drawing/2014/main" id="{AA714CC1-CB21-4B8D-ABBF-ACD497A9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927" y="4941654"/>
              <a:ext cx="280406" cy="10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Rectangle 461">
              <a:extLst>
                <a:ext uri="{FF2B5EF4-FFF2-40B4-BE49-F238E27FC236}">
                  <a16:creationId xmlns:a16="http://schemas.microsoft.com/office/drawing/2014/main" id="{1F49E926-88BC-423F-94A0-817C069F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859984"/>
              <a:ext cx="311713" cy="31308"/>
            </a:xfrm>
            <a:prstGeom prst="rect">
              <a:avLst/>
            </a:prstGeom>
            <a:solidFill>
              <a:srgbClr val="9AC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Rectangle 462">
              <a:extLst>
                <a:ext uri="{FF2B5EF4-FFF2-40B4-BE49-F238E27FC236}">
                  <a16:creationId xmlns:a16="http://schemas.microsoft.com/office/drawing/2014/main" id="{43453962-1B6A-40F8-927D-FE771C41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859984"/>
              <a:ext cx="311713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3">
              <a:extLst>
                <a:ext uri="{FF2B5EF4-FFF2-40B4-BE49-F238E27FC236}">
                  <a16:creationId xmlns:a16="http://schemas.microsoft.com/office/drawing/2014/main" id="{FB5758FC-50AF-4AC6-8BB5-90E1B8448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859984"/>
              <a:ext cx="25863" cy="204177"/>
            </a:xfrm>
            <a:custGeom>
              <a:avLst/>
              <a:gdLst>
                <a:gd name="T0" fmla="*/ 19 w 19"/>
                <a:gd name="T1" fmla="*/ 0 h 150"/>
                <a:gd name="T2" fmla="*/ 0 w 19"/>
                <a:gd name="T3" fmla="*/ 0 h 150"/>
                <a:gd name="T4" fmla="*/ 0 w 19"/>
                <a:gd name="T5" fmla="*/ 23 h 150"/>
                <a:gd name="T6" fmla="*/ 0 w 19"/>
                <a:gd name="T7" fmla="*/ 60 h 150"/>
                <a:gd name="T8" fmla="*/ 0 w 19"/>
                <a:gd name="T9" fmla="*/ 135 h 150"/>
                <a:gd name="T10" fmla="*/ 0 w 19"/>
                <a:gd name="T11" fmla="*/ 150 h 150"/>
                <a:gd name="T12" fmla="*/ 19 w 19"/>
                <a:gd name="T13" fmla="*/ 150 h 150"/>
                <a:gd name="T14" fmla="*/ 19 w 19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0">
                  <a:moveTo>
                    <a:pt x="19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19" y="15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FC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4">
              <a:extLst>
                <a:ext uri="{FF2B5EF4-FFF2-40B4-BE49-F238E27FC236}">
                  <a16:creationId xmlns:a16="http://schemas.microsoft.com/office/drawing/2014/main" id="{A38EB884-D71F-45B9-A6C1-D41E21777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32" y="4859984"/>
              <a:ext cx="25863" cy="204177"/>
            </a:xfrm>
            <a:custGeom>
              <a:avLst/>
              <a:gdLst>
                <a:gd name="T0" fmla="*/ 19 w 19"/>
                <a:gd name="T1" fmla="*/ 0 h 150"/>
                <a:gd name="T2" fmla="*/ 0 w 19"/>
                <a:gd name="T3" fmla="*/ 0 h 150"/>
                <a:gd name="T4" fmla="*/ 0 w 19"/>
                <a:gd name="T5" fmla="*/ 23 h 150"/>
                <a:gd name="T6" fmla="*/ 0 w 19"/>
                <a:gd name="T7" fmla="*/ 60 h 150"/>
                <a:gd name="T8" fmla="*/ 0 w 19"/>
                <a:gd name="T9" fmla="*/ 135 h 150"/>
                <a:gd name="T10" fmla="*/ 0 w 19"/>
                <a:gd name="T11" fmla="*/ 150 h 150"/>
                <a:gd name="T12" fmla="*/ 19 w 19"/>
                <a:gd name="T13" fmla="*/ 150 h 150"/>
                <a:gd name="T14" fmla="*/ 19 w 19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0">
                  <a:moveTo>
                    <a:pt x="19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19" y="15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5">
              <a:extLst>
                <a:ext uri="{FF2B5EF4-FFF2-40B4-BE49-F238E27FC236}">
                  <a16:creationId xmlns:a16="http://schemas.microsoft.com/office/drawing/2014/main" id="{496B942D-266E-42A3-8C3A-932ED9433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9095" y="4572775"/>
              <a:ext cx="224597" cy="491387"/>
            </a:xfrm>
            <a:custGeom>
              <a:avLst/>
              <a:gdLst>
                <a:gd name="T0" fmla="*/ 165 w 165"/>
                <a:gd name="T1" fmla="*/ 311 h 361"/>
                <a:gd name="T2" fmla="*/ 0 w 165"/>
                <a:gd name="T3" fmla="*/ 311 h 361"/>
                <a:gd name="T4" fmla="*/ 0 w 165"/>
                <a:gd name="T5" fmla="*/ 361 h 361"/>
                <a:gd name="T6" fmla="*/ 165 w 165"/>
                <a:gd name="T7" fmla="*/ 361 h 361"/>
                <a:gd name="T8" fmla="*/ 165 w 165"/>
                <a:gd name="T9" fmla="*/ 311 h 361"/>
                <a:gd name="T10" fmla="*/ 165 w 165"/>
                <a:gd name="T11" fmla="*/ 141 h 361"/>
                <a:gd name="T12" fmla="*/ 0 w 165"/>
                <a:gd name="T13" fmla="*/ 141 h 361"/>
                <a:gd name="T14" fmla="*/ 0 w 165"/>
                <a:gd name="T15" fmla="*/ 197 h 361"/>
                <a:gd name="T16" fmla="*/ 165 w 165"/>
                <a:gd name="T17" fmla="*/ 197 h 361"/>
                <a:gd name="T18" fmla="*/ 165 w 165"/>
                <a:gd name="T19" fmla="*/ 141 h 361"/>
                <a:gd name="T20" fmla="*/ 165 w 165"/>
                <a:gd name="T21" fmla="*/ 0 h 361"/>
                <a:gd name="T22" fmla="*/ 0 w 165"/>
                <a:gd name="T23" fmla="*/ 0 h 361"/>
                <a:gd name="T24" fmla="*/ 0 w 165"/>
                <a:gd name="T25" fmla="*/ 27 h 361"/>
                <a:gd name="T26" fmla="*/ 165 w 165"/>
                <a:gd name="T27" fmla="*/ 27 h 361"/>
                <a:gd name="T28" fmla="*/ 165 w 165"/>
                <a:gd name="T29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61">
                  <a:moveTo>
                    <a:pt x="165" y="311"/>
                  </a:moveTo>
                  <a:lnTo>
                    <a:pt x="0" y="311"/>
                  </a:lnTo>
                  <a:lnTo>
                    <a:pt x="0" y="361"/>
                  </a:lnTo>
                  <a:lnTo>
                    <a:pt x="165" y="361"/>
                  </a:lnTo>
                  <a:lnTo>
                    <a:pt x="165" y="311"/>
                  </a:lnTo>
                  <a:close/>
                  <a:moveTo>
                    <a:pt x="165" y="141"/>
                  </a:moveTo>
                  <a:lnTo>
                    <a:pt x="0" y="141"/>
                  </a:lnTo>
                  <a:lnTo>
                    <a:pt x="0" y="197"/>
                  </a:lnTo>
                  <a:lnTo>
                    <a:pt x="165" y="197"/>
                  </a:lnTo>
                  <a:lnTo>
                    <a:pt x="165" y="141"/>
                  </a:lnTo>
                  <a:close/>
                  <a:moveTo>
                    <a:pt x="16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65" y="2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6">
              <a:extLst>
                <a:ext uri="{FF2B5EF4-FFF2-40B4-BE49-F238E27FC236}">
                  <a16:creationId xmlns:a16="http://schemas.microsoft.com/office/drawing/2014/main" id="{42876CCA-B790-45F4-A437-4175A5C5C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9095" y="4572775"/>
              <a:ext cx="224597" cy="491387"/>
            </a:xfrm>
            <a:custGeom>
              <a:avLst/>
              <a:gdLst>
                <a:gd name="T0" fmla="*/ 165 w 165"/>
                <a:gd name="T1" fmla="*/ 311 h 361"/>
                <a:gd name="T2" fmla="*/ 0 w 165"/>
                <a:gd name="T3" fmla="*/ 311 h 361"/>
                <a:gd name="T4" fmla="*/ 0 w 165"/>
                <a:gd name="T5" fmla="*/ 361 h 361"/>
                <a:gd name="T6" fmla="*/ 165 w 165"/>
                <a:gd name="T7" fmla="*/ 361 h 361"/>
                <a:gd name="T8" fmla="*/ 165 w 165"/>
                <a:gd name="T9" fmla="*/ 311 h 361"/>
                <a:gd name="T10" fmla="*/ 165 w 165"/>
                <a:gd name="T11" fmla="*/ 141 h 361"/>
                <a:gd name="T12" fmla="*/ 0 w 165"/>
                <a:gd name="T13" fmla="*/ 141 h 361"/>
                <a:gd name="T14" fmla="*/ 0 w 165"/>
                <a:gd name="T15" fmla="*/ 197 h 361"/>
                <a:gd name="T16" fmla="*/ 165 w 165"/>
                <a:gd name="T17" fmla="*/ 197 h 361"/>
                <a:gd name="T18" fmla="*/ 165 w 165"/>
                <a:gd name="T19" fmla="*/ 141 h 361"/>
                <a:gd name="T20" fmla="*/ 165 w 165"/>
                <a:gd name="T21" fmla="*/ 0 h 361"/>
                <a:gd name="T22" fmla="*/ 0 w 165"/>
                <a:gd name="T23" fmla="*/ 0 h 361"/>
                <a:gd name="T24" fmla="*/ 0 w 165"/>
                <a:gd name="T25" fmla="*/ 27 h 361"/>
                <a:gd name="T26" fmla="*/ 165 w 165"/>
                <a:gd name="T27" fmla="*/ 27 h 361"/>
                <a:gd name="T28" fmla="*/ 165 w 165"/>
                <a:gd name="T29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61">
                  <a:moveTo>
                    <a:pt x="165" y="311"/>
                  </a:moveTo>
                  <a:lnTo>
                    <a:pt x="0" y="311"/>
                  </a:lnTo>
                  <a:lnTo>
                    <a:pt x="0" y="361"/>
                  </a:lnTo>
                  <a:lnTo>
                    <a:pt x="165" y="361"/>
                  </a:lnTo>
                  <a:lnTo>
                    <a:pt x="165" y="311"/>
                  </a:lnTo>
                  <a:moveTo>
                    <a:pt x="165" y="141"/>
                  </a:moveTo>
                  <a:lnTo>
                    <a:pt x="0" y="141"/>
                  </a:lnTo>
                  <a:lnTo>
                    <a:pt x="0" y="197"/>
                  </a:lnTo>
                  <a:lnTo>
                    <a:pt x="165" y="197"/>
                  </a:lnTo>
                  <a:lnTo>
                    <a:pt x="165" y="141"/>
                  </a:lnTo>
                  <a:moveTo>
                    <a:pt x="16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65" y="27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7">
              <a:extLst>
                <a:ext uri="{FF2B5EF4-FFF2-40B4-BE49-F238E27FC236}">
                  <a16:creationId xmlns:a16="http://schemas.microsoft.com/office/drawing/2014/main" id="{53FB4159-3213-49DC-BCE5-23ED4C61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3648533"/>
              <a:ext cx="224597" cy="924243"/>
            </a:xfrm>
            <a:custGeom>
              <a:avLst/>
              <a:gdLst>
                <a:gd name="T0" fmla="*/ 165 w 165"/>
                <a:gd name="T1" fmla="*/ 0 h 679"/>
                <a:gd name="T2" fmla="*/ 0 w 165"/>
                <a:gd name="T3" fmla="*/ 0 h 679"/>
                <a:gd name="T4" fmla="*/ 0 w 165"/>
                <a:gd name="T5" fmla="*/ 679 h 679"/>
                <a:gd name="T6" fmla="*/ 165 w 165"/>
                <a:gd name="T7" fmla="*/ 679 h 679"/>
                <a:gd name="T8" fmla="*/ 165 w 165"/>
                <a:gd name="T9" fmla="*/ 556 h 679"/>
                <a:gd name="T10" fmla="*/ 79 w 165"/>
                <a:gd name="T11" fmla="*/ 556 h 679"/>
                <a:gd name="T12" fmla="*/ 79 w 165"/>
                <a:gd name="T13" fmla="*/ 531 h 679"/>
                <a:gd name="T14" fmla="*/ 109 w 165"/>
                <a:gd name="T15" fmla="*/ 531 h 679"/>
                <a:gd name="T16" fmla="*/ 109 w 165"/>
                <a:gd name="T17" fmla="*/ 428 h 679"/>
                <a:gd name="T18" fmla="*/ 165 w 165"/>
                <a:gd name="T19" fmla="*/ 428 h 679"/>
                <a:gd name="T20" fmla="*/ 165 w 165"/>
                <a:gd name="T21" fmla="*/ 384 h 679"/>
                <a:gd name="T22" fmla="*/ 79 w 165"/>
                <a:gd name="T23" fmla="*/ 384 h 679"/>
                <a:gd name="T24" fmla="*/ 79 w 165"/>
                <a:gd name="T25" fmla="*/ 361 h 679"/>
                <a:gd name="T26" fmla="*/ 109 w 165"/>
                <a:gd name="T27" fmla="*/ 361 h 679"/>
                <a:gd name="T28" fmla="*/ 109 w 165"/>
                <a:gd name="T29" fmla="*/ 257 h 679"/>
                <a:gd name="T30" fmla="*/ 165 w 165"/>
                <a:gd name="T31" fmla="*/ 257 h 679"/>
                <a:gd name="T32" fmla="*/ 165 w 165"/>
                <a:gd name="T33" fmla="*/ 214 h 679"/>
                <a:gd name="T34" fmla="*/ 79 w 165"/>
                <a:gd name="T35" fmla="*/ 214 h 679"/>
                <a:gd name="T36" fmla="*/ 79 w 165"/>
                <a:gd name="T37" fmla="*/ 189 h 679"/>
                <a:gd name="T38" fmla="*/ 109 w 165"/>
                <a:gd name="T39" fmla="*/ 189 h 679"/>
                <a:gd name="T40" fmla="*/ 109 w 165"/>
                <a:gd name="T41" fmla="*/ 87 h 679"/>
                <a:gd name="T42" fmla="*/ 165 w 165"/>
                <a:gd name="T43" fmla="*/ 87 h 679"/>
                <a:gd name="T44" fmla="*/ 165 w 165"/>
                <a:gd name="T45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679">
                  <a:moveTo>
                    <a:pt x="165" y="0"/>
                  </a:moveTo>
                  <a:lnTo>
                    <a:pt x="0" y="0"/>
                  </a:lnTo>
                  <a:lnTo>
                    <a:pt x="0" y="679"/>
                  </a:lnTo>
                  <a:lnTo>
                    <a:pt x="165" y="679"/>
                  </a:lnTo>
                  <a:lnTo>
                    <a:pt x="165" y="556"/>
                  </a:lnTo>
                  <a:lnTo>
                    <a:pt x="79" y="556"/>
                  </a:lnTo>
                  <a:lnTo>
                    <a:pt x="79" y="531"/>
                  </a:lnTo>
                  <a:lnTo>
                    <a:pt x="109" y="531"/>
                  </a:lnTo>
                  <a:lnTo>
                    <a:pt x="109" y="428"/>
                  </a:lnTo>
                  <a:lnTo>
                    <a:pt x="165" y="428"/>
                  </a:lnTo>
                  <a:lnTo>
                    <a:pt x="165" y="384"/>
                  </a:lnTo>
                  <a:lnTo>
                    <a:pt x="79" y="384"/>
                  </a:lnTo>
                  <a:lnTo>
                    <a:pt x="79" y="361"/>
                  </a:lnTo>
                  <a:lnTo>
                    <a:pt x="109" y="361"/>
                  </a:lnTo>
                  <a:lnTo>
                    <a:pt x="109" y="257"/>
                  </a:lnTo>
                  <a:lnTo>
                    <a:pt x="165" y="257"/>
                  </a:lnTo>
                  <a:lnTo>
                    <a:pt x="165" y="214"/>
                  </a:lnTo>
                  <a:lnTo>
                    <a:pt x="79" y="214"/>
                  </a:lnTo>
                  <a:lnTo>
                    <a:pt x="79" y="189"/>
                  </a:lnTo>
                  <a:lnTo>
                    <a:pt x="109" y="189"/>
                  </a:lnTo>
                  <a:lnTo>
                    <a:pt x="109" y="87"/>
                  </a:lnTo>
                  <a:lnTo>
                    <a:pt x="165" y="8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2E1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8">
              <a:extLst>
                <a:ext uri="{FF2B5EF4-FFF2-40B4-BE49-F238E27FC236}">
                  <a16:creationId xmlns:a16="http://schemas.microsoft.com/office/drawing/2014/main" id="{44C09B5D-278E-427F-B13E-02AA6D0F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095" y="3648533"/>
              <a:ext cx="224597" cy="924243"/>
            </a:xfrm>
            <a:custGeom>
              <a:avLst/>
              <a:gdLst>
                <a:gd name="T0" fmla="*/ 165 w 165"/>
                <a:gd name="T1" fmla="*/ 0 h 679"/>
                <a:gd name="T2" fmla="*/ 0 w 165"/>
                <a:gd name="T3" fmla="*/ 0 h 679"/>
                <a:gd name="T4" fmla="*/ 0 w 165"/>
                <a:gd name="T5" fmla="*/ 679 h 679"/>
                <a:gd name="T6" fmla="*/ 165 w 165"/>
                <a:gd name="T7" fmla="*/ 679 h 679"/>
                <a:gd name="T8" fmla="*/ 165 w 165"/>
                <a:gd name="T9" fmla="*/ 556 h 679"/>
                <a:gd name="T10" fmla="*/ 79 w 165"/>
                <a:gd name="T11" fmla="*/ 556 h 679"/>
                <a:gd name="T12" fmla="*/ 79 w 165"/>
                <a:gd name="T13" fmla="*/ 531 h 679"/>
                <a:gd name="T14" fmla="*/ 109 w 165"/>
                <a:gd name="T15" fmla="*/ 531 h 679"/>
                <a:gd name="T16" fmla="*/ 109 w 165"/>
                <a:gd name="T17" fmla="*/ 428 h 679"/>
                <a:gd name="T18" fmla="*/ 165 w 165"/>
                <a:gd name="T19" fmla="*/ 428 h 679"/>
                <a:gd name="T20" fmla="*/ 165 w 165"/>
                <a:gd name="T21" fmla="*/ 384 h 679"/>
                <a:gd name="T22" fmla="*/ 79 w 165"/>
                <a:gd name="T23" fmla="*/ 384 h 679"/>
                <a:gd name="T24" fmla="*/ 79 w 165"/>
                <a:gd name="T25" fmla="*/ 361 h 679"/>
                <a:gd name="T26" fmla="*/ 109 w 165"/>
                <a:gd name="T27" fmla="*/ 361 h 679"/>
                <a:gd name="T28" fmla="*/ 109 w 165"/>
                <a:gd name="T29" fmla="*/ 257 h 679"/>
                <a:gd name="T30" fmla="*/ 165 w 165"/>
                <a:gd name="T31" fmla="*/ 257 h 679"/>
                <a:gd name="T32" fmla="*/ 165 w 165"/>
                <a:gd name="T33" fmla="*/ 214 h 679"/>
                <a:gd name="T34" fmla="*/ 79 w 165"/>
                <a:gd name="T35" fmla="*/ 214 h 679"/>
                <a:gd name="T36" fmla="*/ 79 w 165"/>
                <a:gd name="T37" fmla="*/ 189 h 679"/>
                <a:gd name="T38" fmla="*/ 109 w 165"/>
                <a:gd name="T39" fmla="*/ 189 h 679"/>
                <a:gd name="T40" fmla="*/ 109 w 165"/>
                <a:gd name="T41" fmla="*/ 87 h 679"/>
                <a:gd name="T42" fmla="*/ 165 w 165"/>
                <a:gd name="T43" fmla="*/ 87 h 679"/>
                <a:gd name="T44" fmla="*/ 165 w 165"/>
                <a:gd name="T45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679">
                  <a:moveTo>
                    <a:pt x="165" y="0"/>
                  </a:moveTo>
                  <a:lnTo>
                    <a:pt x="0" y="0"/>
                  </a:lnTo>
                  <a:lnTo>
                    <a:pt x="0" y="679"/>
                  </a:lnTo>
                  <a:lnTo>
                    <a:pt x="165" y="679"/>
                  </a:lnTo>
                  <a:lnTo>
                    <a:pt x="165" y="556"/>
                  </a:lnTo>
                  <a:lnTo>
                    <a:pt x="79" y="556"/>
                  </a:lnTo>
                  <a:lnTo>
                    <a:pt x="79" y="531"/>
                  </a:lnTo>
                  <a:lnTo>
                    <a:pt x="109" y="531"/>
                  </a:lnTo>
                  <a:lnTo>
                    <a:pt x="109" y="428"/>
                  </a:lnTo>
                  <a:lnTo>
                    <a:pt x="165" y="428"/>
                  </a:lnTo>
                  <a:lnTo>
                    <a:pt x="165" y="384"/>
                  </a:lnTo>
                  <a:lnTo>
                    <a:pt x="79" y="384"/>
                  </a:lnTo>
                  <a:lnTo>
                    <a:pt x="79" y="361"/>
                  </a:lnTo>
                  <a:lnTo>
                    <a:pt x="109" y="361"/>
                  </a:lnTo>
                  <a:lnTo>
                    <a:pt x="109" y="257"/>
                  </a:lnTo>
                  <a:lnTo>
                    <a:pt x="165" y="257"/>
                  </a:lnTo>
                  <a:lnTo>
                    <a:pt x="165" y="214"/>
                  </a:lnTo>
                  <a:lnTo>
                    <a:pt x="79" y="214"/>
                  </a:lnTo>
                  <a:lnTo>
                    <a:pt x="79" y="189"/>
                  </a:lnTo>
                  <a:lnTo>
                    <a:pt x="109" y="189"/>
                  </a:lnTo>
                  <a:lnTo>
                    <a:pt x="109" y="87"/>
                  </a:lnTo>
                  <a:lnTo>
                    <a:pt x="165" y="87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69">
              <a:extLst>
                <a:ext uri="{FF2B5EF4-FFF2-40B4-BE49-F238E27FC236}">
                  <a16:creationId xmlns:a16="http://schemas.microsoft.com/office/drawing/2014/main" id="{6D16C031-59FF-42D2-82E8-D0DCE5B81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90" y="4389014"/>
              <a:ext cx="347105" cy="675146"/>
            </a:xfrm>
            <a:custGeom>
              <a:avLst/>
              <a:gdLst>
                <a:gd name="T0" fmla="*/ 152 w 255"/>
                <a:gd name="T1" fmla="*/ 0 h 496"/>
                <a:gd name="T2" fmla="*/ 0 w 255"/>
                <a:gd name="T3" fmla="*/ 0 h 496"/>
                <a:gd name="T4" fmla="*/ 0 w 255"/>
                <a:gd name="T5" fmla="*/ 496 h 496"/>
                <a:gd name="T6" fmla="*/ 255 w 255"/>
                <a:gd name="T7" fmla="*/ 496 h 496"/>
                <a:gd name="T8" fmla="*/ 255 w 255"/>
                <a:gd name="T9" fmla="*/ 446 h 496"/>
                <a:gd name="T10" fmla="*/ 133 w 255"/>
                <a:gd name="T11" fmla="*/ 446 h 496"/>
                <a:gd name="T12" fmla="*/ 133 w 255"/>
                <a:gd name="T13" fmla="*/ 332 h 496"/>
                <a:gd name="T14" fmla="*/ 255 w 255"/>
                <a:gd name="T15" fmla="*/ 332 h 496"/>
                <a:gd name="T16" fmla="*/ 255 w 255"/>
                <a:gd name="T17" fmla="*/ 276 h 496"/>
                <a:gd name="T18" fmla="*/ 133 w 255"/>
                <a:gd name="T19" fmla="*/ 276 h 496"/>
                <a:gd name="T20" fmla="*/ 133 w 255"/>
                <a:gd name="T21" fmla="*/ 162 h 496"/>
                <a:gd name="T22" fmla="*/ 255 w 255"/>
                <a:gd name="T23" fmla="*/ 162 h 496"/>
                <a:gd name="T24" fmla="*/ 255 w 255"/>
                <a:gd name="T25" fmla="*/ 135 h 496"/>
                <a:gd name="T26" fmla="*/ 152 w 255"/>
                <a:gd name="T27" fmla="*/ 135 h 496"/>
                <a:gd name="T28" fmla="*/ 152 w 25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496">
                  <a:moveTo>
                    <a:pt x="152" y="0"/>
                  </a:moveTo>
                  <a:lnTo>
                    <a:pt x="0" y="0"/>
                  </a:lnTo>
                  <a:lnTo>
                    <a:pt x="0" y="496"/>
                  </a:lnTo>
                  <a:lnTo>
                    <a:pt x="255" y="496"/>
                  </a:lnTo>
                  <a:lnTo>
                    <a:pt x="255" y="446"/>
                  </a:lnTo>
                  <a:lnTo>
                    <a:pt x="133" y="446"/>
                  </a:lnTo>
                  <a:lnTo>
                    <a:pt x="133" y="332"/>
                  </a:lnTo>
                  <a:lnTo>
                    <a:pt x="255" y="332"/>
                  </a:lnTo>
                  <a:lnTo>
                    <a:pt x="255" y="276"/>
                  </a:lnTo>
                  <a:lnTo>
                    <a:pt x="133" y="276"/>
                  </a:lnTo>
                  <a:lnTo>
                    <a:pt x="133" y="162"/>
                  </a:lnTo>
                  <a:lnTo>
                    <a:pt x="255" y="162"/>
                  </a:lnTo>
                  <a:lnTo>
                    <a:pt x="255" y="135"/>
                  </a:lnTo>
                  <a:lnTo>
                    <a:pt x="152" y="13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0">
              <a:extLst>
                <a:ext uri="{FF2B5EF4-FFF2-40B4-BE49-F238E27FC236}">
                  <a16:creationId xmlns:a16="http://schemas.microsoft.com/office/drawing/2014/main" id="{FF0E8208-344F-4D37-8792-1AC3A837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90" y="4389014"/>
              <a:ext cx="347105" cy="675146"/>
            </a:xfrm>
            <a:custGeom>
              <a:avLst/>
              <a:gdLst>
                <a:gd name="T0" fmla="*/ 152 w 255"/>
                <a:gd name="T1" fmla="*/ 0 h 496"/>
                <a:gd name="T2" fmla="*/ 0 w 255"/>
                <a:gd name="T3" fmla="*/ 0 h 496"/>
                <a:gd name="T4" fmla="*/ 0 w 255"/>
                <a:gd name="T5" fmla="*/ 496 h 496"/>
                <a:gd name="T6" fmla="*/ 255 w 255"/>
                <a:gd name="T7" fmla="*/ 496 h 496"/>
                <a:gd name="T8" fmla="*/ 255 w 255"/>
                <a:gd name="T9" fmla="*/ 446 h 496"/>
                <a:gd name="T10" fmla="*/ 133 w 255"/>
                <a:gd name="T11" fmla="*/ 446 h 496"/>
                <a:gd name="T12" fmla="*/ 133 w 255"/>
                <a:gd name="T13" fmla="*/ 332 h 496"/>
                <a:gd name="T14" fmla="*/ 255 w 255"/>
                <a:gd name="T15" fmla="*/ 332 h 496"/>
                <a:gd name="T16" fmla="*/ 255 w 255"/>
                <a:gd name="T17" fmla="*/ 276 h 496"/>
                <a:gd name="T18" fmla="*/ 133 w 255"/>
                <a:gd name="T19" fmla="*/ 276 h 496"/>
                <a:gd name="T20" fmla="*/ 133 w 255"/>
                <a:gd name="T21" fmla="*/ 162 h 496"/>
                <a:gd name="T22" fmla="*/ 255 w 255"/>
                <a:gd name="T23" fmla="*/ 162 h 496"/>
                <a:gd name="T24" fmla="*/ 255 w 255"/>
                <a:gd name="T25" fmla="*/ 135 h 496"/>
                <a:gd name="T26" fmla="*/ 152 w 255"/>
                <a:gd name="T27" fmla="*/ 135 h 496"/>
                <a:gd name="T28" fmla="*/ 152 w 25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496">
                  <a:moveTo>
                    <a:pt x="152" y="0"/>
                  </a:moveTo>
                  <a:lnTo>
                    <a:pt x="0" y="0"/>
                  </a:lnTo>
                  <a:lnTo>
                    <a:pt x="0" y="496"/>
                  </a:lnTo>
                  <a:lnTo>
                    <a:pt x="255" y="496"/>
                  </a:lnTo>
                  <a:lnTo>
                    <a:pt x="255" y="446"/>
                  </a:lnTo>
                  <a:lnTo>
                    <a:pt x="133" y="446"/>
                  </a:lnTo>
                  <a:lnTo>
                    <a:pt x="133" y="332"/>
                  </a:lnTo>
                  <a:lnTo>
                    <a:pt x="255" y="332"/>
                  </a:lnTo>
                  <a:lnTo>
                    <a:pt x="255" y="276"/>
                  </a:lnTo>
                  <a:lnTo>
                    <a:pt x="133" y="276"/>
                  </a:lnTo>
                  <a:lnTo>
                    <a:pt x="133" y="162"/>
                  </a:lnTo>
                  <a:lnTo>
                    <a:pt x="255" y="162"/>
                  </a:lnTo>
                  <a:lnTo>
                    <a:pt x="255" y="135"/>
                  </a:lnTo>
                  <a:lnTo>
                    <a:pt x="152" y="135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1">
              <a:extLst>
                <a:ext uri="{FF2B5EF4-FFF2-40B4-BE49-F238E27FC236}">
                  <a16:creationId xmlns:a16="http://schemas.microsoft.com/office/drawing/2014/main" id="{FEF9762B-B53C-445C-9C46-937BD6CFC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648533"/>
              <a:ext cx="140204" cy="924243"/>
            </a:xfrm>
            <a:custGeom>
              <a:avLst/>
              <a:gdLst>
                <a:gd name="T0" fmla="*/ 103 w 103"/>
                <a:gd name="T1" fmla="*/ 0 h 679"/>
                <a:gd name="T2" fmla="*/ 101 w 103"/>
                <a:gd name="T3" fmla="*/ 0 h 679"/>
                <a:gd name="T4" fmla="*/ 101 w 103"/>
                <a:gd name="T5" fmla="*/ 544 h 679"/>
                <a:gd name="T6" fmla="*/ 0 w 103"/>
                <a:gd name="T7" fmla="*/ 544 h 679"/>
                <a:gd name="T8" fmla="*/ 0 w 103"/>
                <a:gd name="T9" fmla="*/ 679 h 679"/>
                <a:gd name="T10" fmla="*/ 103 w 103"/>
                <a:gd name="T11" fmla="*/ 679 h 679"/>
                <a:gd name="T12" fmla="*/ 103 w 10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79">
                  <a:moveTo>
                    <a:pt x="103" y="0"/>
                  </a:moveTo>
                  <a:lnTo>
                    <a:pt x="101" y="0"/>
                  </a:lnTo>
                  <a:lnTo>
                    <a:pt x="101" y="544"/>
                  </a:lnTo>
                  <a:lnTo>
                    <a:pt x="0" y="544"/>
                  </a:lnTo>
                  <a:lnTo>
                    <a:pt x="0" y="679"/>
                  </a:lnTo>
                  <a:lnTo>
                    <a:pt x="103" y="67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2">
              <a:extLst>
                <a:ext uri="{FF2B5EF4-FFF2-40B4-BE49-F238E27FC236}">
                  <a16:creationId xmlns:a16="http://schemas.microsoft.com/office/drawing/2014/main" id="{1FD6A34A-31F3-432B-B6CA-D6624F70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92" y="3648533"/>
              <a:ext cx="140204" cy="924243"/>
            </a:xfrm>
            <a:custGeom>
              <a:avLst/>
              <a:gdLst>
                <a:gd name="T0" fmla="*/ 103 w 103"/>
                <a:gd name="T1" fmla="*/ 0 h 679"/>
                <a:gd name="T2" fmla="*/ 101 w 103"/>
                <a:gd name="T3" fmla="*/ 0 h 679"/>
                <a:gd name="T4" fmla="*/ 101 w 103"/>
                <a:gd name="T5" fmla="*/ 544 h 679"/>
                <a:gd name="T6" fmla="*/ 0 w 103"/>
                <a:gd name="T7" fmla="*/ 544 h 679"/>
                <a:gd name="T8" fmla="*/ 0 w 103"/>
                <a:gd name="T9" fmla="*/ 679 h 679"/>
                <a:gd name="T10" fmla="*/ 103 w 103"/>
                <a:gd name="T11" fmla="*/ 679 h 679"/>
                <a:gd name="T12" fmla="*/ 103 w 103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79">
                  <a:moveTo>
                    <a:pt x="103" y="0"/>
                  </a:moveTo>
                  <a:lnTo>
                    <a:pt x="101" y="0"/>
                  </a:lnTo>
                  <a:lnTo>
                    <a:pt x="101" y="544"/>
                  </a:lnTo>
                  <a:lnTo>
                    <a:pt x="0" y="544"/>
                  </a:lnTo>
                  <a:lnTo>
                    <a:pt x="0" y="679"/>
                  </a:lnTo>
                  <a:lnTo>
                    <a:pt x="103" y="67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473">
              <a:extLst>
                <a:ext uri="{FF2B5EF4-FFF2-40B4-BE49-F238E27FC236}">
                  <a16:creationId xmlns:a16="http://schemas.microsoft.com/office/drawing/2014/main" id="{0E1BA8CB-108D-419D-9CD1-F589E880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389014"/>
              <a:ext cx="149732" cy="174232"/>
            </a:xfrm>
            <a:prstGeom prst="rect">
              <a:avLst/>
            </a:prstGeom>
            <a:solidFill>
              <a:srgbClr val="B8D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Rectangle 474">
              <a:extLst>
                <a:ext uri="{FF2B5EF4-FFF2-40B4-BE49-F238E27FC236}">
                  <a16:creationId xmlns:a16="http://schemas.microsoft.com/office/drawing/2014/main" id="{F5DD4DB8-0DFD-42D1-B992-E2559523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389014"/>
              <a:ext cx="149732" cy="174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5">
              <a:extLst>
                <a:ext uri="{FF2B5EF4-FFF2-40B4-BE49-F238E27FC236}">
                  <a16:creationId xmlns:a16="http://schemas.microsoft.com/office/drawing/2014/main" id="{4D2F6100-17BF-4215-B213-59B9D2C5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648533"/>
              <a:ext cx="551283" cy="960994"/>
            </a:xfrm>
            <a:custGeom>
              <a:avLst/>
              <a:gdLst>
                <a:gd name="T0" fmla="*/ 405 w 405"/>
                <a:gd name="T1" fmla="*/ 0 h 706"/>
                <a:gd name="T2" fmla="*/ 326 w 405"/>
                <a:gd name="T3" fmla="*/ 0 h 706"/>
                <a:gd name="T4" fmla="*/ 326 w 405"/>
                <a:gd name="T5" fmla="*/ 2 h 706"/>
                <a:gd name="T6" fmla="*/ 361 w 405"/>
                <a:gd name="T7" fmla="*/ 2 h 706"/>
                <a:gd name="T8" fmla="*/ 361 w 405"/>
                <a:gd name="T9" fmla="*/ 50 h 706"/>
                <a:gd name="T10" fmla="*/ 326 w 405"/>
                <a:gd name="T11" fmla="*/ 50 h 706"/>
                <a:gd name="T12" fmla="*/ 326 w 405"/>
                <a:gd name="T13" fmla="*/ 87 h 706"/>
                <a:gd name="T14" fmla="*/ 336 w 405"/>
                <a:gd name="T15" fmla="*/ 87 h 706"/>
                <a:gd name="T16" fmla="*/ 336 w 405"/>
                <a:gd name="T17" fmla="*/ 118 h 706"/>
                <a:gd name="T18" fmla="*/ 361 w 405"/>
                <a:gd name="T19" fmla="*/ 118 h 706"/>
                <a:gd name="T20" fmla="*/ 361 w 405"/>
                <a:gd name="T21" fmla="*/ 166 h 706"/>
                <a:gd name="T22" fmla="*/ 336 w 405"/>
                <a:gd name="T23" fmla="*/ 166 h 706"/>
                <a:gd name="T24" fmla="*/ 336 w 405"/>
                <a:gd name="T25" fmla="*/ 189 h 706"/>
                <a:gd name="T26" fmla="*/ 370 w 405"/>
                <a:gd name="T27" fmla="*/ 189 h 706"/>
                <a:gd name="T28" fmla="*/ 370 w 405"/>
                <a:gd name="T29" fmla="*/ 214 h 706"/>
                <a:gd name="T30" fmla="*/ 326 w 405"/>
                <a:gd name="T31" fmla="*/ 214 h 706"/>
                <a:gd name="T32" fmla="*/ 326 w 405"/>
                <a:gd name="T33" fmla="*/ 235 h 706"/>
                <a:gd name="T34" fmla="*/ 361 w 405"/>
                <a:gd name="T35" fmla="*/ 235 h 706"/>
                <a:gd name="T36" fmla="*/ 361 w 405"/>
                <a:gd name="T37" fmla="*/ 282 h 706"/>
                <a:gd name="T38" fmla="*/ 336 w 405"/>
                <a:gd name="T39" fmla="*/ 282 h 706"/>
                <a:gd name="T40" fmla="*/ 336 w 405"/>
                <a:gd name="T41" fmla="*/ 351 h 706"/>
                <a:gd name="T42" fmla="*/ 361 w 405"/>
                <a:gd name="T43" fmla="*/ 351 h 706"/>
                <a:gd name="T44" fmla="*/ 361 w 405"/>
                <a:gd name="T45" fmla="*/ 361 h 706"/>
                <a:gd name="T46" fmla="*/ 370 w 405"/>
                <a:gd name="T47" fmla="*/ 361 h 706"/>
                <a:gd name="T48" fmla="*/ 370 w 405"/>
                <a:gd name="T49" fmla="*/ 384 h 706"/>
                <a:gd name="T50" fmla="*/ 361 w 405"/>
                <a:gd name="T51" fmla="*/ 384 h 706"/>
                <a:gd name="T52" fmla="*/ 361 w 405"/>
                <a:gd name="T53" fmla="*/ 399 h 706"/>
                <a:gd name="T54" fmla="*/ 326 w 405"/>
                <a:gd name="T55" fmla="*/ 399 h 706"/>
                <a:gd name="T56" fmla="*/ 326 w 405"/>
                <a:gd name="T57" fmla="*/ 428 h 706"/>
                <a:gd name="T58" fmla="*/ 336 w 405"/>
                <a:gd name="T59" fmla="*/ 428 h 706"/>
                <a:gd name="T60" fmla="*/ 336 w 405"/>
                <a:gd name="T61" fmla="*/ 531 h 706"/>
                <a:gd name="T62" fmla="*/ 370 w 405"/>
                <a:gd name="T63" fmla="*/ 531 h 706"/>
                <a:gd name="T64" fmla="*/ 370 w 405"/>
                <a:gd name="T65" fmla="*/ 556 h 706"/>
                <a:gd name="T66" fmla="*/ 326 w 405"/>
                <a:gd name="T67" fmla="*/ 556 h 706"/>
                <a:gd name="T68" fmla="*/ 326 w 405"/>
                <a:gd name="T69" fmla="*/ 679 h 706"/>
                <a:gd name="T70" fmla="*/ 0 w 405"/>
                <a:gd name="T71" fmla="*/ 679 h 706"/>
                <a:gd name="T72" fmla="*/ 0 w 405"/>
                <a:gd name="T73" fmla="*/ 706 h 706"/>
                <a:gd name="T74" fmla="*/ 330 w 405"/>
                <a:gd name="T75" fmla="*/ 706 h 706"/>
                <a:gd name="T76" fmla="*/ 330 w 405"/>
                <a:gd name="T77" fmla="*/ 672 h 706"/>
                <a:gd name="T78" fmla="*/ 405 w 405"/>
                <a:gd name="T79" fmla="*/ 672 h 706"/>
                <a:gd name="T80" fmla="*/ 405 w 405"/>
                <a:gd name="T81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5" h="706">
                  <a:moveTo>
                    <a:pt x="405" y="0"/>
                  </a:moveTo>
                  <a:lnTo>
                    <a:pt x="326" y="0"/>
                  </a:lnTo>
                  <a:lnTo>
                    <a:pt x="326" y="2"/>
                  </a:lnTo>
                  <a:lnTo>
                    <a:pt x="361" y="2"/>
                  </a:lnTo>
                  <a:lnTo>
                    <a:pt x="361" y="50"/>
                  </a:lnTo>
                  <a:lnTo>
                    <a:pt x="326" y="50"/>
                  </a:lnTo>
                  <a:lnTo>
                    <a:pt x="326" y="87"/>
                  </a:lnTo>
                  <a:lnTo>
                    <a:pt x="336" y="87"/>
                  </a:lnTo>
                  <a:lnTo>
                    <a:pt x="336" y="118"/>
                  </a:lnTo>
                  <a:lnTo>
                    <a:pt x="361" y="118"/>
                  </a:lnTo>
                  <a:lnTo>
                    <a:pt x="361" y="166"/>
                  </a:lnTo>
                  <a:lnTo>
                    <a:pt x="336" y="166"/>
                  </a:lnTo>
                  <a:lnTo>
                    <a:pt x="336" y="189"/>
                  </a:lnTo>
                  <a:lnTo>
                    <a:pt x="370" y="189"/>
                  </a:lnTo>
                  <a:lnTo>
                    <a:pt x="370" y="214"/>
                  </a:lnTo>
                  <a:lnTo>
                    <a:pt x="326" y="214"/>
                  </a:lnTo>
                  <a:lnTo>
                    <a:pt x="326" y="235"/>
                  </a:lnTo>
                  <a:lnTo>
                    <a:pt x="361" y="235"/>
                  </a:lnTo>
                  <a:lnTo>
                    <a:pt x="361" y="282"/>
                  </a:lnTo>
                  <a:lnTo>
                    <a:pt x="336" y="282"/>
                  </a:lnTo>
                  <a:lnTo>
                    <a:pt x="336" y="351"/>
                  </a:lnTo>
                  <a:lnTo>
                    <a:pt x="361" y="351"/>
                  </a:lnTo>
                  <a:lnTo>
                    <a:pt x="361" y="361"/>
                  </a:lnTo>
                  <a:lnTo>
                    <a:pt x="370" y="361"/>
                  </a:lnTo>
                  <a:lnTo>
                    <a:pt x="370" y="384"/>
                  </a:lnTo>
                  <a:lnTo>
                    <a:pt x="361" y="384"/>
                  </a:lnTo>
                  <a:lnTo>
                    <a:pt x="361" y="399"/>
                  </a:lnTo>
                  <a:lnTo>
                    <a:pt x="326" y="399"/>
                  </a:lnTo>
                  <a:lnTo>
                    <a:pt x="326" y="428"/>
                  </a:lnTo>
                  <a:lnTo>
                    <a:pt x="336" y="428"/>
                  </a:lnTo>
                  <a:lnTo>
                    <a:pt x="336" y="531"/>
                  </a:lnTo>
                  <a:lnTo>
                    <a:pt x="370" y="531"/>
                  </a:lnTo>
                  <a:lnTo>
                    <a:pt x="370" y="556"/>
                  </a:lnTo>
                  <a:lnTo>
                    <a:pt x="326" y="556"/>
                  </a:lnTo>
                  <a:lnTo>
                    <a:pt x="326" y="679"/>
                  </a:lnTo>
                  <a:lnTo>
                    <a:pt x="0" y="679"/>
                  </a:lnTo>
                  <a:lnTo>
                    <a:pt x="0" y="706"/>
                  </a:lnTo>
                  <a:lnTo>
                    <a:pt x="330" y="706"/>
                  </a:lnTo>
                  <a:lnTo>
                    <a:pt x="330" y="672"/>
                  </a:lnTo>
                  <a:lnTo>
                    <a:pt x="405" y="67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6">
              <a:extLst>
                <a:ext uri="{FF2B5EF4-FFF2-40B4-BE49-F238E27FC236}">
                  <a16:creationId xmlns:a16="http://schemas.microsoft.com/office/drawing/2014/main" id="{5638D56D-2539-4660-882B-2B4AC457E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648533"/>
              <a:ext cx="551283" cy="960994"/>
            </a:xfrm>
            <a:custGeom>
              <a:avLst/>
              <a:gdLst>
                <a:gd name="T0" fmla="*/ 405 w 405"/>
                <a:gd name="T1" fmla="*/ 0 h 706"/>
                <a:gd name="T2" fmla="*/ 326 w 405"/>
                <a:gd name="T3" fmla="*/ 0 h 706"/>
                <a:gd name="T4" fmla="*/ 326 w 405"/>
                <a:gd name="T5" fmla="*/ 2 h 706"/>
                <a:gd name="T6" fmla="*/ 361 w 405"/>
                <a:gd name="T7" fmla="*/ 2 h 706"/>
                <a:gd name="T8" fmla="*/ 361 w 405"/>
                <a:gd name="T9" fmla="*/ 50 h 706"/>
                <a:gd name="T10" fmla="*/ 326 w 405"/>
                <a:gd name="T11" fmla="*/ 50 h 706"/>
                <a:gd name="T12" fmla="*/ 326 w 405"/>
                <a:gd name="T13" fmla="*/ 87 h 706"/>
                <a:gd name="T14" fmla="*/ 336 w 405"/>
                <a:gd name="T15" fmla="*/ 87 h 706"/>
                <a:gd name="T16" fmla="*/ 336 w 405"/>
                <a:gd name="T17" fmla="*/ 118 h 706"/>
                <a:gd name="T18" fmla="*/ 361 w 405"/>
                <a:gd name="T19" fmla="*/ 118 h 706"/>
                <a:gd name="T20" fmla="*/ 361 w 405"/>
                <a:gd name="T21" fmla="*/ 166 h 706"/>
                <a:gd name="T22" fmla="*/ 336 w 405"/>
                <a:gd name="T23" fmla="*/ 166 h 706"/>
                <a:gd name="T24" fmla="*/ 336 w 405"/>
                <a:gd name="T25" fmla="*/ 189 h 706"/>
                <a:gd name="T26" fmla="*/ 370 w 405"/>
                <a:gd name="T27" fmla="*/ 189 h 706"/>
                <a:gd name="T28" fmla="*/ 370 w 405"/>
                <a:gd name="T29" fmla="*/ 214 h 706"/>
                <a:gd name="T30" fmla="*/ 326 w 405"/>
                <a:gd name="T31" fmla="*/ 214 h 706"/>
                <a:gd name="T32" fmla="*/ 326 w 405"/>
                <a:gd name="T33" fmla="*/ 235 h 706"/>
                <a:gd name="T34" fmla="*/ 361 w 405"/>
                <a:gd name="T35" fmla="*/ 235 h 706"/>
                <a:gd name="T36" fmla="*/ 361 w 405"/>
                <a:gd name="T37" fmla="*/ 282 h 706"/>
                <a:gd name="T38" fmla="*/ 336 w 405"/>
                <a:gd name="T39" fmla="*/ 282 h 706"/>
                <a:gd name="T40" fmla="*/ 336 w 405"/>
                <a:gd name="T41" fmla="*/ 351 h 706"/>
                <a:gd name="T42" fmla="*/ 361 w 405"/>
                <a:gd name="T43" fmla="*/ 351 h 706"/>
                <a:gd name="T44" fmla="*/ 361 w 405"/>
                <a:gd name="T45" fmla="*/ 361 h 706"/>
                <a:gd name="T46" fmla="*/ 370 w 405"/>
                <a:gd name="T47" fmla="*/ 361 h 706"/>
                <a:gd name="T48" fmla="*/ 370 w 405"/>
                <a:gd name="T49" fmla="*/ 384 h 706"/>
                <a:gd name="T50" fmla="*/ 361 w 405"/>
                <a:gd name="T51" fmla="*/ 384 h 706"/>
                <a:gd name="T52" fmla="*/ 361 w 405"/>
                <a:gd name="T53" fmla="*/ 399 h 706"/>
                <a:gd name="T54" fmla="*/ 326 w 405"/>
                <a:gd name="T55" fmla="*/ 399 h 706"/>
                <a:gd name="T56" fmla="*/ 326 w 405"/>
                <a:gd name="T57" fmla="*/ 428 h 706"/>
                <a:gd name="T58" fmla="*/ 336 w 405"/>
                <a:gd name="T59" fmla="*/ 428 h 706"/>
                <a:gd name="T60" fmla="*/ 336 w 405"/>
                <a:gd name="T61" fmla="*/ 531 h 706"/>
                <a:gd name="T62" fmla="*/ 370 w 405"/>
                <a:gd name="T63" fmla="*/ 531 h 706"/>
                <a:gd name="T64" fmla="*/ 370 w 405"/>
                <a:gd name="T65" fmla="*/ 556 h 706"/>
                <a:gd name="T66" fmla="*/ 326 w 405"/>
                <a:gd name="T67" fmla="*/ 556 h 706"/>
                <a:gd name="T68" fmla="*/ 326 w 405"/>
                <a:gd name="T69" fmla="*/ 679 h 706"/>
                <a:gd name="T70" fmla="*/ 0 w 405"/>
                <a:gd name="T71" fmla="*/ 679 h 706"/>
                <a:gd name="T72" fmla="*/ 0 w 405"/>
                <a:gd name="T73" fmla="*/ 706 h 706"/>
                <a:gd name="T74" fmla="*/ 330 w 405"/>
                <a:gd name="T75" fmla="*/ 706 h 706"/>
                <a:gd name="T76" fmla="*/ 330 w 405"/>
                <a:gd name="T77" fmla="*/ 672 h 706"/>
                <a:gd name="T78" fmla="*/ 405 w 405"/>
                <a:gd name="T79" fmla="*/ 672 h 706"/>
                <a:gd name="T80" fmla="*/ 405 w 405"/>
                <a:gd name="T81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5" h="706">
                  <a:moveTo>
                    <a:pt x="405" y="0"/>
                  </a:moveTo>
                  <a:lnTo>
                    <a:pt x="326" y="0"/>
                  </a:lnTo>
                  <a:lnTo>
                    <a:pt x="326" y="2"/>
                  </a:lnTo>
                  <a:lnTo>
                    <a:pt x="361" y="2"/>
                  </a:lnTo>
                  <a:lnTo>
                    <a:pt x="361" y="50"/>
                  </a:lnTo>
                  <a:lnTo>
                    <a:pt x="326" y="50"/>
                  </a:lnTo>
                  <a:lnTo>
                    <a:pt x="326" y="87"/>
                  </a:lnTo>
                  <a:lnTo>
                    <a:pt x="336" y="87"/>
                  </a:lnTo>
                  <a:lnTo>
                    <a:pt x="336" y="118"/>
                  </a:lnTo>
                  <a:lnTo>
                    <a:pt x="361" y="118"/>
                  </a:lnTo>
                  <a:lnTo>
                    <a:pt x="361" y="166"/>
                  </a:lnTo>
                  <a:lnTo>
                    <a:pt x="336" y="166"/>
                  </a:lnTo>
                  <a:lnTo>
                    <a:pt x="336" y="189"/>
                  </a:lnTo>
                  <a:lnTo>
                    <a:pt x="370" y="189"/>
                  </a:lnTo>
                  <a:lnTo>
                    <a:pt x="370" y="214"/>
                  </a:lnTo>
                  <a:lnTo>
                    <a:pt x="326" y="214"/>
                  </a:lnTo>
                  <a:lnTo>
                    <a:pt x="326" y="235"/>
                  </a:lnTo>
                  <a:lnTo>
                    <a:pt x="361" y="235"/>
                  </a:lnTo>
                  <a:lnTo>
                    <a:pt x="361" y="282"/>
                  </a:lnTo>
                  <a:lnTo>
                    <a:pt x="336" y="282"/>
                  </a:lnTo>
                  <a:lnTo>
                    <a:pt x="336" y="351"/>
                  </a:lnTo>
                  <a:lnTo>
                    <a:pt x="361" y="351"/>
                  </a:lnTo>
                  <a:lnTo>
                    <a:pt x="361" y="361"/>
                  </a:lnTo>
                  <a:lnTo>
                    <a:pt x="370" y="361"/>
                  </a:lnTo>
                  <a:lnTo>
                    <a:pt x="370" y="384"/>
                  </a:lnTo>
                  <a:lnTo>
                    <a:pt x="361" y="384"/>
                  </a:lnTo>
                  <a:lnTo>
                    <a:pt x="361" y="399"/>
                  </a:lnTo>
                  <a:lnTo>
                    <a:pt x="326" y="399"/>
                  </a:lnTo>
                  <a:lnTo>
                    <a:pt x="326" y="428"/>
                  </a:lnTo>
                  <a:lnTo>
                    <a:pt x="336" y="428"/>
                  </a:lnTo>
                  <a:lnTo>
                    <a:pt x="336" y="531"/>
                  </a:lnTo>
                  <a:lnTo>
                    <a:pt x="370" y="531"/>
                  </a:lnTo>
                  <a:lnTo>
                    <a:pt x="370" y="556"/>
                  </a:lnTo>
                  <a:lnTo>
                    <a:pt x="326" y="556"/>
                  </a:lnTo>
                  <a:lnTo>
                    <a:pt x="326" y="679"/>
                  </a:lnTo>
                  <a:lnTo>
                    <a:pt x="0" y="679"/>
                  </a:lnTo>
                  <a:lnTo>
                    <a:pt x="0" y="706"/>
                  </a:lnTo>
                  <a:lnTo>
                    <a:pt x="330" y="706"/>
                  </a:lnTo>
                  <a:lnTo>
                    <a:pt x="330" y="672"/>
                  </a:lnTo>
                  <a:lnTo>
                    <a:pt x="405" y="672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7">
              <a:extLst>
                <a:ext uri="{FF2B5EF4-FFF2-40B4-BE49-F238E27FC236}">
                  <a16:creationId xmlns:a16="http://schemas.microsoft.com/office/drawing/2014/main" id="{71A47FC7-57F0-4E45-9DD1-38E411A0CB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648533"/>
              <a:ext cx="443749" cy="924243"/>
            </a:xfrm>
            <a:custGeom>
              <a:avLst/>
              <a:gdLst>
                <a:gd name="T0" fmla="*/ 326 w 326"/>
                <a:gd name="T1" fmla="*/ 556 h 679"/>
                <a:gd name="T2" fmla="*/ 0 w 326"/>
                <a:gd name="T3" fmla="*/ 556 h 679"/>
                <a:gd name="T4" fmla="*/ 0 w 326"/>
                <a:gd name="T5" fmla="*/ 679 h 679"/>
                <a:gd name="T6" fmla="*/ 326 w 326"/>
                <a:gd name="T7" fmla="*/ 679 h 679"/>
                <a:gd name="T8" fmla="*/ 326 w 326"/>
                <a:gd name="T9" fmla="*/ 556 h 679"/>
                <a:gd name="T10" fmla="*/ 247 w 326"/>
                <a:gd name="T11" fmla="*/ 384 h 679"/>
                <a:gd name="T12" fmla="*/ 197 w 326"/>
                <a:gd name="T13" fmla="*/ 384 h 679"/>
                <a:gd name="T14" fmla="*/ 197 w 326"/>
                <a:gd name="T15" fmla="*/ 399 h 679"/>
                <a:gd name="T16" fmla="*/ 83 w 326"/>
                <a:gd name="T17" fmla="*/ 399 h 679"/>
                <a:gd name="T18" fmla="*/ 83 w 326"/>
                <a:gd name="T19" fmla="*/ 384 h 679"/>
                <a:gd name="T20" fmla="*/ 0 w 326"/>
                <a:gd name="T21" fmla="*/ 384 h 679"/>
                <a:gd name="T22" fmla="*/ 0 w 326"/>
                <a:gd name="T23" fmla="*/ 428 h 679"/>
                <a:gd name="T24" fmla="*/ 326 w 326"/>
                <a:gd name="T25" fmla="*/ 428 h 679"/>
                <a:gd name="T26" fmla="*/ 326 w 326"/>
                <a:gd name="T27" fmla="*/ 399 h 679"/>
                <a:gd name="T28" fmla="*/ 247 w 326"/>
                <a:gd name="T29" fmla="*/ 399 h 679"/>
                <a:gd name="T30" fmla="*/ 247 w 326"/>
                <a:gd name="T31" fmla="*/ 384 h 679"/>
                <a:gd name="T32" fmla="*/ 326 w 326"/>
                <a:gd name="T33" fmla="*/ 214 h 679"/>
                <a:gd name="T34" fmla="*/ 0 w 326"/>
                <a:gd name="T35" fmla="*/ 214 h 679"/>
                <a:gd name="T36" fmla="*/ 0 w 326"/>
                <a:gd name="T37" fmla="*/ 257 h 679"/>
                <a:gd name="T38" fmla="*/ 83 w 326"/>
                <a:gd name="T39" fmla="*/ 257 h 679"/>
                <a:gd name="T40" fmla="*/ 83 w 326"/>
                <a:gd name="T41" fmla="*/ 235 h 679"/>
                <a:gd name="T42" fmla="*/ 112 w 326"/>
                <a:gd name="T43" fmla="*/ 235 h 679"/>
                <a:gd name="T44" fmla="*/ 197 w 326"/>
                <a:gd name="T45" fmla="*/ 235 h 679"/>
                <a:gd name="T46" fmla="*/ 197 w 326"/>
                <a:gd name="T47" fmla="*/ 257 h 679"/>
                <a:gd name="T48" fmla="*/ 247 w 326"/>
                <a:gd name="T49" fmla="*/ 257 h 679"/>
                <a:gd name="T50" fmla="*/ 247 w 326"/>
                <a:gd name="T51" fmla="*/ 235 h 679"/>
                <a:gd name="T52" fmla="*/ 274 w 326"/>
                <a:gd name="T53" fmla="*/ 235 h 679"/>
                <a:gd name="T54" fmla="*/ 326 w 326"/>
                <a:gd name="T55" fmla="*/ 235 h 679"/>
                <a:gd name="T56" fmla="*/ 326 w 326"/>
                <a:gd name="T57" fmla="*/ 214 h 679"/>
                <a:gd name="T58" fmla="*/ 112 w 326"/>
                <a:gd name="T59" fmla="*/ 2 h 679"/>
                <a:gd name="T60" fmla="*/ 197 w 326"/>
                <a:gd name="T61" fmla="*/ 2 h 679"/>
                <a:gd name="T62" fmla="*/ 197 w 326"/>
                <a:gd name="T63" fmla="*/ 50 h 679"/>
                <a:gd name="T64" fmla="*/ 83 w 326"/>
                <a:gd name="T65" fmla="*/ 50 h 679"/>
                <a:gd name="T66" fmla="*/ 83 w 326"/>
                <a:gd name="T67" fmla="*/ 2 h 679"/>
                <a:gd name="T68" fmla="*/ 112 w 326"/>
                <a:gd name="T69" fmla="*/ 2 h 679"/>
                <a:gd name="T70" fmla="*/ 326 w 326"/>
                <a:gd name="T71" fmla="*/ 0 h 679"/>
                <a:gd name="T72" fmla="*/ 0 w 326"/>
                <a:gd name="T73" fmla="*/ 0 h 679"/>
                <a:gd name="T74" fmla="*/ 0 w 326"/>
                <a:gd name="T75" fmla="*/ 87 h 679"/>
                <a:gd name="T76" fmla="*/ 326 w 326"/>
                <a:gd name="T77" fmla="*/ 87 h 679"/>
                <a:gd name="T78" fmla="*/ 326 w 326"/>
                <a:gd name="T79" fmla="*/ 50 h 679"/>
                <a:gd name="T80" fmla="*/ 247 w 326"/>
                <a:gd name="T81" fmla="*/ 50 h 679"/>
                <a:gd name="T82" fmla="*/ 247 w 326"/>
                <a:gd name="T83" fmla="*/ 2 h 679"/>
                <a:gd name="T84" fmla="*/ 274 w 326"/>
                <a:gd name="T85" fmla="*/ 2 h 679"/>
                <a:gd name="T86" fmla="*/ 326 w 326"/>
                <a:gd name="T87" fmla="*/ 2 h 679"/>
                <a:gd name="T88" fmla="*/ 326 w 326"/>
                <a:gd name="T8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" h="679">
                  <a:moveTo>
                    <a:pt x="326" y="556"/>
                  </a:moveTo>
                  <a:lnTo>
                    <a:pt x="0" y="556"/>
                  </a:lnTo>
                  <a:lnTo>
                    <a:pt x="0" y="679"/>
                  </a:lnTo>
                  <a:lnTo>
                    <a:pt x="326" y="679"/>
                  </a:lnTo>
                  <a:lnTo>
                    <a:pt x="326" y="556"/>
                  </a:lnTo>
                  <a:close/>
                  <a:moveTo>
                    <a:pt x="247" y="384"/>
                  </a:moveTo>
                  <a:lnTo>
                    <a:pt x="197" y="384"/>
                  </a:lnTo>
                  <a:lnTo>
                    <a:pt x="197" y="399"/>
                  </a:lnTo>
                  <a:lnTo>
                    <a:pt x="83" y="399"/>
                  </a:lnTo>
                  <a:lnTo>
                    <a:pt x="83" y="384"/>
                  </a:lnTo>
                  <a:lnTo>
                    <a:pt x="0" y="384"/>
                  </a:lnTo>
                  <a:lnTo>
                    <a:pt x="0" y="428"/>
                  </a:lnTo>
                  <a:lnTo>
                    <a:pt x="326" y="428"/>
                  </a:lnTo>
                  <a:lnTo>
                    <a:pt x="326" y="399"/>
                  </a:lnTo>
                  <a:lnTo>
                    <a:pt x="247" y="399"/>
                  </a:lnTo>
                  <a:lnTo>
                    <a:pt x="247" y="384"/>
                  </a:lnTo>
                  <a:close/>
                  <a:moveTo>
                    <a:pt x="326" y="214"/>
                  </a:moveTo>
                  <a:lnTo>
                    <a:pt x="0" y="214"/>
                  </a:lnTo>
                  <a:lnTo>
                    <a:pt x="0" y="257"/>
                  </a:lnTo>
                  <a:lnTo>
                    <a:pt x="83" y="257"/>
                  </a:lnTo>
                  <a:lnTo>
                    <a:pt x="83" y="235"/>
                  </a:lnTo>
                  <a:lnTo>
                    <a:pt x="112" y="235"/>
                  </a:lnTo>
                  <a:lnTo>
                    <a:pt x="197" y="235"/>
                  </a:lnTo>
                  <a:lnTo>
                    <a:pt x="197" y="257"/>
                  </a:lnTo>
                  <a:lnTo>
                    <a:pt x="247" y="257"/>
                  </a:lnTo>
                  <a:lnTo>
                    <a:pt x="247" y="235"/>
                  </a:lnTo>
                  <a:lnTo>
                    <a:pt x="274" y="235"/>
                  </a:lnTo>
                  <a:lnTo>
                    <a:pt x="326" y="235"/>
                  </a:lnTo>
                  <a:lnTo>
                    <a:pt x="326" y="214"/>
                  </a:lnTo>
                  <a:close/>
                  <a:moveTo>
                    <a:pt x="112" y="2"/>
                  </a:moveTo>
                  <a:lnTo>
                    <a:pt x="197" y="2"/>
                  </a:lnTo>
                  <a:lnTo>
                    <a:pt x="197" y="50"/>
                  </a:lnTo>
                  <a:lnTo>
                    <a:pt x="83" y="50"/>
                  </a:lnTo>
                  <a:lnTo>
                    <a:pt x="83" y="2"/>
                  </a:lnTo>
                  <a:lnTo>
                    <a:pt x="112" y="2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326" y="87"/>
                  </a:lnTo>
                  <a:lnTo>
                    <a:pt x="326" y="50"/>
                  </a:lnTo>
                  <a:lnTo>
                    <a:pt x="247" y="50"/>
                  </a:lnTo>
                  <a:lnTo>
                    <a:pt x="247" y="2"/>
                  </a:lnTo>
                  <a:lnTo>
                    <a:pt x="274" y="2"/>
                  </a:lnTo>
                  <a:lnTo>
                    <a:pt x="326" y="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8">
              <a:extLst>
                <a:ext uri="{FF2B5EF4-FFF2-40B4-BE49-F238E27FC236}">
                  <a16:creationId xmlns:a16="http://schemas.microsoft.com/office/drawing/2014/main" id="{9E3B4A68-0C0C-4398-BF7E-F6848E086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648533"/>
              <a:ext cx="443749" cy="924243"/>
            </a:xfrm>
            <a:custGeom>
              <a:avLst/>
              <a:gdLst>
                <a:gd name="T0" fmla="*/ 326 w 326"/>
                <a:gd name="T1" fmla="*/ 556 h 679"/>
                <a:gd name="T2" fmla="*/ 0 w 326"/>
                <a:gd name="T3" fmla="*/ 556 h 679"/>
                <a:gd name="T4" fmla="*/ 0 w 326"/>
                <a:gd name="T5" fmla="*/ 679 h 679"/>
                <a:gd name="T6" fmla="*/ 326 w 326"/>
                <a:gd name="T7" fmla="*/ 679 h 679"/>
                <a:gd name="T8" fmla="*/ 326 w 326"/>
                <a:gd name="T9" fmla="*/ 556 h 679"/>
                <a:gd name="T10" fmla="*/ 247 w 326"/>
                <a:gd name="T11" fmla="*/ 384 h 679"/>
                <a:gd name="T12" fmla="*/ 197 w 326"/>
                <a:gd name="T13" fmla="*/ 384 h 679"/>
                <a:gd name="T14" fmla="*/ 197 w 326"/>
                <a:gd name="T15" fmla="*/ 399 h 679"/>
                <a:gd name="T16" fmla="*/ 83 w 326"/>
                <a:gd name="T17" fmla="*/ 399 h 679"/>
                <a:gd name="T18" fmla="*/ 83 w 326"/>
                <a:gd name="T19" fmla="*/ 384 h 679"/>
                <a:gd name="T20" fmla="*/ 0 w 326"/>
                <a:gd name="T21" fmla="*/ 384 h 679"/>
                <a:gd name="T22" fmla="*/ 0 w 326"/>
                <a:gd name="T23" fmla="*/ 428 h 679"/>
                <a:gd name="T24" fmla="*/ 326 w 326"/>
                <a:gd name="T25" fmla="*/ 428 h 679"/>
                <a:gd name="T26" fmla="*/ 326 w 326"/>
                <a:gd name="T27" fmla="*/ 399 h 679"/>
                <a:gd name="T28" fmla="*/ 247 w 326"/>
                <a:gd name="T29" fmla="*/ 399 h 679"/>
                <a:gd name="T30" fmla="*/ 247 w 326"/>
                <a:gd name="T31" fmla="*/ 384 h 679"/>
                <a:gd name="T32" fmla="*/ 326 w 326"/>
                <a:gd name="T33" fmla="*/ 214 h 679"/>
                <a:gd name="T34" fmla="*/ 0 w 326"/>
                <a:gd name="T35" fmla="*/ 214 h 679"/>
                <a:gd name="T36" fmla="*/ 0 w 326"/>
                <a:gd name="T37" fmla="*/ 257 h 679"/>
                <a:gd name="T38" fmla="*/ 83 w 326"/>
                <a:gd name="T39" fmla="*/ 257 h 679"/>
                <a:gd name="T40" fmla="*/ 83 w 326"/>
                <a:gd name="T41" fmla="*/ 235 h 679"/>
                <a:gd name="T42" fmla="*/ 112 w 326"/>
                <a:gd name="T43" fmla="*/ 235 h 679"/>
                <a:gd name="T44" fmla="*/ 197 w 326"/>
                <a:gd name="T45" fmla="*/ 235 h 679"/>
                <a:gd name="T46" fmla="*/ 197 w 326"/>
                <a:gd name="T47" fmla="*/ 257 h 679"/>
                <a:gd name="T48" fmla="*/ 247 w 326"/>
                <a:gd name="T49" fmla="*/ 257 h 679"/>
                <a:gd name="T50" fmla="*/ 247 w 326"/>
                <a:gd name="T51" fmla="*/ 235 h 679"/>
                <a:gd name="T52" fmla="*/ 274 w 326"/>
                <a:gd name="T53" fmla="*/ 235 h 679"/>
                <a:gd name="T54" fmla="*/ 326 w 326"/>
                <a:gd name="T55" fmla="*/ 235 h 679"/>
                <a:gd name="T56" fmla="*/ 326 w 326"/>
                <a:gd name="T57" fmla="*/ 214 h 679"/>
                <a:gd name="T58" fmla="*/ 112 w 326"/>
                <a:gd name="T59" fmla="*/ 2 h 679"/>
                <a:gd name="T60" fmla="*/ 197 w 326"/>
                <a:gd name="T61" fmla="*/ 2 h 679"/>
                <a:gd name="T62" fmla="*/ 197 w 326"/>
                <a:gd name="T63" fmla="*/ 50 h 679"/>
                <a:gd name="T64" fmla="*/ 83 w 326"/>
                <a:gd name="T65" fmla="*/ 50 h 679"/>
                <a:gd name="T66" fmla="*/ 83 w 326"/>
                <a:gd name="T67" fmla="*/ 2 h 679"/>
                <a:gd name="T68" fmla="*/ 112 w 326"/>
                <a:gd name="T69" fmla="*/ 2 h 679"/>
                <a:gd name="T70" fmla="*/ 326 w 326"/>
                <a:gd name="T71" fmla="*/ 0 h 679"/>
                <a:gd name="T72" fmla="*/ 0 w 326"/>
                <a:gd name="T73" fmla="*/ 0 h 679"/>
                <a:gd name="T74" fmla="*/ 0 w 326"/>
                <a:gd name="T75" fmla="*/ 87 h 679"/>
                <a:gd name="T76" fmla="*/ 326 w 326"/>
                <a:gd name="T77" fmla="*/ 87 h 679"/>
                <a:gd name="T78" fmla="*/ 326 w 326"/>
                <a:gd name="T79" fmla="*/ 50 h 679"/>
                <a:gd name="T80" fmla="*/ 247 w 326"/>
                <a:gd name="T81" fmla="*/ 50 h 679"/>
                <a:gd name="T82" fmla="*/ 247 w 326"/>
                <a:gd name="T83" fmla="*/ 2 h 679"/>
                <a:gd name="T84" fmla="*/ 274 w 326"/>
                <a:gd name="T85" fmla="*/ 2 h 679"/>
                <a:gd name="T86" fmla="*/ 326 w 326"/>
                <a:gd name="T87" fmla="*/ 2 h 679"/>
                <a:gd name="T88" fmla="*/ 326 w 326"/>
                <a:gd name="T8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" h="679">
                  <a:moveTo>
                    <a:pt x="326" y="556"/>
                  </a:moveTo>
                  <a:lnTo>
                    <a:pt x="0" y="556"/>
                  </a:lnTo>
                  <a:lnTo>
                    <a:pt x="0" y="679"/>
                  </a:lnTo>
                  <a:lnTo>
                    <a:pt x="326" y="679"/>
                  </a:lnTo>
                  <a:lnTo>
                    <a:pt x="326" y="556"/>
                  </a:lnTo>
                  <a:moveTo>
                    <a:pt x="247" y="384"/>
                  </a:moveTo>
                  <a:lnTo>
                    <a:pt x="197" y="384"/>
                  </a:lnTo>
                  <a:lnTo>
                    <a:pt x="197" y="399"/>
                  </a:lnTo>
                  <a:lnTo>
                    <a:pt x="83" y="399"/>
                  </a:lnTo>
                  <a:lnTo>
                    <a:pt x="83" y="384"/>
                  </a:lnTo>
                  <a:lnTo>
                    <a:pt x="0" y="384"/>
                  </a:lnTo>
                  <a:lnTo>
                    <a:pt x="0" y="428"/>
                  </a:lnTo>
                  <a:lnTo>
                    <a:pt x="326" y="428"/>
                  </a:lnTo>
                  <a:lnTo>
                    <a:pt x="326" y="399"/>
                  </a:lnTo>
                  <a:lnTo>
                    <a:pt x="247" y="399"/>
                  </a:lnTo>
                  <a:lnTo>
                    <a:pt x="247" y="384"/>
                  </a:lnTo>
                  <a:moveTo>
                    <a:pt x="326" y="214"/>
                  </a:moveTo>
                  <a:lnTo>
                    <a:pt x="0" y="214"/>
                  </a:lnTo>
                  <a:lnTo>
                    <a:pt x="0" y="257"/>
                  </a:lnTo>
                  <a:lnTo>
                    <a:pt x="83" y="257"/>
                  </a:lnTo>
                  <a:lnTo>
                    <a:pt x="83" y="235"/>
                  </a:lnTo>
                  <a:lnTo>
                    <a:pt x="112" y="235"/>
                  </a:lnTo>
                  <a:lnTo>
                    <a:pt x="197" y="235"/>
                  </a:lnTo>
                  <a:lnTo>
                    <a:pt x="197" y="257"/>
                  </a:lnTo>
                  <a:lnTo>
                    <a:pt x="247" y="257"/>
                  </a:lnTo>
                  <a:lnTo>
                    <a:pt x="247" y="235"/>
                  </a:lnTo>
                  <a:lnTo>
                    <a:pt x="274" y="235"/>
                  </a:lnTo>
                  <a:lnTo>
                    <a:pt x="326" y="235"/>
                  </a:lnTo>
                  <a:lnTo>
                    <a:pt x="326" y="214"/>
                  </a:lnTo>
                  <a:moveTo>
                    <a:pt x="112" y="2"/>
                  </a:moveTo>
                  <a:lnTo>
                    <a:pt x="197" y="2"/>
                  </a:lnTo>
                  <a:lnTo>
                    <a:pt x="197" y="50"/>
                  </a:lnTo>
                  <a:lnTo>
                    <a:pt x="83" y="50"/>
                  </a:lnTo>
                  <a:lnTo>
                    <a:pt x="83" y="2"/>
                  </a:lnTo>
                  <a:lnTo>
                    <a:pt x="112" y="2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326" y="87"/>
                  </a:lnTo>
                  <a:lnTo>
                    <a:pt x="326" y="50"/>
                  </a:lnTo>
                  <a:lnTo>
                    <a:pt x="247" y="50"/>
                  </a:lnTo>
                  <a:lnTo>
                    <a:pt x="247" y="2"/>
                  </a:lnTo>
                  <a:lnTo>
                    <a:pt x="274" y="2"/>
                  </a:lnTo>
                  <a:lnTo>
                    <a:pt x="326" y="2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79">
              <a:extLst>
                <a:ext uri="{FF2B5EF4-FFF2-40B4-BE49-F238E27FC236}">
                  <a16:creationId xmlns:a16="http://schemas.microsoft.com/office/drawing/2014/main" id="{EE061404-371E-4504-8FE3-E0B469952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3648533"/>
              <a:ext cx="206901" cy="914713"/>
            </a:xfrm>
            <a:custGeom>
              <a:avLst/>
              <a:gdLst>
                <a:gd name="T0" fmla="*/ 44 w 152"/>
                <a:gd name="T1" fmla="*/ 0 h 672"/>
                <a:gd name="T2" fmla="*/ 0 w 152"/>
                <a:gd name="T3" fmla="*/ 0 h 672"/>
                <a:gd name="T4" fmla="*/ 0 w 152"/>
                <a:gd name="T5" fmla="*/ 672 h 672"/>
                <a:gd name="T6" fmla="*/ 152 w 152"/>
                <a:gd name="T7" fmla="*/ 672 h 672"/>
                <a:gd name="T8" fmla="*/ 152 w 152"/>
                <a:gd name="T9" fmla="*/ 544 h 672"/>
                <a:gd name="T10" fmla="*/ 44 w 152"/>
                <a:gd name="T11" fmla="*/ 544 h 672"/>
                <a:gd name="T12" fmla="*/ 44 w 152"/>
                <a:gd name="T13" fmla="*/ 399 h 672"/>
                <a:gd name="T14" fmla="*/ 6 w 152"/>
                <a:gd name="T15" fmla="*/ 399 h 672"/>
                <a:gd name="T16" fmla="*/ 6 w 152"/>
                <a:gd name="T17" fmla="*/ 351 h 672"/>
                <a:gd name="T18" fmla="*/ 33 w 152"/>
                <a:gd name="T19" fmla="*/ 351 h 672"/>
                <a:gd name="T20" fmla="*/ 44 w 152"/>
                <a:gd name="T21" fmla="*/ 351 h 672"/>
                <a:gd name="T22" fmla="*/ 44 w 152"/>
                <a:gd name="T23" fmla="*/ 282 h 672"/>
                <a:gd name="T24" fmla="*/ 6 w 152"/>
                <a:gd name="T25" fmla="*/ 282 h 672"/>
                <a:gd name="T26" fmla="*/ 6 w 152"/>
                <a:gd name="T27" fmla="*/ 235 h 672"/>
                <a:gd name="T28" fmla="*/ 33 w 152"/>
                <a:gd name="T29" fmla="*/ 235 h 672"/>
                <a:gd name="T30" fmla="*/ 44 w 152"/>
                <a:gd name="T31" fmla="*/ 235 h 672"/>
                <a:gd name="T32" fmla="*/ 44 w 152"/>
                <a:gd name="T33" fmla="*/ 166 h 672"/>
                <a:gd name="T34" fmla="*/ 6 w 152"/>
                <a:gd name="T35" fmla="*/ 166 h 672"/>
                <a:gd name="T36" fmla="*/ 6 w 152"/>
                <a:gd name="T37" fmla="*/ 118 h 672"/>
                <a:gd name="T38" fmla="*/ 33 w 152"/>
                <a:gd name="T39" fmla="*/ 118 h 672"/>
                <a:gd name="T40" fmla="*/ 44 w 152"/>
                <a:gd name="T41" fmla="*/ 118 h 672"/>
                <a:gd name="T42" fmla="*/ 44 w 152"/>
                <a:gd name="T43" fmla="*/ 50 h 672"/>
                <a:gd name="T44" fmla="*/ 6 w 152"/>
                <a:gd name="T45" fmla="*/ 50 h 672"/>
                <a:gd name="T46" fmla="*/ 6 w 152"/>
                <a:gd name="T47" fmla="*/ 2 h 672"/>
                <a:gd name="T48" fmla="*/ 33 w 152"/>
                <a:gd name="T49" fmla="*/ 2 h 672"/>
                <a:gd name="T50" fmla="*/ 44 w 152"/>
                <a:gd name="T51" fmla="*/ 2 h 672"/>
                <a:gd name="T52" fmla="*/ 44 w 152"/>
                <a:gd name="T5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672">
                  <a:moveTo>
                    <a:pt x="44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152" y="672"/>
                  </a:lnTo>
                  <a:lnTo>
                    <a:pt x="152" y="544"/>
                  </a:lnTo>
                  <a:lnTo>
                    <a:pt x="44" y="544"/>
                  </a:lnTo>
                  <a:lnTo>
                    <a:pt x="44" y="399"/>
                  </a:lnTo>
                  <a:lnTo>
                    <a:pt x="6" y="399"/>
                  </a:lnTo>
                  <a:lnTo>
                    <a:pt x="6" y="351"/>
                  </a:lnTo>
                  <a:lnTo>
                    <a:pt x="33" y="351"/>
                  </a:lnTo>
                  <a:lnTo>
                    <a:pt x="44" y="351"/>
                  </a:lnTo>
                  <a:lnTo>
                    <a:pt x="44" y="282"/>
                  </a:lnTo>
                  <a:lnTo>
                    <a:pt x="6" y="282"/>
                  </a:lnTo>
                  <a:lnTo>
                    <a:pt x="6" y="235"/>
                  </a:lnTo>
                  <a:lnTo>
                    <a:pt x="33" y="235"/>
                  </a:lnTo>
                  <a:lnTo>
                    <a:pt x="44" y="235"/>
                  </a:lnTo>
                  <a:lnTo>
                    <a:pt x="44" y="166"/>
                  </a:lnTo>
                  <a:lnTo>
                    <a:pt x="6" y="166"/>
                  </a:lnTo>
                  <a:lnTo>
                    <a:pt x="6" y="118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44" y="50"/>
                  </a:lnTo>
                  <a:lnTo>
                    <a:pt x="6" y="50"/>
                  </a:lnTo>
                  <a:lnTo>
                    <a:pt x="6" y="2"/>
                  </a:lnTo>
                  <a:lnTo>
                    <a:pt x="33" y="2"/>
                  </a:lnTo>
                  <a:lnTo>
                    <a:pt x="44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0">
              <a:extLst>
                <a:ext uri="{FF2B5EF4-FFF2-40B4-BE49-F238E27FC236}">
                  <a16:creationId xmlns:a16="http://schemas.microsoft.com/office/drawing/2014/main" id="{AFFE3E20-FF19-4114-BFB6-E32EBA9B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975" y="3648533"/>
              <a:ext cx="206901" cy="914713"/>
            </a:xfrm>
            <a:custGeom>
              <a:avLst/>
              <a:gdLst>
                <a:gd name="T0" fmla="*/ 44 w 152"/>
                <a:gd name="T1" fmla="*/ 0 h 672"/>
                <a:gd name="T2" fmla="*/ 0 w 152"/>
                <a:gd name="T3" fmla="*/ 0 h 672"/>
                <a:gd name="T4" fmla="*/ 0 w 152"/>
                <a:gd name="T5" fmla="*/ 672 h 672"/>
                <a:gd name="T6" fmla="*/ 152 w 152"/>
                <a:gd name="T7" fmla="*/ 672 h 672"/>
                <a:gd name="T8" fmla="*/ 152 w 152"/>
                <a:gd name="T9" fmla="*/ 544 h 672"/>
                <a:gd name="T10" fmla="*/ 44 w 152"/>
                <a:gd name="T11" fmla="*/ 544 h 672"/>
                <a:gd name="T12" fmla="*/ 44 w 152"/>
                <a:gd name="T13" fmla="*/ 399 h 672"/>
                <a:gd name="T14" fmla="*/ 6 w 152"/>
                <a:gd name="T15" fmla="*/ 399 h 672"/>
                <a:gd name="T16" fmla="*/ 6 w 152"/>
                <a:gd name="T17" fmla="*/ 351 h 672"/>
                <a:gd name="T18" fmla="*/ 33 w 152"/>
                <a:gd name="T19" fmla="*/ 351 h 672"/>
                <a:gd name="T20" fmla="*/ 44 w 152"/>
                <a:gd name="T21" fmla="*/ 351 h 672"/>
                <a:gd name="T22" fmla="*/ 44 w 152"/>
                <a:gd name="T23" fmla="*/ 282 h 672"/>
                <a:gd name="T24" fmla="*/ 6 w 152"/>
                <a:gd name="T25" fmla="*/ 282 h 672"/>
                <a:gd name="T26" fmla="*/ 6 w 152"/>
                <a:gd name="T27" fmla="*/ 235 h 672"/>
                <a:gd name="T28" fmla="*/ 33 w 152"/>
                <a:gd name="T29" fmla="*/ 235 h 672"/>
                <a:gd name="T30" fmla="*/ 44 w 152"/>
                <a:gd name="T31" fmla="*/ 235 h 672"/>
                <a:gd name="T32" fmla="*/ 44 w 152"/>
                <a:gd name="T33" fmla="*/ 166 h 672"/>
                <a:gd name="T34" fmla="*/ 6 w 152"/>
                <a:gd name="T35" fmla="*/ 166 h 672"/>
                <a:gd name="T36" fmla="*/ 6 w 152"/>
                <a:gd name="T37" fmla="*/ 118 h 672"/>
                <a:gd name="T38" fmla="*/ 33 w 152"/>
                <a:gd name="T39" fmla="*/ 118 h 672"/>
                <a:gd name="T40" fmla="*/ 44 w 152"/>
                <a:gd name="T41" fmla="*/ 118 h 672"/>
                <a:gd name="T42" fmla="*/ 44 w 152"/>
                <a:gd name="T43" fmla="*/ 50 h 672"/>
                <a:gd name="T44" fmla="*/ 6 w 152"/>
                <a:gd name="T45" fmla="*/ 50 h 672"/>
                <a:gd name="T46" fmla="*/ 6 w 152"/>
                <a:gd name="T47" fmla="*/ 2 h 672"/>
                <a:gd name="T48" fmla="*/ 33 w 152"/>
                <a:gd name="T49" fmla="*/ 2 h 672"/>
                <a:gd name="T50" fmla="*/ 44 w 152"/>
                <a:gd name="T51" fmla="*/ 2 h 672"/>
                <a:gd name="T52" fmla="*/ 44 w 152"/>
                <a:gd name="T5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672">
                  <a:moveTo>
                    <a:pt x="44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152" y="672"/>
                  </a:lnTo>
                  <a:lnTo>
                    <a:pt x="152" y="544"/>
                  </a:lnTo>
                  <a:lnTo>
                    <a:pt x="44" y="544"/>
                  </a:lnTo>
                  <a:lnTo>
                    <a:pt x="44" y="399"/>
                  </a:lnTo>
                  <a:lnTo>
                    <a:pt x="6" y="399"/>
                  </a:lnTo>
                  <a:lnTo>
                    <a:pt x="6" y="351"/>
                  </a:lnTo>
                  <a:lnTo>
                    <a:pt x="33" y="351"/>
                  </a:lnTo>
                  <a:lnTo>
                    <a:pt x="44" y="351"/>
                  </a:lnTo>
                  <a:lnTo>
                    <a:pt x="44" y="282"/>
                  </a:lnTo>
                  <a:lnTo>
                    <a:pt x="6" y="282"/>
                  </a:lnTo>
                  <a:lnTo>
                    <a:pt x="6" y="235"/>
                  </a:lnTo>
                  <a:lnTo>
                    <a:pt x="33" y="235"/>
                  </a:lnTo>
                  <a:lnTo>
                    <a:pt x="44" y="235"/>
                  </a:lnTo>
                  <a:lnTo>
                    <a:pt x="44" y="166"/>
                  </a:lnTo>
                  <a:lnTo>
                    <a:pt x="6" y="166"/>
                  </a:lnTo>
                  <a:lnTo>
                    <a:pt x="6" y="118"/>
                  </a:lnTo>
                  <a:lnTo>
                    <a:pt x="33" y="118"/>
                  </a:lnTo>
                  <a:lnTo>
                    <a:pt x="44" y="118"/>
                  </a:lnTo>
                  <a:lnTo>
                    <a:pt x="44" y="50"/>
                  </a:lnTo>
                  <a:lnTo>
                    <a:pt x="6" y="50"/>
                  </a:lnTo>
                  <a:lnTo>
                    <a:pt x="6" y="2"/>
                  </a:lnTo>
                  <a:lnTo>
                    <a:pt x="33" y="2"/>
                  </a:lnTo>
                  <a:lnTo>
                    <a:pt x="44" y="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Rectangle 481">
              <a:extLst>
                <a:ext uri="{FF2B5EF4-FFF2-40B4-BE49-F238E27FC236}">
                  <a16:creationId xmlns:a16="http://schemas.microsoft.com/office/drawing/2014/main" id="{20EFA454-7186-4D95-8CFA-54B2D841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389014"/>
              <a:ext cx="47643" cy="174232"/>
            </a:xfrm>
            <a:prstGeom prst="rect">
              <a:avLst/>
            </a:prstGeom>
            <a:solidFill>
              <a:srgbClr val="AAD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Rectangle 482">
              <a:extLst>
                <a:ext uri="{FF2B5EF4-FFF2-40B4-BE49-F238E27FC236}">
                  <a16:creationId xmlns:a16="http://schemas.microsoft.com/office/drawing/2014/main" id="{E584F190-68E6-420D-B37A-3DD509CC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389014"/>
              <a:ext cx="47643" cy="174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3">
              <a:extLst>
                <a:ext uri="{FF2B5EF4-FFF2-40B4-BE49-F238E27FC236}">
                  <a16:creationId xmlns:a16="http://schemas.microsoft.com/office/drawing/2014/main" id="{D8CEDC5D-1DEA-4FAC-B71D-2C9F7D1AF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764701"/>
              <a:ext cx="758185" cy="299460"/>
            </a:xfrm>
            <a:custGeom>
              <a:avLst/>
              <a:gdLst>
                <a:gd name="T0" fmla="*/ 330 w 557"/>
                <a:gd name="T1" fmla="*/ 170 h 220"/>
                <a:gd name="T2" fmla="*/ 0 w 557"/>
                <a:gd name="T3" fmla="*/ 170 h 220"/>
                <a:gd name="T4" fmla="*/ 0 w 557"/>
                <a:gd name="T5" fmla="*/ 220 h 220"/>
                <a:gd name="T6" fmla="*/ 557 w 557"/>
                <a:gd name="T7" fmla="*/ 220 h 220"/>
                <a:gd name="T8" fmla="*/ 330 w 557"/>
                <a:gd name="T9" fmla="*/ 220 h 220"/>
                <a:gd name="T10" fmla="*/ 330 w 557"/>
                <a:gd name="T11" fmla="*/ 170 h 220"/>
                <a:gd name="T12" fmla="*/ 330 w 557"/>
                <a:gd name="T13" fmla="*/ 0 h 220"/>
                <a:gd name="T14" fmla="*/ 0 w 557"/>
                <a:gd name="T15" fmla="*/ 0 h 220"/>
                <a:gd name="T16" fmla="*/ 0 w 557"/>
                <a:gd name="T17" fmla="*/ 56 h 220"/>
                <a:gd name="T18" fmla="*/ 330 w 557"/>
                <a:gd name="T19" fmla="*/ 56 h 220"/>
                <a:gd name="T20" fmla="*/ 330 w 557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" h="220">
                  <a:moveTo>
                    <a:pt x="330" y="170"/>
                  </a:moveTo>
                  <a:lnTo>
                    <a:pt x="0" y="170"/>
                  </a:lnTo>
                  <a:lnTo>
                    <a:pt x="0" y="220"/>
                  </a:lnTo>
                  <a:lnTo>
                    <a:pt x="557" y="220"/>
                  </a:lnTo>
                  <a:lnTo>
                    <a:pt x="330" y="220"/>
                  </a:lnTo>
                  <a:lnTo>
                    <a:pt x="330" y="170"/>
                  </a:lnTo>
                  <a:close/>
                  <a:moveTo>
                    <a:pt x="330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330" y="5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5D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4">
              <a:extLst>
                <a:ext uri="{FF2B5EF4-FFF2-40B4-BE49-F238E27FC236}">
                  <a16:creationId xmlns:a16="http://schemas.microsoft.com/office/drawing/2014/main" id="{F475A9CF-E764-4088-B26A-415E1B696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764701"/>
              <a:ext cx="758185" cy="299460"/>
            </a:xfrm>
            <a:custGeom>
              <a:avLst/>
              <a:gdLst>
                <a:gd name="T0" fmla="*/ 330 w 557"/>
                <a:gd name="T1" fmla="*/ 170 h 220"/>
                <a:gd name="T2" fmla="*/ 0 w 557"/>
                <a:gd name="T3" fmla="*/ 170 h 220"/>
                <a:gd name="T4" fmla="*/ 0 w 557"/>
                <a:gd name="T5" fmla="*/ 220 h 220"/>
                <a:gd name="T6" fmla="*/ 557 w 557"/>
                <a:gd name="T7" fmla="*/ 220 h 220"/>
                <a:gd name="T8" fmla="*/ 330 w 557"/>
                <a:gd name="T9" fmla="*/ 220 h 220"/>
                <a:gd name="T10" fmla="*/ 330 w 557"/>
                <a:gd name="T11" fmla="*/ 170 h 220"/>
                <a:gd name="T12" fmla="*/ 330 w 557"/>
                <a:gd name="T13" fmla="*/ 0 h 220"/>
                <a:gd name="T14" fmla="*/ 0 w 557"/>
                <a:gd name="T15" fmla="*/ 0 h 220"/>
                <a:gd name="T16" fmla="*/ 0 w 557"/>
                <a:gd name="T17" fmla="*/ 56 h 220"/>
                <a:gd name="T18" fmla="*/ 330 w 557"/>
                <a:gd name="T19" fmla="*/ 56 h 220"/>
                <a:gd name="T20" fmla="*/ 330 w 557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" h="220">
                  <a:moveTo>
                    <a:pt x="330" y="170"/>
                  </a:moveTo>
                  <a:lnTo>
                    <a:pt x="0" y="170"/>
                  </a:lnTo>
                  <a:lnTo>
                    <a:pt x="0" y="220"/>
                  </a:lnTo>
                  <a:lnTo>
                    <a:pt x="557" y="220"/>
                  </a:lnTo>
                  <a:lnTo>
                    <a:pt x="330" y="220"/>
                  </a:lnTo>
                  <a:lnTo>
                    <a:pt x="330" y="170"/>
                  </a:lnTo>
                  <a:moveTo>
                    <a:pt x="330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330" y="56"/>
                  </a:lnTo>
                  <a:lnTo>
                    <a:pt x="3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5">
              <a:extLst>
                <a:ext uri="{FF2B5EF4-FFF2-40B4-BE49-F238E27FC236}">
                  <a16:creationId xmlns:a16="http://schemas.microsoft.com/office/drawing/2014/main" id="{0F9249F9-5FED-47E5-B9B4-7E3641C4E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651255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6">
              <a:extLst>
                <a:ext uri="{FF2B5EF4-FFF2-40B4-BE49-F238E27FC236}">
                  <a16:creationId xmlns:a16="http://schemas.microsoft.com/office/drawing/2014/main" id="{18E9D2B3-87C9-4E54-BE3C-B3B9B8CAC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651255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Rectangle 487">
              <a:extLst>
                <a:ext uri="{FF2B5EF4-FFF2-40B4-BE49-F238E27FC236}">
                  <a16:creationId xmlns:a16="http://schemas.microsoft.com/office/drawing/2014/main" id="{A6966495-CAE7-4704-A433-455E56B13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3968410"/>
              <a:ext cx="115702" cy="29947"/>
            </a:xfrm>
            <a:prstGeom prst="rect">
              <a:avLst/>
            </a:pr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488">
              <a:extLst>
                <a:ext uri="{FF2B5EF4-FFF2-40B4-BE49-F238E27FC236}">
                  <a16:creationId xmlns:a16="http://schemas.microsoft.com/office/drawing/2014/main" id="{36F8C5A1-6034-4B1C-9DAF-A60D7F0B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3968410"/>
              <a:ext cx="11570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89">
              <a:extLst>
                <a:ext uri="{FF2B5EF4-FFF2-40B4-BE49-F238E27FC236}">
                  <a16:creationId xmlns:a16="http://schemas.microsoft.com/office/drawing/2014/main" id="{EAB4136A-3F8B-4A95-B702-4EAB83FF5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4171226"/>
              <a:ext cx="155176" cy="20418"/>
            </a:xfrm>
            <a:custGeom>
              <a:avLst/>
              <a:gdLst>
                <a:gd name="T0" fmla="*/ 114 w 114"/>
                <a:gd name="T1" fmla="*/ 0 h 15"/>
                <a:gd name="T2" fmla="*/ 29 w 114"/>
                <a:gd name="T3" fmla="*/ 0 h 15"/>
                <a:gd name="T4" fmla="*/ 29 w 114"/>
                <a:gd name="T5" fmla="*/ 15 h 15"/>
                <a:gd name="T6" fmla="*/ 0 w 114"/>
                <a:gd name="T7" fmla="*/ 15 h 15"/>
                <a:gd name="T8" fmla="*/ 0 w 114"/>
                <a:gd name="T9" fmla="*/ 0 h 15"/>
                <a:gd name="T10" fmla="*/ 0 w 114"/>
                <a:gd name="T11" fmla="*/ 15 h 15"/>
                <a:gd name="T12" fmla="*/ 114 w 114"/>
                <a:gd name="T13" fmla="*/ 15 h 15"/>
                <a:gd name="T14" fmla="*/ 114 w 11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29" y="0"/>
                  </a:lnTo>
                  <a:lnTo>
                    <a:pt x="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0">
              <a:extLst>
                <a:ext uri="{FF2B5EF4-FFF2-40B4-BE49-F238E27FC236}">
                  <a16:creationId xmlns:a16="http://schemas.microsoft.com/office/drawing/2014/main" id="{2894AFEB-231F-442A-8B64-55850AFCA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4171226"/>
              <a:ext cx="155176" cy="20418"/>
            </a:xfrm>
            <a:custGeom>
              <a:avLst/>
              <a:gdLst>
                <a:gd name="T0" fmla="*/ 114 w 114"/>
                <a:gd name="T1" fmla="*/ 0 h 15"/>
                <a:gd name="T2" fmla="*/ 29 w 114"/>
                <a:gd name="T3" fmla="*/ 0 h 15"/>
                <a:gd name="T4" fmla="*/ 29 w 114"/>
                <a:gd name="T5" fmla="*/ 15 h 15"/>
                <a:gd name="T6" fmla="*/ 0 w 114"/>
                <a:gd name="T7" fmla="*/ 15 h 15"/>
                <a:gd name="T8" fmla="*/ 0 w 114"/>
                <a:gd name="T9" fmla="*/ 0 h 15"/>
                <a:gd name="T10" fmla="*/ 0 w 114"/>
                <a:gd name="T11" fmla="*/ 15 h 15"/>
                <a:gd name="T12" fmla="*/ 114 w 114"/>
                <a:gd name="T13" fmla="*/ 15 h 15"/>
                <a:gd name="T14" fmla="*/ 114 w 11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29" y="0"/>
                  </a:lnTo>
                  <a:lnTo>
                    <a:pt x="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Rectangle 491">
              <a:extLst>
                <a:ext uri="{FF2B5EF4-FFF2-40B4-BE49-F238E27FC236}">
                  <a16:creationId xmlns:a16="http://schemas.microsoft.com/office/drawing/2014/main" id="{06173A2A-9A8F-4D0F-9EA3-B125880B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651255"/>
              <a:ext cx="47643" cy="65337"/>
            </a:xfrm>
            <a:prstGeom prst="rect">
              <a:avLst/>
            </a:pr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492">
              <a:extLst>
                <a:ext uri="{FF2B5EF4-FFF2-40B4-BE49-F238E27FC236}">
                  <a16:creationId xmlns:a16="http://schemas.microsoft.com/office/drawing/2014/main" id="{F85A511F-362F-4704-B273-1F60E0865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651255"/>
              <a:ext cx="47643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3">
              <a:extLst>
                <a:ext uri="{FF2B5EF4-FFF2-40B4-BE49-F238E27FC236}">
                  <a16:creationId xmlns:a16="http://schemas.microsoft.com/office/drawing/2014/main" id="{73363A96-90AC-4E83-A07F-30ECA98EF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651255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4">
              <a:extLst>
                <a:ext uri="{FF2B5EF4-FFF2-40B4-BE49-F238E27FC236}">
                  <a16:creationId xmlns:a16="http://schemas.microsoft.com/office/drawing/2014/main" id="{390F3070-FD63-4D6C-89D0-26986ED9E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651255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495">
              <a:extLst>
                <a:ext uri="{FF2B5EF4-FFF2-40B4-BE49-F238E27FC236}">
                  <a16:creationId xmlns:a16="http://schemas.microsoft.com/office/drawing/2014/main" id="{145C90CE-3ED3-48E9-9434-57FDBC953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53" y="3809151"/>
              <a:ext cx="34030" cy="65337"/>
            </a:xfrm>
            <a:prstGeom prst="rect">
              <a:avLst/>
            </a:pr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Rectangle 496">
              <a:extLst>
                <a:ext uri="{FF2B5EF4-FFF2-40B4-BE49-F238E27FC236}">
                  <a16:creationId xmlns:a16="http://schemas.microsoft.com/office/drawing/2014/main" id="{80933DA8-0E4E-479F-AC8F-DA4D2158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053" y="3809151"/>
              <a:ext cx="34030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7">
              <a:extLst>
                <a:ext uri="{FF2B5EF4-FFF2-40B4-BE49-F238E27FC236}">
                  <a16:creationId xmlns:a16="http://schemas.microsoft.com/office/drawing/2014/main" id="{EC352729-A821-4255-87C7-8FE3EDB96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68410"/>
              <a:ext cx="47643" cy="63977"/>
            </a:xfrm>
            <a:custGeom>
              <a:avLst/>
              <a:gdLst>
                <a:gd name="T0" fmla="*/ 35 w 35"/>
                <a:gd name="T1" fmla="*/ 0 h 47"/>
                <a:gd name="T2" fmla="*/ 0 w 35"/>
                <a:gd name="T3" fmla="*/ 0 h 47"/>
                <a:gd name="T4" fmla="*/ 0 w 35"/>
                <a:gd name="T5" fmla="*/ 22 h 47"/>
                <a:gd name="T6" fmla="*/ 10 w 35"/>
                <a:gd name="T7" fmla="*/ 22 h 47"/>
                <a:gd name="T8" fmla="*/ 10 w 35"/>
                <a:gd name="T9" fmla="*/ 47 h 47"/>
                <a:gd name="T10" fmla="*/ 35 w 35"/>
                <a:gd name="T11" fmla="*/ 47 h 47"/>
                <a:gd name="T12" fmla="*/ 35 w 3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35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0" y="47"/>
                  </a:lnTo>
                  <a:lnTo>
                    <a:pt x="35" y="4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8">
              <a:extLst>
                <a:ext uri="{FF2B5EF4-FFF2-40B4-BE49-F238E27FC236}">
                  <a16:creationId xmlns:a16="http://schemas.microsoft.com/office/drawing/2014/main" id="{A85C76FD-4FBC-4EDA-B43B-15D5A4042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68410"/>
              <a:ext cx="47643" cy="63977"/>
            </a:xfrm>
            <a:custGeom>
              <a:avLst/>
              <a:gdLst>
                <a:gd name="T0" fmla="*/ 35 w 35"/>
                <a:gd name="T1" fmla="*/ 0 h 47"/>
                <a:gd name="T2" fmla="*/ 0 w 35"/>
                <a:gd name="T3" fmla="*/ 0 h 47"/>
                <a:gd name="T4" fmla="*/ 0 w 35"/>
                <a:gd name="T5" fmla="*/ 22 h 47"/>
                <a:gd name="T6" fmla="*/ 10 w 35"/>
                <a:gd name="T7" fmla="*/ 22 h 47"/>
                <a:gd name="T8" fmla="*/ 10 w 35"/>
                <a:gd name="T9" fmla="*/ 47 h 47"/>
                <a:gd name="T10" fmla="*/ 35 w 35"/>
                <a:gd name="T11" fmla="*/ 47 h 47"/>
                <a:gd name="T12" fmla="*/ 35 w 3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35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0" y="47"/>
                  </a:lnTo>
                  <a:lnTo>
                    <a:pt x="35" y="4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499">
              <a:extLst>
                <a:ext uri="{FF2B5EF4-FFF2-40B4-BE49-F238E27FC236}">
                  <a16:creationId xmlns:a16="http://schemas.microsoft.com/office/drawing/2014/main" id="{8E812FD9-CFEF-4FA7-8860-6733085C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3968410"/>
              <a:ext cx="70782" cy="29947"/>
            </a:xfrm>
            <a:prstGeom prst="rect">
              <a:avLst/>
            </a:pr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00">
              <a:extLst>
                <a:ext uri="{FF2B5EF4-FFF2-40B4-BE49-F238E27FC236}">
                  <a16:creationId xmlns:a16="http://schemas.microsoft.com/office/drawing/2014/main" id="{D80FDE5A-5E91-4F9D-B260-872CD5F9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3968410"/>
              <a:ext cx="7078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1">
              <a:extLst>
                <a:ext uri="{FF2B5EF4-FFF2-40B4-BE49-F238E27FC236}">
                  <a16:creationId xmlns:a16="http://schemas.microsoft.com/office/drawing/2014/main" id="{D86E1D8C-4D59-44EC-9BCA-B26EE9FAD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4126307"/>
              <a:ext cx="47643" cy="65337"/>
            </a:xfrm>
            <a:custGeom>
              <a:avLst/>
              <a:gdLst>
                <a:gd name="T0" fmla="*/ 35 w 35"/>
                <a:gd name="T1" fmla="*/ 33 h 48"/>
                <a:gd name="T2" fmla="*/ 0 w 35"/>
                <a:gd name="T3" fmla="*/ 33 h 48"/>
                <a:gd name="T4" fmla="*/ 0 w 35"/>
                <a:gd name="T5" fmla="*/ 48 h 48"/>
                <a:gd name="T6" fmla="*/ 35 w 35"/>
                <a:gd name="T7" fmla="*/ 48 h 48"/>
                <a:gd name="T8" fmla="*/ 35 w 35"/>
                <a:gd name="T9" fmla="*/ 33 h 48"/>
                <a:gd name="T10" fmla="*/ 35 w 35"/>
                <a:gd name="T11" fmla="*/ 0 h 48"/>
                <a:gd name="T12" fmla="*/ 10 w 35"/>
                <a:gd name="T13" fmla="*/ 0 h 48"/>
                <a:gd name="T14" fmla="*/ 10 w 35"/>
                <a:gd name="T15" fmla="*/ 10 h 48"/>
                <a:gd name="T16" fmla="*/ 35 w 35"/>
                <a:gd name="T17" fmla="*/ 10 h 48"/>
                <a:gd name="T18" fmla="*/ 35 w 35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8">
                  <a:moveTo>
                    <a:pt x="35" y="33"/>
                  </a:moveTo>
                  <a:lnTo>
                    <a:pt x="0" y="33"/>
                  </a:lnTo>
                  <a:lnTo>
                    <a:pt x="0" y="48"/>
                  </a:lnTo>
                  <a:lnTo>
                    <a:pt x="35" y="48"/>
                  </a:lnTo>
                  <a:lnTo>
                    <a:pt x="35" y="33"/>
                  </a:lnTo>
                  <a:close/>
                  <a:moveTo>
                    <a:pt x="35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35" y="1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96C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2">
              <a:extLst>
                <a:ext uri="{FF2B5EF4-FFF2-40B4-BE49-F238E27FC236}">
                  <a16:creationId xmlns:a16="http://schemas.microsoft.com/office/drawing/2014/main" id="{34655FFE-E071-4CEF-82AD-E9F01944AA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4126307"/>
              <a:ext cx="47643" cy="65337"/>
            </a:xfrm>
            <a:custGeom>
              <a:avLst/>
              <a:gdLst>
                <a:gd name="T0" fmla="*/ 35 w 35"/>
                <a:gd name="T1" fmla="*/ 33 h 48"/>
                <a:gd name="T2" fmla="*/ 0 w 35"/>
                <a:gd name="T3" fmla="*/ 33 h 48"/>
                <a:gd name="T4" fmla="*/ 0 w 35"/>
                <a:gd name="T5" fmla="*/ 48 h 48"/>
                <a:gd name="T6" fmla="*/ 35 w 35"/>
                <a:gd name="T7" fmla="*/ 48 h 48"/>
                <a:gd name="T8" fmla="*/ 35 w 35"/>
                <a:gd name="T9" fmla="*/ 33 h 48"/>
                <a:gd name="T10" fmla="*/ 35 w 35"/>
                <a:gd name="T11" fmla="*/ 0 h 48"/>
                <a:gd name="T12" fmla="*/ 10 w 35"/>
                <a:gd name="T13" fmla="*/ 0 h 48"/>
                <a:gd name="T14" fmla="*/ 10 w 35"/>
                <a:gd name="T15" fmla="*/ 10 h 48"/>
                <a:gd name="T16" fmla="*/ 35 w 35"/>
                <a:gd name="T17" fmla="*/ 10 h 48"/>
                <a:gd name="T18" fmla="*/ 35 w 35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8">
                  <a:moveTo>
                    <a:pt x="35" y="33"/>
                  </a:moveTo>
                  <a:lnTo>
                    <a:pt x="0" y="33"/>
                  </a:lnTo>
                  <a:lnTo>
                    <a:pt x="0" y="48"/>
                  </a:lnTo>
                  <a:lnTo>
                    <a:pt x="35" y="48"/>
                  </a:lnTo>
                  <a:lnTo>
                    <a:pt x="35" y="33"/>
                  </a:lnTo>
                  <a:moveTo>
                    <a:pt x="35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35" y="1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3">
              <a:extLst>
                <a:ext uri="{FF2B5EF4-FFF2-40B4-BE49-F238E27FC236}">
                  <a16:creationId xmlns:a16="http://schemas.microsoft.com/office/drawing/2014/main" id="{B8B744A9-97D5-4CE3-8636-57395BF4C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4171226"/>
              <a:ext cx="107534" cy="20418"/>
            </a:xfrm>
            <a:custGeom>
              <a:avLst/>
              <a:gdLst>
                <a:gd name="T0" fmla="*/ 79 w 79"/>
                <a:gd name="T1" fmla="*/ 0 h 15"/>
                <a:gd name="T2" fmla="*/ 27 w 79"/>
                <a:gd name="T3" fmla="*/ 0 h 15"/>
                <a:gd name="T4" fmla="*/ 27 w 79"/>
                <a:gd name="T5" fmla="*/ 15 h 15"/>
                <a:gd name="T6" fmla="*/ 0 w 79"/>
                <a:gd name="T7" fmla="*/ 15 h 15"/>
                <a:gd name="T8" fmla="*/ 0 w 79"/>
                <a:gd name="T9" fmla="*/ 0 h 15"/>
                <a:gd name="T10" fmla="*/ 0 w 79"/>
                <a:gd name="T11" fmla="*/ 15 h 15"/>
                <a:gd name="T12" fmla="*/ 79 w 79"/>
                <a:gd name="T13" fmla="*/ 15 h 15"/>
                <a:gd name="T14" fmla="*/ 79 w 7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">
                  <a:moveTo>
                    <a:pt x="79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79" y="1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4">
              <a:extLst>
                <a:ext uri="{FF2B5EF4-FFF2-40B4-BE49-F238E27FC236}">
                  <a16:creationId xmlns:a16="http://schemas.microsoft.com/office/drawing/2014/main" id="{BE2FC74C-F27C-4A2E-87CF-4B2B087B4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4171226"/>
              <a:ext cx="107534" cy="20418"/>
            </a:xfrm>
            <a:custGeom>
              <a:avLst/>
              <a:gdLst>
                <a:gd name="T0" fmla="*/ 79 w 79"/>
                <a:gd name="T1" fmla="*/ 0 h 15"/>
                <a:gd name="T2" fmla="*/ 27 w 79"/>
                <a:gd name="T3" fmla="*/ 0 h 15"/>
                <a:gd name="T4" fmla="*/ 27 w 79"/>
                <a:gd name="T5" fmla="*/ 15 h 15"/>
                <a:gd name="T6" fmla="*/ 0 w 79"/>
                <a:gd name="T7" fmla="*/ 15 h 15"/>
                <a:gd name="T8" fmla="*/ 0 w 79"/>
                <a:gd name="T9" fmla="*/ 0 h 15"/>
                <a:gd name="T10" fmla="*/ 0 w 79"/>
                <a:gd name="T11" fmla="*/ 15 h 15"/>
                <a:gd name="T12" fmla="*/ 79 w 79"/>
                <a:gd name="T13" fmla="*/ 15 h 15"/>
                <a:gd name="T14" fmla="*/ 79 w 7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">
                  <a:moveTo>
                    <a:pt x="79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79" y="1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5">
              <a:extLst>
                <a:ext uri="{FF2B5EF4-FFF2-40B4-BE49-F238E27FC236}">
                  <a16:creationId xmlns:a16="http://schemas.microsoft.com/office/drawing/2014/main" id="{1B336936-7366-4976-8842-54C72DE6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651255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6">
              <a:extLst>
                <a:ext uri="{FF2B5EF4-FFF2-40B4-BE49-F238E27FC236}">
                  <a16:creationId xmlns:a16="http://schemas.microsoft.com/office/drawing/2014/main" id="{16F9FF4D-5BE6-4326-A94C-B4F24C27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651255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7">
              <a:extLst>
                <a:ext uri="{FF2B5EF4-FFF2-40B4-BE49-F238E27FC236}">
                  <a16:creationId xmlns:a16="http://schemas.microsoft.com/office/drawing/2014/main" id="{00081C9B-06E8-4671-AC0A-31E64FD5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809151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8">
              <a:extLst>
                <a:ext uri="{FF2B5EF4-FFF2-40B4-BE49-F238E27FC236}">
                  <a16:creationId xmlns:a16="http://schemas.microsoft.com/office/drawing/2014/main" id="{331196F1-6292-4EF1-9E66-15D680E06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809151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09">
              <a:extLst>
                <a:ext uri="{FF2B5EF4-FFF2-40B4-BE49-F238E27FC236}">
                  <a16:creationId xmlns:a16="http://schemas.microsoft.com/office/drawing/2014/main" id="{4A977431-C9AD-4AF5-A0DD-59C77389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968410"/>
              <a:ext cx="51725" cy="63977"/>
            </a:xfrm>
            <a:custGeom>
              <a:avLst/>
              <a:gdLst>
                <a:gd name="T0" fmla="*/ 38 w 38"/>
                <a:gd name="T1" fmla="*/ 0 h 47"/>
                <a:gd name="T2" fmla="*/ 27 w 38"/>
                <a:gd name="T3" fmla="*/ 0 h 47"/>
                <a:gd name="T4" fmla="*/ 27 w 38"/>
                <a:gd name="T5" fmla="*/ 47 h 47"/>
                <a:gd name="T6" fmla="*/ 0 w 38"/>
                <a:gd name="T7" fmla="*/ 47 h 47"/>
                <a:gd name="T8" fmla="*/ 0 w 38"/>
                <a:gd name="T9" fmla="*/ 0 h 47"/>
                <a:gd name="T10" fmla="*/ 0 w 38"/>
                <a:gd name="T11" fmla="*/ 47 h 47"/>
                <a:gd name="T12" fmla="*/ 38 w 38"/>
                <a:gd name="T13" fmla="*/ 47 h 47"/>
                <a:gd name="T14" fmla="*/ 38 w 3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0">
              <a:extLst>
                <a:ext uri="{FF2B5EF4-FFF2-40B4-BE49-F238E27FC236}">
                  <a16:creationId xmlns:a16="http://schemas.microsoft.com/office/drawing/2014/main" id="{42095398-2C05-48BF-9BD5-E2EDF815F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3968410"/>
              <a:ext cx="51725" cy="63977"/>
            </a:xfrm>
            <a:custGeom>
              <a:avLst/>
              <a:gdLst>
                <a:gd name="T0" fmla="*/ 38 w 38"/>
                <a:gd name="T1" fmla="*/ 0 h 47"/>
                <a:gd name="T2" fmla="*/ 27 w 38"/>
                <a:gd name="T3" fmla="*/ 0 h 47"/>
                <a:gd name="T4" fmla="*/ 27 w 38"/>
                <a:gd name="T5" fmla="*/ 47 h 47"/>
                <a:gd name="T6" fmla="*/ 0 w 38"/>
                <a:gd name="T7" fmla="*/ 47 h 47"/>
                <a:gd name="T8" fmla="*/ 0 w 38"/>
                <a:gd name="T9" fmla="*/ 0 h 47"/>
                <a:gd name="T10" fmla="*/ 0 w 38"/>
                <a:gd name="T11" fmla="*/ 47 h 47"/>
                <a:gd name="T12" fmla="*/ 38 w 38"/>
                <a:gd name="T13" fmla="*/ 47 h 47"/>
                <a:gd name="T14" fmla="*/ 38 w 3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7">
                  <a:moveTo>
                    <a:pt x="38" y="0"/>
                  </a:moveTo>
                  <a:lnTo>
                    <a:pt x="27" y="0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47"/>
                  </a:lnTo>
                  <a:lnTo>
                    <a:pt x="38" y="4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1">
              <a:extLst>
                <a:ext uri="{FF2B5EF4-FFF2-40B4-BE49-F238E27FC236}">
                  <a16:creationId xmlns:a16="http://schemas.microsoft.com/office/drawing/2014/main" id="{C6FCE9B4-6F53-4894-B4C1-2788B1CCE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4126307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2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2">
              <a:extLst>
                <a:ext uri="{FF2B5EF4-FFF2-40B4-BE49-F238E27FC236}">
                  <a16:creationId xmlns:a16="http://schemas.microsoft.com/office/drawing/2014/main" id="{3A17D682-A9D5-4ABB-AB21-20C1CECC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42" y="4126307"/>
              <a:ext cx="51725" cy="65337"/>
            </a:xfrm>
            <a:custGeom>
              <a:avLst/>
              <a:gdLst>
                <a:gd name="T0" fmla="*/ 38 w 38"/>
                <a:gd name="T1" fmla="*/ 0 h 48"/>
                <a:gd name="T2" fmla="*/ 27 w 38"/>
                <a:gd name="T3" fmla="*/ 0 h 48"/>
                <a:gd name="T4" fmla="*/ 27 w 38"/>
                <a:gd name="T5" fmla="*/ 48 h 48"/>
                <a:gd name="T6" fmla="*/ 0 w 38"/>
                <a:gd name="T7" fmla="*/ 48 h 48"/>
                <a:gd name="T8" fmla="*/ 0 w 38"/>
                <a:gd name="T9" fmla="*/ 0 h 48"/>
                <a:gd name="T10" fmla="*/ 0 w 38"/>
                <a:gd name="T11" fmla="*/ 48 h 48"/>
                <a:gd name="T12" fmla="*/ 38 w 38"/>
                <a:gd name="T13" fmla="*/ 48 h 48"/>
                <a:gd name="T14" fmla="*/ 38 w 3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8" y="4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513">
              <a:extLst>
                <a:ext uri="{FF2B5EF4-FFF2-40B4-BE49-F238E27FC236}">
                  <a16:creationId xmlns:a16="http://schemas.microsoft.com/office/drawing/2014/main" id="{DFF588DB-E589-4C43-B092-EC32350C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651255"/>
              <a:ext cx="39476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514">
              <a:extLst>
                <a:ext uri="{FF2B5EF4-FFF2-40B4-BE49-F238E27FC236}">
                  <a16:creationId xmlns:a16="http://schemas.microsoft.com/office/drawing/2014/main" id="{648D4F0D-B0AB-4EB4-9392-4EE51D5A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651255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515">
              <a:extLst>
                <a:ext uri="{FF2B5EF4-FFF2-40B4-BE49-F238E27FC236}">
                  <a16:creationId xmlns:a16="http://schemas.microsoft.com/office/drawing/2014/main" id="{34CAEE46-A45C-4CD0-BBE2-7F537F888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68410"/>
              <a:ext cx="39476" cy="2994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516">
              <a:extLst>
                <a:ext uri="{FF2B5EF4-FFF2-40B4-BE49-F238E27FC236}">
                  <a16:creationId xmlns:a16="http://schemas.microsoft.com/office/drawing/2014/main" id="{EEBBF9DB-3E3D-4D93-A582-4B0C66DB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68410"/>
              <a:ext cx="39476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Rectangle 517">
              <a:extLst>
                <a:ext uri="{FF2B5EF4-FFF2-40B4-BE49-F238E27FC236}">
                  <a16:creationId xmlns:a16="http://schemas.microsoft.com/office/drawing/2014/main" id="{387695DC-142A-4637-AAC7-7C5231A3B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71226"/>
              <a:ext cx="39476" cy="20418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18">
              <a:extLst>
                <a:ext uri="{FF2B5EF4-FFF2-40B4-BE49-F238E27FC236}">
                  <a16:creationId xmlns:a16="http://schemas.microsoft.com/office/drawing/2014/main" id="{7D73CEAC-B2E1-4956-9623-C9F12B71D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71226"/>
              <a:ext cx="39476" cy="2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519">
              <a:extLst>
                <a:ext uri="{FF2B5EF4-FFF2-40B4-BE49-F238E27FC236}">
                  <a16:creationId xmlns:a16="http://schemas.microsoft.com/office/drawing/2014/main" id="{17F2172E-3739-4CD6-A168-922D606A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651255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520">
              <a:extLst>
                <a:ext uri="{FF2B5EF4-FFF2-40B4-BE49-F238E27FC236}">
                  <a16:creationId xmlns:a16="http://schemas.microsoft.com/office/drawing/2014/main" id="{01E61281-D969-4B28-A933-B0DA78749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651255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Rectangle 521">
              <a:extLst>
                <a:ext uri="{FF2B5EF4-FFF2-40B4-BE49-F238E27FC236}">
                  <a16:creationId xmlns:a16="http://schemas.microsoft.com/office/drawing/2014/main" id="{F22871EA-0442-4EF9-BA32-E901AD0D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68410"/>
              <a:ext cx="36752" cy="2994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Rectangle 522">
              <a:extLst>
                <a:ext uri="{FF2B5EF4-FFF2-40B4-BE49-F238E27FC236}">
                  <a16:creationId xmlns:a16="http://schemas.microsoft.com/office/drawing/2014/main" id="{F237E64E-DE9D-4708-95C8-7BA8771C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68410"/>
              <a:ext cx="36752" cy="2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23">
              <a:extLst>
                <a:ext uri="{FF2B5EF4-FFF2-40B4-BE49-F238E27FC236}">
                  <a16:creationId xmlns:a16="http://schemas.microsoft.com/office/drawing/2014/main" id="{9A071B4B-3799-448E-B853-8A8507D58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71226"/>
              <a:ext cx="36752" cy="20418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Rectangle 524">
              <a:extLst>
                <a:ext uri="{FF2B5EF4-FFF2-40B4-BE49-F238E27FC236}">
                  <a16:creationId xmlns:a16="http://schemas.microsoft.com/office/drawing/2014/main" id="{15020E2A-839D-4D13-B4D0-E6C7C539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71226"/>
              <a:ext cx="36752" cy="2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Rectangle 525">
              <a:extLst>
                <a:ext uri="{FF2B5EF4-FFF2-40B4-BE49-F238E27FC236}">
                  <a16:creationId xmlns:a16="http://schemas.microsoft.com/office/drawing/2014/main" id="{7C965909-5AE7-4A1D-A358-8E38EE39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651255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Rectangle 526">
              <a:extLst>
                <a:ext uri="{FF2B5EF4-FFF2-40B4-BE49-F238E27FC236}">
                  <a16:creationId xmlns:a16="http://schemas.microsoft.com/office/drawing/2014/main" id="{CBB3BFA0-6C7F-4869-A6A2-4BFA1753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651255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27">
              <a:extLst>
                <a:ext uri="{FF2B5EF4-FFF2-40B4-BE49-F238E27FC236}">
                  <a16:creationId xmlns:a16="http://schemas.microsoft.com/office/drawing/2014/main" id="{83A1F0D7-846E-4603-A147-413CE67A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809151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Rectangle 528">
              <a:extLst>
                <a:ext uri="{FF2B5EF4-FFF2-40B4-BE49-F238E27FC236}">
                  <a16:creationId xmlns:a16="http://schemas.microsoft.com/office/drawing/2014/main" id="{50684D1F-C505-44FF-9388-45D132A5D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80915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Rectangle 529">
              <a:extLst>
                <a:ext uri="{FF2B5EF4-FFF2-40B4-BE49-F238E27FC236}">
                  <a16:creationId xmlns:a16="http://schemas.microsoft.com/office/drawing/2014/main" id="{8AFA521B-0A1D-44CE-8FF2-55341D2E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968410"/>
              <a:ext cx="36752" cy="6397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Rectangle 530">
              <a:extLst>
                <a:ext uri="{FF2B5EF4-FFF2-40B4-BE49-F238E27FC236}">
                  <a16:creationId xmlns:a16="http://schemas.microsoft.com/office/drawing/2014/main" id="{F32FE789-CFF8-43ED-9D4B-E20257429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3968410"/>
              <a:ext cx="36752" cy="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531">
              <a:extLst>
                <a:ext uri="{FF2B5EF4-FFF2-40B4-BE49-F238E27FC236}">
                  <a16:creationId xmlns:a16="http://schemas.microsoft.com/office/drawing/2014/main" id="{BD76E3BD-0920-4888-A3F0-0DCA65A8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4126307"/>
              <a:ext cx="36752" cy="65337"/>
            </a:xfrm>
            <a:prstGeom prst="rect">
              <a:avLst/>
            </a:prstGeom>
            <a:solidFill>
              <a:srgbClr val="88B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32">
              <a:extLst>
                <a:ext uri="{FF2B5EF4-FFF2-40B4-BE49-F238E27FC236}">
                  <a16:creationId xmlns:a16="http://schemas.microsoft.com/office/drawing/2014/main" id="{573249E0-713A-4025-88F8-30EBB6DE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42" y="4126307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Rectangle 533">
              <a:extLst>
                <a:ext uri="{FF2B5EF4-FFF2-40B4-BE49-F238E27FC236}">
                  <a16:creationId xmlns:a16="http://schemas.microsoft.com/office/drawing/2014/main" id="{26A377C7-110E-4A4C-823F-0F67905D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609527"/>
              <a:ext cx="224597" cy="155174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34">
              <a:extLst>
                <a:ext uri="{FF2B5EF4-FFF2-40B4-BE49-F238E27FC236}">
                  <a16:creationId xmlns:a16="http://schemas.microsoft.com/office/drawing/2014/main" id="{C48307E2-E6F2-4525-A260-CA7B7444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609527"/>
              <a:ext cx="224597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535">
              <a:extLst>
                <a:ext uri="{FF2B5EF4-FFF2-40B4-BE49-F238E27FC236}">
                  <a16:creationId xmlns:a16="http://schemas.microsoft.com/office/drawing/2014/main" id="{78BEF9BF-6B4A-48F9-96E3-5AEB8AF3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609527"/>
              <a:ext cx="166066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536">
              <a:extLst>
                <a:ext uri="{FF2B5EF4-FFF2-40B4-BE49-F238E27FC236}">
                  <a16:creationId xmlns:a16="http://schemas.microsoft.com/office/drawing/2014/main" id="{9F6C3196-E2C5-417F-BB92-80798AF3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609527"/>
              <a:ext cx="166066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37">
              <a:extLst>
                <a:ext uri="{FF2B5EF4-FFF2-40B4-BE49-F238E27FC236}">
                  <a16:creationId xmlns:a16="http://schemas.microsoft.com/office/drawing/2014/main" id="{C6407829-4BE9-41E9-B114-51ADFF3CD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609527"/>
              <a:ext cx="449194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Rectangle 538">
              <a:extLst>
                <a:ext uri="{FF2B5EF4-FFF2-40B4-BE49-F238E27FC236}">
                  <a16:creationId xmlns:a16="http://schemas.microsoft.com/office/drawing/2014/main" id="{A980E105-EDC3-4C6A-A1F9-880EE3E0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609527"/>
              <a:ext cx="44919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539">
              <a:extLst>
                <a:ext uri="{FF2B5EF4-FFF2-40B4-BE49-F238E27FC236}">
                  <a16:creationId xmlns:a16="http://schemas.microsoft.com/office/drawing/2014/main" id="{0F4773AC-87DD-4F56-BF9E-9F222AA2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840927"/>
              <a:ext cx="224597" cy="155174"/>
            </a:xfrm>
            <a:prstGeom prst="rect">
              <a:avLst/>
            </a:prstGeom>
            <a:solidFill>
              <a:srgbClr val="91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540">
              <a:extLst>
                <a:ext uri="{FF2B5EF4-FFF2-40B4-BE49-F238E27FC236}">
                  <a16:creationId xmlns:a16="http://schemas.microsoft.com/office/drawing/2014/main" id="{FE4752B3-1950-4E1B-B0C9-EE1501860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095" y="4840927"/>
              <a:ext cx="224597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541">
              <a:extLst>
                <a:ext uri="{FF2B5EF4-FFF2-40B4-BE49-F238E27FC236}">
                  <a16:creationId xmlns:a16="http://schemas.microsoft.com/office/drawing/2014/main" id="{52A49206-FA60-4D78-8802-CBB2BBA8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840927"/>
              <a:ext cx="166066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Rectangle 542">
              <a:extLst>
                <a:ext uri="{FF2B5EF4-FFF2-40B4-BE49-F238E27FC236}">
                  <a16:creationId xmlns:a16="http://schemas.microsoft.com/office/drawing/2014/main" id="{95869D99-6521-4852-8B60-C7265191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030" y="4840927"/>
              <a:ext cx="166066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Rectangle 543">
              <a:extLst>
                <a:ext uri="{FF2B5EF4-FFF2-40B4-BE49-F238E27FC236}">
                  <a16:creationId xmlns:a16="http://schemas.microsoft.com/office/drawing/2014/main" id="{6D17B01F-E7E0-49F5-A4B4-FB731B0F8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840927"/>
              <a:ext cx="449194" cy="155174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Rectangle 544">
              <a:extLst>
                <a:ext uri="{FF2B5EF4-FFF2-40B4-BE49-F238E27FC236}">
                  <a16:creationId xmlns:a16="http://schemas.microsoft.com/office/drawing/2014/main" id="{4C37ACA7-C907-47F7-99A8-541C7AF3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840927"/>
              <a:ext cx="44919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Rectangle 545">
              <a:extLst>
                <a:ext uri="{FF2B5EF4-FFF2-40B4-BE49-F238E27FC236}">
                  <a16:creationId xmlns:a16="http://schemas.microsoft.com/office/drawing/2014/main" id="{A2752489-29B7-4CAC-A5F6-4CF4E01B6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766955"/>
              <a:ext cx="76227" cy="138840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Rectangle 546">
              <a:extLst>
                <a:ext uri="{FF2B5EF4-FFF2-40B4-BE49-F238E27FC236}">
                  <a16:creationId xmlns:a16="http://schemas.microsoft.com/office/drawing/2014/main" id="{9A4B329C-3EE8-4A3C-A470-3E546310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766955"/>
              <a:ext cx="76227" cy="13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7">
              <a:extLst>
                <a:ext uri="{FF2B5EF4-FFF2-40B4-BE49-F238E27FC236}">
                  <a16:creationId xmlns:a16="http://schemas.microsoft.com/office/drawing/2014/main" id="{5B9A6C7B-C0E6-47AD-953E-B48387BC7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3766955"/>
              <a:ext cx="13612" cy="138840"/>
            </a:xfrm>
            <a:custGeom>
              <a:avLst/>
              <a:gdLst>
                <a:gd name="T0" fmla="*/ 10 w 10"/>
                <a:gd name="T1" fmla="*/ 79 h 102"/>
                <a:gd name="T2" fmla="*/ 0 w 10"/>
                <a:gd name="T3" fmla="*/ 79 h 102"/>
                <a:gd name="T4" fmla="*/ 0 w 10"/>
                <a:gd name="T5" fmla="*/ 102 h 102"/>
                <a:gd name="T6" fmla="*/ 10 w 10"/>
                <a:gd name="T7" fmla="*/ 102 h 102"/>
                <a:gd name="T8" fmla="*/ 10 w 10"/>
                <a:gd name="T9" fmla="*/ 79 h 102"/>
                <a:gd name="T10" fmla="*/ 10 w 10"/>
                <a:gd name="T11" fmla="*/ 0 h 102"/>
                <a:gd name="T12" fmla="*/ 0 w 10"/>
                <a:gd name="T13" fmla="*/ 0 h 102"/>
                <a:gd name="T14" fmla="*/ 0 w 10"/>
                <a:gd name="T15" fmla="*/ 31 h 102"/>
                <a:gd name="T16" fmla="*/ 10 w 10"/>
                <a:gd name="T17" fmla="*/ 31 h 102"/>
                <a:gd name="T18" fmla="*/ 10 w 1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2">
                  <a:moveTo>
                    <a:pt x="10" y="79"/>
                  </a:moveTo>
                  <a:lnTo>
                    <a:pt x="0" y="79"/>
                  </a:lnTo>
                  <a:lnTo>
                    <a:pt x="0" y="102"/>
                  </a:lnTo>
                  <a:lnTo>
                    <a:pt x="10" y="102"/>
                  </a:lnTo>
                  <a:lnTo>
                    <a:pt x="10" y="79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8">
              <a:extLst>
                <a:ext uri="{FF2B5EF4-FFF2-40B4-BE49-F238E27FC236}">
                  <a16:creationId xmlns:a16="http://schemas.microsoft.com/office/drawing/2014/main" id="{B1BAD0B4-3DDC-433F-BC6C-23C048C33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7441" y="3766955"/>
              <a:ext cx="13612" cy="138840"/>
            </a:xfrm>
            <a:custGeom>
              <a:avLst/>
              <a:gdLst>
                <a:gd name="T0" fmla="*/ 10 w 10"/>
                <a:gd name="T1" fmla="*/ 79 h 102"/>
                <a:gd name="T2" fmla="*/ 0 w 10"/>
                <a:gd name="T3" fmla="*/ 79 h 102"/>
                <a:gd name="T4" fmla="*/ 0 w 10"/>
                <a:gd name="T5" fmla="*/ 102 h 102"/>
                <a:gd name="T6" fmla="*/ 10 w 10"/>
                <a:gd name="T7" fmla="*/ 102 h 102"/>
                <a:gd name="T8" fmla="*/ 10 w 10"/>
                <a:gd name="T9" fmla="*/ 79 h 102"/>
                <a:gd name="T10" fmla="*/ 10 w 10"/>
                <a:gd name="T11" fmla="*/ 0 h 102"/>
                <a:gd name="T12" fmla="*/ 0 w 10"/>
                <a:gd name="T13" fmla="*/ 0 h 102"/>
                <a:gd name="T14" fmla="*/ 0 w 10"/>
                <a:gd name="T15" fmla="*/ 31 h 102"/>
                <a:gd name="T16" fmla="*/ 10 w 10"/>
                <a:gd name="T17" fmla="*/ 31 h 102"/>
                <a:gd name="T18" fmla="*/ 10 w 1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2">
                  <a:moveTo>
                    <a:pt x="10" y="79"/>
                  </a:moveTo>
                  <a:lnTo>
                    <a:pt x="0" y="79"/>
                  </a:lnTo>
                  <a:lnTo>
                    <a:pt x="0" y="102"/>
                  </a:lnTo>
                  <a:lnTo>
                    <a:pt x="10" y="102"/>
                  </a:lnTo>
                  <a:lnTo>
                    <a:pt x="10" y="79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49">
              <a:extLst>
                <a:ext uri="{FF2B5EF4-FFF2-40B4-BE49-F238E27FC236}">
                  <a16:creationId xmlns:a16="http://schemas.microsoft.com/office/drawing/2014/main" id="{AB151EF3-5848-433F-A19A-D8B53F355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766955"/>
              <a:ext cx="443749" cy="138840"/>
            </a:xfrm>
            <a:custGeom>
              <a:avLst/>
              <a:gdLst>
                <a:gd name="T0" fmla="*/ 112 w 326"/>
                <a:gd name="T1" fmla="*/ 31 h 102"/>
                <a:gd name="T2" fmla="*/ 197 w 326"/>
                <a:gd name="T3" fmla="*/ 31 h 102"/>
                <a:gd name="T4" fmla="*/ 197 w 326"/>
                <a:gd name="T5" fmla="*/ 79 h 102"/>
                <a:gd name="T6" fmla="*/ 83 w 326"/>
                <a:gd name="T7" fmla="*/ 79 h 102"/>
                <a:gd name="T8" fmla="*/ 83 w 326"/>
                <a:gd name="T9" fmla="*/ 31 h 102"/>
                <a:gd name="T10" fmla="*/ 112 w 326"/>
                <a:gd name="T11" fmla="*/ 31 h 102"/>
                <a:gd name="T12" fmla="*/ 326 w 326"/>
                <a:gd name="T13" fmla="*/ 0 h 102"/>
                <a:gd name="T14" fmla="*/ 0 w 326"/>
                <a:gd name="T15" fmla="*/ 0 h 102"/>
                <a:gd name="T16" fmla="*/ 0 w 326"/>
                <a:gd name="T17" fmla="*/ 102 h 102"/>
                <a:gd name="T18" fmla="*/ 326 w 326"/>
                <a:gd name="T19" fmla="*/ 102 h 102"/>
                <a:gd name="T20" fmla="*/ 326 w 326"/>
                <a:gd name="T21" fmla="*/ 79 h 102"/>
                <a:gd name="T22" fmla="*/ 247 w 326"/>
                <a:gd name="T23" fmla="*/ 79 h 102"/>
                <a:gd name="T24" fmla="*/ 247 w 326"/>
                <a:gd name="T25" fmla="*/ 31 h 102"/>
                <a:gd name="T26" fmla="*/ 274 w 326"/>
                <a:gd name="T27" fmla="*/ 31 h 102"/>
                <a:gd name="T28" fmla="*/ 326 w 326"/>
                <a:gd name="T29" fmla="*/ 31 h 102"/>
                <a:gd name="T30" fmla="*/ 326 w 326"/>
                <a:gd name="T3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102">
                  <a:moveTo>
                    <a:pt x="112" y="31"/>
                  </a:moveTo>
                  <a:lnTo>
                    <a:pt x="197" y="31"/>
                  </a:lnTo>
                  <a:lnTo>
                    <a:pt x="197" y="79"/>
                  </a:lnTo>
                  <a:lnTo>
                    <a:pt x="83" y="79"/>
                  </a:lnTo>
                  <a:lnTo>
                    <a:pt x="83" y="31"/>
                  </a:lnTo>
                  <a:lnTo>
                    <a:pt x="112" y="31"/>
                  </a:lnTo>
                  <a:close/>
                  <a:moveTo>
                    <a:pt x="326" y="0"/>
                  </a:moveTo>
                  <a:lnTo>
                    <a:pt x="0" y="0"/>
                  </a:lnTo>
                  <a:lnTo>
                    <a:pt x="0" y="102"/>
                  </a:lnTo>
                  <a:lnTo>
                    <a:pt x="326" y="102"/>
                  </a:lnTo>
                  <a:lnTo>
                    <a:pt x="326" y="79"/>
                  </a:lnTo>
                  <a:lnTo>
                    <a:pt x="247" y="79"/>
                  </a:lnTo>
                  <a:lnTo>
                    <a:pt x="247" y="31"/>
                  </a:lnTo>
                  <a:lnTo>
                    <a:pt x="274" y="31"/>
                  </a:lnTo>
                  <a:lnTo>
                    <a:pt x="326" y="3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0">
              <a:extLst>
                <a:ext uri="{FF2B5EF4-FFF2-40B4-BE49-F238E27FC236}">
                  <a16:creationId xmlns:a16="http://schemas.microsoft.com/office/drawing/2014/main" id="{AB3C0B09-37F4-4623-8E8A-5BA6A47C4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3766955"/>
              <a:ext cx="443749" cy="138840"/>
            </a:xfrm>
            <a:custGeom>
              <a:avLst/>
              <a:gdLst>
                <a:gd name="T0" fmla="*/ 112 w 326"/>
                <a:gd name="T1" fmla="*/ 31 h 102"/>
                <a:gd name="T2" fmla="*/ 197 w 326"/>
                <a:gd name="T3" fmla="*/ 31 h 102"/>
                <a:gd name="T4" fmla="*/ 197 w 326"/>
                <a:gd name="T5" fmla="*/ 79 h 102"/>
                <a:gd name="T6" fmla="*/ 83 w 326"/>
                <a:gd name="T7" fmla="*/ 79 h 102"/>
                <a:gd name="T8" fmla="*/ 83 w 326"/>
                <a:gd name="T9" fmla="*/ 31 h 102"/>
                <a:gd name="T10" fmla="*/ 112 w 326"/>
                <a:gd name="T11" fmla="*/ 31 h 102"/>
                <a:gd name="T12" fmla="*/ 326 w 326"/>
                <a:gd name="T13" fmla="*/ 0 h 102"/>
                <a:gd name="T14" fmla="*/ 0 w 326"/>
                <a:gd name="T15" fmla="*/ 0 h 102"/>
                <a:gd name="T16" fmla="*/ 0 w 326"/>
                <a:gd name="T17" fmla="*/ 102 h 102"/>
                <a:gd name="T18" fmla="*/ 326 w 326"/>
                <a:gd name="T19" fmla="*/ 102 h 102"/>
                <a:gd name="T20" fmla="*/ 326 w 326"/>
                <a:gd name="T21" fmla="*/ 79 h 102"/>
                <a:gd name="T22" fmla="*/ 247 w 326"/>
                <a:gd name="T23" fmla="*/ 79 h 102"/>
                <a:gd name="T24" fmla="*/ 247 w 326"/>
                <a:gd name="T25" fmla="*/ 31 h 102"/>
                <a:gd name="T26" fmla="*/ 274 w 326"/>
                <a:gd name="T27" fmla="*/ 31 h 102"/>
                <a:gd name="T28" fmla="*/ 326 w 326"/>
                <a:gd name="T29" fmla="*/ 31 h 102"/>
                <a:gd name="T30" fmla="*/ 326 w 326"/>
                <a:gd name="T3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102">
                  <a:moveTo>
                    <a:pt x="112" y="31"/>
                  </a:moveTo>
                  <a:lnTo>
                    <a:pt x="197" y="31"/>
                  </a:lnTo>
                  <a:lnTo>
                    <a:pt x="197" y="79"/>
                  </a:lnTo>
                  <a:lnTo>
                    <a:pt x="83" y="79"/>
                  </a:lnTo>
                  <a:lnTo>
                    <a:pt x="83" y="31"/>
                  </a:lnTo>
                  <a:lnTo>
                    <a:pt x="112" y="31"/>
                  </a:lnTo>
                  <a:moveTo>
                    <a:pt x="326" y="0"/>
                  </a:moveTo>
                  <a:lnTo>
                    <a:pt x="0" y="0"/>
                  </a:lnTo>
                  <a:lnTo>
                    <a:pt x="0" y="102"/>
                  </a:lnTo>
                  <a:lnTo>
                    <a:pt x="326" y="102"/>
                  </a:lnTo>
                  <a:lnTo>
                    <a:pt x="326" y="79"/>
                  </a:lnTo>
                  <a:lnTo>
                    <a:pt x="247" y="79"/>
                  </a:lnTo>
                  <a:lnTo>
                    <a:pt x="247" y="31"/>
                  </a:lnTo>
                  <a:lnTo>
                    <a:pt x="274" y="31"/>
                  </a:lnTo>
                  <a:lnTo>
                    <a:pt x="326" y="31"/>
                  </a:lnTo>
                  <a:lnTo>
                    <a:pt x="3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1">
              <a:extLst>
                <a:ext uri="{FF2B5EF4-FFF2-40B4-BE49-F238E27FC236}">
                  <a16:creationId xmlns:a16="http://schemas.microsoft.com/office/drawing/2014/main" id="{27BF9134-6E59-4C3E-88FF-F28C6D06F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80915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2">
              <a:extLst>
                <a:ext uri="{FF2B5EF4-FFF2-40B4-BE49-F238E27FC236}">
                  <a16:creationId xmlns:a16="http://schemas.microsoft.com/office/drawing/2014/main" id="{C8456C94-8592-4788-B807-E161BEB8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809151"/>
              <a:ext cx="155176" cy="65337"/>
            </a:xfrm>
            <a:custGeom>
              <a:avLst/>
              <a:gdLst>
                <a:gd name="T0" fmla="*/ 114 w 114"/>
                <a:gd name="T1" fmla="*/ 0 h 48"/>
                <a:gd name="T2" fmla="*/ 29 w 114"/>
                <a:gd name="T3" fmla="*/ 0 h 48"/>
                <a:gd name="T4" fmla="*/ 29 w 114"/>
                <a:gd name="T5" fmla="*/ 48 h 48"/>
                <a:gd name="T6" fmla="*/ 0 w 114"/>
                <a:gd name="T7" fmla="*/ 48 h 48"/>
                <a:gd name="T8" fmla="*/ 0 w 114"/>
                <a:gd name="T9" fmla="*/ 0 h 48"/>
                <a:gd name="T10" fmla="*/ 0 w 114"/>
                <a:gd name="T11" fmla="*/ 48 h 48"/>
                <a:gd name="T12" fmla="*/ 114 w 114"/>
                <a:gd name="T13" fmla="*/ 48 h 48"/>
                <a:gd name="T14" fmla="*/ 114 w 114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8">
                  <a:moveTo>
                    <a:pt x="114" y="0"/>
                  </a:moveTo>
                  <a:lnTo>
                    <a:pt x="29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4" y="4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553">
              <a:extLst>
                <a:ext uri="{FF2B5EF4-FFF2-40B4-BE49-F238E27FC236}">
                  <a16:creationId xmlns:a16="http://schemas.microsoft.com/office/drawing/2014/main" id="{C0113360-AA76-4436-9BB4-0B919B31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809151"/>
              <a:ext cx="13612" cy="65337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554">
              <a:extLst>
                <a:ext uri="{FF2B5EF4-FFF2-40B4-BE49-F238E27FC236}">
                  <a16:creationId xmlns:a16="http://schemas.microsoft.com/office/drawing/2014/main" id="{181CA0E9-B65C-4E1F-977F-8FC2CCB1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809151"/>
              <a:ext cx="1361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5">
              <a:extLst>
                <a:ext uri="{FF2B5EF4-FFF2-40B4-BE49-F238E27FC236}">
                  <a16:creationId xmlns:a16="http://schemas.microsoft.com/office/drawing/2014/main" id="{0B2024BC-42AA-4B49-B451-4C9FD4ABC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80915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6">
              <a:extLst>
                <a:ext uri="{FF2B5EF4-FFF2-40B4-BE49-F238E27FC236}">
                  <a16:creationId xmlns:a16="http://schemas.microsoft.com/office/drawing/2014/main" id="{0ECCF7CD-53A1-449C-90CC-16DE9DAC0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809151"/>
              <a:ext cx="107534" cy="65337"/>
            </a:xfrm>
            <a:custGeom>
              <a:avLst/>
              <a:gdLst>
                <a:gd name="T0" fmla="*/ 79 w 79"/>
                <a:gd name="T1" fmla="*/ 0 h 48"/>
                <a:gd name="T2" fmla="*/ 27 w 79"/>
                <a:gd name="T3" fmla="*/ 0 h 48"/>
                <a:gd name="T4" fmla="*/ 27 w 79"/>
                <a:gd name="T5" fmla="*/ 48 h 48"/>
                <a:gd name="T6" fmla="*/ 0 w 79"/>
                <a:gd name="T7" fmla="*/ 48 h 48"/>
                <a:gd name="T8" fmla="*/ 0 w 79"/>
                <a:gd name="T9" fmla="*/ 0 h 48"/>
                <a:gd name="T10" fmla="*/ 0 w 79"/>
                <a:gd name="T11" fmla="*/ 48 h 48"/>
                <a:gd name="T12" fmla="*/ 79 w 79"/>
                <a:gd name="T13" fmla="*/ 48 h 48"/>
                <a:gd name="T14" fmla="*/ 79 w 7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48">
                  <a:moveTo>
                    <a:pt x="79" y="0"/>
                  </a:moveTo>
                  <a:lnTo>
                    <a:pt x="27" y="0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48"/>
                  </a:lnTo>
                  <a:lnTo>
                    <a:pt x="79" y="4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557">
              <a:extLst>
                <a:ext uri="{FF2B5EF4-FFF2-40B4-BE49-F238E27FC236}">
                  <a16:creationId xmlns:a16="http://schemas.microsoft.com/office/drawing/2014/main" id="{A7F2ADD5-A307-4765-BD79-39B3B095A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809151"/>
              <a:ext cx="39476" cy="65337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558">
              <a:extLst>
                <a:ext uri="{FF2B5EF4-FFF2-40B4-BE49-F238E27FC236}">
                  <a16:creationId xmlns:a16="http://schemas.microsoft.com/office/drawing/2014/main" id="{9A67EC6C-6068-403C-A681-B5E0305C0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809151"/>
              <a:ext cx="39476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Rectangle 559">
              <a:extLst>
                <a:ext uri="{FF2B5EF4-FFF2-40B4-BE49-F238E27FC236}">
                  <a16:creationId xmlns:a16="http://schemas.microsoft.com/office/drawing/2014/main" id="{3122B80F-16AD-40DE-AF76-990E094B1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809151"/>
              <a:ext cx="36752" cy="65337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560">
              <a:extLst>
                <a:ext uri="{FF2B5EF4-FFF2-40B4-BE49-F238E27FC236}">
                  <a16:creationId xmlns:a16="http://schemas.microsoft.com/office/drawing/2014/main" id="{77C031F3-7080-4A87-9ADF-7C5B90D20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809151"/>
              <a:ext cx="36752" cy="6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561">
              <a:extLst>
                <a:ext uri="{FF2B5EF4-FFF2-40B4-BE49-F238E27FC236}">
                  <a16:creationId xmlns:a16="http://schemas.microsoft.com/office/drawing/2014/main" id="{D22C1BD4-821B-4227-B97D-47307B6E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998357"/>
              <a:ext cx="76227" cy="141562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562">
              <a:extLst>
                <a:ext uri="{FF2B5EF4-FFF2-40B4-BE49-F238E27FC236}">
                  <a16:creationId xmlns:a16="http://schemas.microsoft.com/office/drawing/2014/main" id="{018F6B8C-3B56-489B-B808-8396540F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3998357"/>
              <a:ext cx="76227" cy="14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Rectangle 563">
              <a:extLst>
                <a:ext uri="{FF2B5EF4-FFF2-40B4-BE49-F238E27FC236}">
                  <a16:creationId xmlns:a16="http://schemas.microsoft.com/office/drawing/2014/main" id="{E2463D13-4542-48BF-B8E0-EE1D99A4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032386"/>
              <a:ext cx="13612" cy="93922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Rectangle 564">
              <a:extLst>
                <a:ext uri="{FF2B5EF4-FFF2-40B4-BE49-F238E27FC236}">
                  <a16:creationId xmlns:a16="http://schemas.microsoft.com/office/drawing/2014/main" id="{F92617AA-E708-4BCC-8589-ABA74A77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032386"/>
              <a:ext cx="13612" cy="9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5">
              <a:extLst>
                <a:ext uri="{FF2B5EF4-FFF2-40B4-BE49-F238E27FC236}">
                  <a16:creationId xmlns:a16="http://schemas.microsoft.com/office/drawing/2014/main" id="{8DE1F719-9FE9-4B70-8493-E94B369C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998357"/>
              <a:ext cx="443749" cy="141562"/>
            </a:xfrm>
            <a:custGeom>
              <a:avLst/>
              <a:gdLst>
                <a:gd name="T0" fmla="*/ 247 w 326"/>
                <a:gd name="T1" fmla="*/ 0 h 104"/>
                <a:gd name="T2" fmla="*/ 197 w 326"/>
                <a:gd name="T3" fmla="*/ 0 h 104"/>
                <a:gd name="T4" fmla="*/ 197 w 326"/>
                <a:gd name="T5" fmla="*/ 25 h 104"/>
                <a:gd name="T6" fmla="*/ 83 w 326"/>
                <a:gd name="T7" fmla="*/ 25 h 104"/>
                <a:gd name="T8" fmla="*/ 83 w 326"/>
                <a:gd name="T9" fmla="*/ 0 h 104"/>
                <a:gd name="T10" fmla="*/ 0 w 326"/>
                <a:gd name="T11" fmla="*/ 0 h 104"/>
                <a:gd name="T12" fmla="*/ 0 w 326"/>
                <a:gd name="T13" fmla="*/ 104 h 104"/>
                <a:gd name="T14" fmla="*/ 83 w 326"/>
                <a:gd name="T15" fmla="*/ 104 h 104"/>
                <a:gd name="T16" fmla="*/ 83 w 326"/>
                <a:gd name="T17" fmla="*/ 94 h 104"/>
                <a:gd name="T18" fmla="*/ 112 w 326"/>
                <a:gd name="T19" fmla="*/ 94 h 104"/>
                <a:gd name="T20" fmla="*/ 197 w 326"/>
                <a:gd name="T21" fmla="*/ 94 h 104"/>
                <a:gd name="T22" fmla="*/ 197 w 326"/>
                <a:gd name="T23" fmla="*/ 104 h 104"/>
                <a:gd name="T24" fmla="*/ 247 w 326"/>
                <a:gd name="T25" fmla="*/ 104 h 104"/>
                <a:gd name="T26" fmla="*/ 247 w 326"/>
                <a:gd name="T27" fmla="*/ 94 h 104"/>
                <a:gd name="T28" fmla="*/ 274 w 326"/>
                <a:gd name="T29" fmla="*/ 94 h 104"/>
                <a:gd name="T30" fmla="*/ 326 w 326"/>
                <a:gd name="T31" fmla="*/ 94 h 104"/>
                <a:gd name="T32" fmla="*/ 326 w 326"/>
                <a:gd name="T33" fmla="*/ 25 h 104"/>
                <a:gd name="T34" fmla="*/ 247 w 326"/>
                <a:gd name="T35" fmla="*/ 25 h 104"/>
                <a:gd name="T36" fmla="*/ 247 w 326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104">
                  <a:moveTo>
                    <a:pt x="247" y="0"/>
                  </a:moveTo>
                  <a:lnTo>
                    <a:pt x="197" y="0"/>
                  </a:lnTo>
                  <a:lnTo>
                    <a:pt x="197" y="25"/>
                  </a:lnTo>
                  <a:lnTo>
                    <a:pt x="83" y="2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94"/>
                  </a:lnTo>
                  <a:lnTo>
                    <a:pt x="112" y="9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247" y="104"/>
                  </a:lnTo>
                  <a:lnTo>
                    <a:pt x="247" y="94"/>
                  </a:lnTo>
                  <a:lnTo>
                    <a:pt x="274" y="94"/>
                  </a:lnTo>
                  <a:lnTo>
                    <a:pt x="326" y="94"/>
                  </a:lnTo>
                  <a:lnTo>
                    <a:pt x="326" y="25"/>
                  </a:lnTo>
                  <a:lnTo>
                    <a:pt x="247" y="2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6">
              <a:extLst>
                <a:ext uri="{FF2B5EF4-FFF2-40B4-BE49-F238E27FC236}">
                  <a16:creationId xmlns:a16="http://schemas.microsoft.com/office/drawing/2014/main" id="{5F11FCF7-C37F-4FAE-A5B6-A8068FC1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692" y="3998357"/>
              <a:ext cx="443749" cy="141562"/>
            </a:xfrm>
            <a:custGeom>
              <a:avLst/>
              <a:gdLst>
                <a:gd name="T0" fmla="*/ 247 w 326"/>
                <a:gd name="T1" fmla="*/ 0 h 104"/>
                <a:gd name="T2" fmla="*/ 197 w 326"/>
                <a:gd name="T3" fmla="*/ 0 h 104"/>
                <a:gd name="T4" fmla="*/ 197 w 326"/>
                <a:gd name="T5" fmla="*/ 25 h 104"/>
                <a:gd name="T6" fmla="*/ 83 w 326"/>
                <a:gd name="T7" fmla="*/ 25 h 104"/>
                <a:gd name="T8" fmla="*/ 83 w 326"/>
                <a:gd name="T9" fmla="*/ 0 h 104"/>
                <a:gd name="T10" fmla="*/ 0 w 326"/>
                <a:gd name="T11" fmla="*/ 0 h 104"/>
                <a:gd name="T12" fmla="*/ 0 w 326"/>
                <a:gd name="T13" fmla="*/ 104 h 104"/>
                <a:gd name="T14" fmla="*/ 83 w 326"/>
                <a:gd name="T15" fmla="*/ 104 h 104"/>
                <a:gd name="T16" fmla="*/ 83 w 326"/>
                <a:gd name="T17" fmla="*/ 94 h 104"/>
                <a:gd name="T18" fmla="*/ 112 w 326"/>
                <a:gd name="T19" fmla="*/ 94 h 104"/>
                <a:gd name="T20" fmla="*/ 197 w 326"/>
                <a:gd name="T21" fmla="*/ 94 h 104"/>
                <a:gd name="T22" fmla="*/ 197 w 326"/>
                <a:gd name="T23" fmla="*/ 104 h 104"/>
                <a:gd name="T24" fmla="*/ 247 w 326"/>
                <a:gd name="T25" fmla="*/ 104 h 104"/>
                <a:gd name="T26" fmla="*/ 247 w 326"/>
                <a:gd name="T27" fmla="*/ 94 h 104"/>
                <a:gd name="T28" fmla="*/ 274 w 326"/>
                <a:gd name="T29" fmla="*/ 94 h 104"/>
                <a:gd name="T30" fmla="*/ 326 w 326"/>
                <a:gd name="T31" fmla="*/ 94 h 104"/>
                <a:gd name="T32" fmla="*/ 326 w 326"/>
                <a:gd name="T33" fmla="*/ 25 h 104"/>
                <a:gd name="T34" fmla="*/ 247 w 326"/>
                <a:gd name="T35" fmla="*/ 25 h 104"/>
                <a:gd name="T36" fmla="*/ 247 w 326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104">
                  <a:moveTo>
                    <a:pt x="247" y="0"/>
                  </a:moveTo>
                  <a:lnTo>
                    <a:pt x="197" y="0"/>
                  </a:lnTo>
                  <a:lnTo>
                    <a:pt x="197" y="25"/>
                  </a:lnTo>
                  <a:lnTo>
                    <a:pt x="83" y="2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94"/>
                  </a:lnTo>
                  <a:lnTo>
                    <a:pt x="112" y="9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247" y="104"/>
                  </a:lnTo>
                  <a:lnTo>
                    <a:pt x="247" y="94"/>
                  </a:lnTo>
                  <a:lnTo>
                    <a:pt x="274" y="94"/>
                  </a:lnTo>
                  <a:lnTo>
                    <a:pt x="326" y="94"/>
                  </a:lnTo>
                  <a:lnTo>
                    <a:pt x="326" y="25"/>
                  </a:lnTo>
                  <a:lnTo>
                    <a:pt x="247" y="25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7">
              <a:extLst>
                <a:ext uri="{FF2B5EF4-FFF2-40B4-BE49-F238E27FC236}">
                  <a16:creationId xmlns:a16="http://schemas.microsoft.com/office/drawing/2014/main" id="{7805FDAE-F3EA-48C5-957D-1658901E8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998357"/>
              <a:ext cx="155176" cy="34030"/>
            </a:xfrm>
            <a:custGeom>
              <a:avLst/>
              <a:gdLst>
                <a:gd name="T0" fmla="*/ 114 w 114"/>
                <a:gd name="T1" fmla="*/ 0 h 25"/>
                <a:gd name="T2" fmla="*/ 29 w 114"/>
                <a:gd name="T3" fmla="*/ 0 h 25"/>
                <a:gd name="T4" fmla="*/ 29 w 114"/>
                <a:gd name="T5" fmla="*/ 25 h 25"/>
                <a:gd name="T6" fmla="*/ 0 w 114"/>
                <a:gd name="T7" fmla="*/ 25 h 25"/>
                <a:gd name="T8" fmla="*/ 0 w 114"/>
                <a:gd name="T9" fmla="*/ 0 h 25"/>
                <a:gd name="T10" fmla="*/ 0 w 114"/>
                <a:gd name="T11" fmla="*/ 25 h 25"/>
                <a:gd name="T12" fmla="*/ 114 w 114"/>
                <a:gd name="T13" fmla="*/ 25 h 25"/>
                <a:gd name="T14" fmla="*/ 114 w 114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5">
                  <a:moveTo>
                    <a:pt x="114" y="0"/>
                  </a:moveTo>
                  <a:lnTo>
                    <a:pt x="29" y="0"/>
                  </a:lnTo>
                  <a:lnTo>
                    <a:pt x="2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4" y="2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8">
              <a:extLst>
                <a:ext uri="{FF2B5EF4-FFF2-40B4-BE49-F238E27FC236}">
                  <a16:creationId xmlns:a16="http://schemas.microsoft.com/office/drawing/2014/main" id="{F4CEC11F-2842-454E-BCA9-8146892A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672" y="3998357"/>
              <a:ext cx="155176" cy="34030"/>
            </a:xfrm>
            <a:custGeom>
              <a:avLst/>
              <a:gdLst>
                <a:gd name="T0" fmla="*/ 114 w 114"/>
                <a:gd name="T1" fmla="*/ 0 h 25"/>
                <a:gd name="T2" fmla="*/ 29 w 114"/>
                <a:gd name="T3" fmla="*/ 0 h 25"/>
                <a:gd name="T4" fmla="*/ 29 w 114"/>
                <a:gd name="T5" fmla="*/ 25 h 25"/>
                <a:gd name="T6" fmla="*/ 0 w 114"/>
                <a:gd name="T7" fmla="*/ 25 h 25"/>
                <a:gd name="T8" fmla="*/ 0 w 114"/>
                <a:gd name="T9" fmla="*/ 0 h 25"/>
                <a:gd name="T10" fmla="*/ 0 w 114"/>
                <a:gd name="T11" fmla="*/ 25 h 25"/>
                <a:gd name="T12" fmla="*/ 114 w 114"/>
                <a:gd name="T13" fmla="*/ 25 h 25"/>
                <a:gd name="T14" fmla="*/ 114 w 114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5">
                  <a:moveTo>
                    <a:pt x="114" y="0"/>
                  </a:moveTo>
                  <a:lnTo>
                    <a:pt x="29" y="0"/>
                  </a:lnTo>
                  <a:lnTo>
                    <a:pt x="2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4" y="25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Rectangle 569">
              <a:extLst>
                <a:ext uri="{FF2B5EF4-FFF2-40B4-BE49-F238E27FC236}">
                  <a16:creationId xmlns:a16="http://schemas.microsoft.com/office/drawing/2014/main" id="{061A2CD2-08BF-48E1-A32D-5B0660A6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26307"/>
              <a:ext cx="115702" cy="13612"/>
            </a:xfrm>
            <a:prstGeom prst="rect">
              <a:avLst/>
            </a:pr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Rectangle 570">
              <a:extLst>
                <a:ext uri="{FF2B5EF4-FFF2-40B4-BE49-F238E27FC236}">
                  <a16:creationId xmlns:a16="http://schemas.microsoft.com/office/drawing/2014/main" id="{77A4BD31-E34E-4004-8C4C-986D2F48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26307"/>
              <a:ext cx="11570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Rectangle 571">
              <a:extLst>
                <a:ext uri="{FF2B5EF4-FFF2-40B4-BE49-F238E27FC236}">
                  <a16:creationId xmlns:a16="http://schemas.microsoft.com/office/drawing/2014/main" id="{CFF04538-F96C-4660-8CFE-E31DF96B2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998357"/>
              <a:ext cx="13612" cy="34030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Rectangle 572">
              <a:extLst>
                <a:ext uri="{FF2B5EF4-FFF2-40B4-BE49-F238E27FC236}">
                  <a16:creationId xmlns:a16="http://schemas.microsoft.com/office/drawing/2014/main" id="{86B5B605-CE3F-4E09-BC9C-2BC053C7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3998357"/>
              <a:ext cx="13612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3">
              <a:extLst>
                <a:ext uri="{FF2B5EF4-FFF2-40B4-BE49-F238E27FC236}">
                  <a16:creationId xmlns:a16="http://schemas.microsoft.com/office/drawing/2014/main" id="{9AF583E0-DB49-451A-AB38-7A4C8582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998357"/>
              <a:ext cx="107534" cy="34030"/>
            </a:xfrm>
            <a:custGeom>
              <a:avLst/>
              <a:gdLst>
                <a:gd name="T0" fmla="*/ 79 w 79"/>
                <a:gd name="T1" fmla="*/ 0 h 25"/>
                <a:gd name="T2" fmla="*/ 27 w 79"/>
                <a:gd name="T3" fmla="*/ 0 h 25"/>
                <a:gd name="T4" fmla="*/ 27 w 79"/>
                <a:gd name="T5" fmla="*/ 25 h 25"/>
                <a:gd name="T6" fmla="*/ 0 w 79"/>
                <a:gd name="T7" fmla="*/ 25 h 25"/>
                <a:gd name="T8" fmla="*/ 0 w 79"/>
                <a:gd name="T9" fmla="*/ 0 h 25"/>
                <a:gd name="T10" fmla="*/ 0 w 79"/>
                <a:gd name="T11" fmla="*/ 25 h 25"/>
                <a:gd name="T12" fmla="*/ 79 w 79"/>
                <a:gd name="T13" fmla="*/ 25 h 25"/>
                <a:gd name="T14" fmla="*/ 79 w 7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5">
                  <a:moveTo>
                    <a:pt x="79" y="0"/>
                  </a:moveTo>
                  <a:lnTo>
                    <a:pt x="27" y="0"/>
                  </a:lnTo>
                  <a:lnTo>
                    <a:pt x="27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9" y="2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4">
              <a:extLst>
                <a:ext uri="{FF2B5EF4-FFF2-40B4-BE49-F238E27FC236}">
                  <a16:creationId xmlns:a16="http://schemas.microsoft.com/office/drawing/2014/main" id="{C217A4FB-0130-456E-9852-DEEF1CDD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07" y="3998357"/>
              <a:ext cx="107534" cy="34030"/>
            </a:xfrm>
            <a:custGeom>
              <a:avLst/>
              <a:gdLst>
                <a:gd name="T0" fmla="*/ 79 w 79"/>
                <a:gd name="T1" fmla="*/ 0 h 25"/>
                <a:gd name="T2" fmla="*/ 27 w 79"/>
                <a:gd name="T3" fmla="*/ 0 h 25"/>
                <a:gd name="T4" fmla="*/ 27 w 79"/>
                <a:gd name="T5" fmla="*/ 25 h 25"/>
                <a:gd name="T6" fmla="*/ 0 w 79"/>
                <a:gd name="T7" fmla="*/ 25 h 25"/>
                <a:gd name="T8" fmla="*/ 0 w 79"/>
                <a:gd name="T9" fmla="*/ 0 h 25"/>
                <a:gd name="T10" fmla="*/ 0 w 79"/>
                <a:gd name="T11" fmla="*/ 25 h 25"/>
                <a:gd name="T12" fmla="*/ 79 w 79"/>
                <a:gd name="T13" fmla="*/ 25 h 25"/>
                <a:gd name="T14" fmla="*/ 79 w 7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5">
                  <a:moveTo>
                    <a:pt x="79" y="0"/>
                  </a:moveTo>
                  <a:lnTo>
                    <a:pt x="27" y="0"/>
                  </a:lnTo>
                  <a:lnTo>
                    <a:pt x="27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9" y="2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Rectangle 575">
              <a:extLst>
                <a:ext uri="{FF2B5EF4-FFF2-40B4-BE49-F238E27FC236}">
                  <a16:creationId xmlns:a16="http://schemas.microsoft.com/office/drawing/2014/main" id="{76B8E4B4-BDA1-4440-8BEE-04A49004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126307"/>
              <a:ext cx="13612" cy="13612"/>
            </a:xfrm>
            <a:prstGeom prst="rect">
              <a:avLst/>
            </a:prstGeom>
            <a:solidFill>
              <a:srgbClr val="62A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576">
              <a:extLst>
                <a:ext uri="{FF2B5EF4-FFF2-40B4-BE49-F238E27FC236}">
                  <a16:creationId xmlns:a16="http://schemas.microsoft.com/office/drawing/2014/main" id="{5DB86AD9-7513-426A-8775-422FA94F0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126307"/>
              <a:ext cx="1361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577">
              <a:extLst>
                <a:ext uri="{FF2B5EF4-FFF2-40B4-BE49-F238E27FC236}">
                  <a16:creationId xmlns:a16="http://schemas.microsoft.com/office/drawing/2014/main" id="{84EBB38E-A8C0-46DF-B8BD-3F9DF866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26307"/>
              <a:ext cx="70782" cy="13612"/>
            </a:xfrm>
            <a:prstGeom prst="rect">
              <a:avLst/>
            </a:prstGeom>
            <a:solidFill>
              <a:srgbClr val="5E9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578">
              <a:extLst>
                <a:ext uri="{FF2B5EF4-FFF2-40B4-BE49-F238E27FC236}">
                  <a16:creationId xmlns:a16="http://schemas.microsoft.com/office/drawing/2014/main" id="{4CFED92F-83E9-4E97-9E85-1FD301661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26307"/>
              <a:ext cx="7078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579">
              <a:extLst>
                <a:ext uri="{FF2B5EF4-FFF2-40B4-BE49-F238E27FC236}">
                  <a16:creationId xmlns:a16="http://schemas.microsoft.com/office/drawing/2014/main" id="{B2F2BB82-BCCB-4CFE-930F-A60A7A13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98357"/>
              <a:ext cx="39476" cy="34030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Rectangle 580">
              <a:extLst>
                <a:ext uri="{FF2B5EF4-FFF2-40B4-BE49-F238E27FC236}">
                  <a16:creationId xmlns:a16="http://schemas.microsoft.com/office/drawing/2014/main" id="{1380E935-9149-45D0-934D-6AC3D0925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3998357"/>
              <a:ext cx="39476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581">
              <a:extLst>
                <a:ext uri="{FF2B5EF4-FFF2-40B4-BE49-F238E27FC236}">
                  <a16:creationId xmlns:a16="http://schemas.microsoft.com/office/drawing/2014/main" id="{85A9FEEB-2B92-4A43-9316-E4EAC0BD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26307"/>
              <a:ext cx="39476" cy="13612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582">
              <a:extLst>
                <a:ext uri="{FF2B5EF4-FFF2-40B4-BE49-F238E27FC236}">
                  <a16:creationId xmlns:a16="http://schemas.microsoft.com/office/drawing/2014/main" id="{2625A1EF-7B04-4B9B-BFC8-D6E7CEEB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26307"/>
              <a:ext cx="39476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583">
              <a:extLst>
                <a:ext uri="{FF2B5EF4-FFF2-40B4-BE49-F238E27FC236}">
                  <a16:creationId xmlns:a16="http://schemas.microsoft.com/office/drawing/2014/main" id="{5BD91287-1ED8-4084-893D-616644FF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98357"/>
              <a:ext cx="36752" cy="34030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Rectangle 584">
              <a:extLst>
                <a:ext uri="{FF2B5EF4-FFF2-40B4-BE49-F238E27FC236}">
                  <a16:creationId xmlns:a16="http://schemas.microsoft.com/office/drawing/2014/main" id="{8A958F3B-B835-4E48-82E3-EE9A0719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3998357"/>
              <a:ext cx="36752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Rectangle 585">
              <a:extLst>
                <a:ext uri="{FF2B5EF4-FFF2-40B4-BE49-F238E27FC236}">
                  <a16:creationId xmlns:a16="http://schemas.microsoft.com/office/drawing/2014/main" id="{5FF44EC8-9908-4727-8EDE-60FE721A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26307"/>
              <a:ext cx="36752" cy="13612"/>
            </a:xfrm>
            <a:prstGeom prst="rect">
              <a:avLst/>
            </a:prstGeom>
            <a:solidFill>
              <a:srgbClr val="569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Rectangle 586">
              <a:extLst>
                <a:ext uri="{FF2B5EF4-FFF2-40B4-BE49-F238E27FC236}">
                  <a16:creationId xmlns:a16="http://schemas.microsoft.com/office/drawing/2014/main" id="{92F3A09A-844A-4ED1-8AF1-19FAD467C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26307"/>
              <a:ext cx="36752" cy="1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Rectangle 587">
              <a:extLst>
                <a:ext uri="{FF2B5EF4-FFF2-40B4-BE49-F238E27FC236}">
                  <a16:creationId xmlns:a16="http://schemas.microsoft.com/office/drawing/2014/main" id="{EB30C758-0EC0-4F94-ADB8-004A316C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4231118"/>
              <a:ext cx="76227" cy="140203"/>
            </a:xfrm>
            <a:prstGeom prst="rect">
              <a:avLst/>
            </a:prstGeom>
            <a:solidFill>
              <a:srgbClr val="86B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Rectangle 588">
              <a:extLst>
                <a:ext uri="{FF2B5EF4-FFF2-40B4-BE49-F238E27FC236}">
                  <a16:creationId xmlns:a16="http://schemas.microsoft.com/office/drawing/2014/main" id="{4CF4E8BE-2010-41EF-9406-253F8D56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465" y="4231118"/>
              <a:ext cx="76227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Rectangle 589">
              <a:extLst>
                <a:ext uri="{FF2B5EF4-FFF2-40B4-BE49-F238E27FC236}">
                  <a16:creationId xmlns:a16="http://schemas.microsoft.com/office/drawing/2014/main" id="{D7BBA28A-71AA-4C3D-9BDD-FD12C7F2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231118"/>
              <a:ext cx="13612" cy="140203"/>
            </a:xfrm>
            <a:prstGeom prst="rect">
              <a:avLst/>
            </a:prstGeom>
            <a:solidFill>
              <a:srgbClr val="7B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Rectangle 590">
              <a:extLst>
                <a:ext uri="{FF2B5EF4-FFF2-40B4-BE49-F238E27FC236}">
                  <a16:creationId xmlns:a16="http://schemas.microsoft.com/office/drawing/2014/main" id="{427AEAFB-49C6-4FA1-8F42-9CE476845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441" y="4231118"/>
              <a:ext cx="13612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Rectangle 591">
              <a:extLst>
                <a:ext uri="{FF2B5EF4-FFF2-40B4-BE49-F238E27FC236}">
                  <a16:creationId xmlns:a16="http://schemas.microsoft.com/office/drawing/2014/main" id="{F6943BE6-8EBB-4CF3-942C-32BC5BC4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231118"/>
              <a:ext cx="443749" cy="140203"/>
            </a:xfrm>
            <a:prstGeom prst="rect">
              <a:avLst/>
            </a:prstGeom>
            <a:solidFill>
              <a:srgbClr val="76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Rectangle 592">
              <a:extLst>
                <a:ext uri="{FF2B5EF4-FFF2-40B4-BE49-F238E27FC236}">
                  <a16:creationId xmlns:a16="http://schemas.microsoft.com/office/drawing/2014/main" id="{66837F27-9608-4A30-843A-9A04BDE8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231118"/>
              <a:ext cx="443749" cy="1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3">
              <a:extLst>
                <a:ext uri="{FF2B5EF4-FFF2-40B4-BE49-F238E27FC236}">
                  <a16:creationId xmlns:a16="http://schemas.microsoft.com/office/drawing/2014/main" id="{EA27A82B-0E21-44EC-95E6-A83889C8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371319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4">
              <a:extLst>
                <a:ext uri="{FF2B5EF4-FFF2-40B4-BE49-F238E27FC236}">
                  <a16:creationId xmlns:a16="http://schemas.microsoft.com/office/drawing/2014/main" id="{BC3E1D70-35D3-46D7-BE80-560F59911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371319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5">
              <a:extLst>
                <a:ext uri="{FF2B5EF4-FFF2-40B4-BE49-F238E27FC236}">
                  <a16:creationId xmlns:a16="http://schemas.microsoft.com/office/drawing/2014/main" id="{FC73D44E-88F8-4C29-89E0-A2DAB9BB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371319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6">
              <a:extLst>
                <a:ext uri="{FF2B5EF4-FFF2-40B4-BE49-F238E27FC236}">
                  <a16:creationId xmlns:a16="http://schemas.microsoft.com/office/drawing/2014/main" id="{1EE3486A-3B7E-47FB-94AE-BBA792746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371319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597">
              <a:extLst>
                <a:ext uri="{FF2B5EF4-FFF2-40B4-BE49-F238E27FC236}">
                  <a16:creationId xmlns:a16="http://schemas.microsoft.com/office/drawing/2014/main" id="{48D014A1-A113-4AB1-A32B-79FAEAC35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371319"/>
              <a:ext cx="443749" cy="34030"/>
            </a:xfrm>
            <a:prstGeom prst="rect">
              <a:avLst/>
            </a:pr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598">
              <a:extLst>
                <a:ext uri="{FF2B5EF4-FFF2-40B4-BE49-F238E27FC236}">
                  <a16:creationId xmlns:a16="http://schemas.microsoft.com/office/drawing/2014/main" id="{88D27AE9-BCB1-4CFC-9407-800F8782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4371319"/>
              <a:ext cx="443749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599">
              <a:extLst>
                <a:ext uri="{FF2B5EF4-FFF2-40B4-BE49-F238E27FC236}">
                  <a16:creationId xmlns:a16="http://schemas.microsoft.com/office/drawing/2014/main" id="{6892AB2F-7FF6-41C8-8710-5F1048D07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139919"/>
              <a:ext cx="117063" cy="31308"/>
            </a:xfrm>
            <a:custGeom>
              <a:avLst/>
              <a:gdLst>
                <a:gd name="T0" fmla="*/ 86 w 86"/>
                <a:gd name="T1" fmla="*/ 0 h 23"/>
                <a:gd name="T2" fmla="*/ 30 w 86"/>
                <a:gd name="T3" fmla="*/ 0 h 23"/>
                <a:gd name="T4" fmla="*/ 0 w 86"/>
                <a:gd name="T5" fmla="*/ 0 h 23"/>
                <a:gd name="T6" fmla="*/ 0 w 86"/>
                <a:gd name="T7" fmla="*/ 23 h 23"/>
                <a:gd name="T8" fmla="*/ 86 w 86"/>
                <a:gd name="T9" fmla="*/ 23 h 23"/>
                <a:gd name="T10" fmla="*/ 86 w 8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6" y="2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0">
              <a:extLst>
                <a:ext uri="{FF2B5EF4-FFF2-40B4-BE49-F238E27FC236}">
                  <a16:creationId xmlns:a16="http://schemas.microsoft.com/office/drawing/2014/main" id="{32601210-05A9-42CB-986D-C5CB93D4D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4139919"/>
              <a:ext cx="117063" cy="31308"/>
            </a:xfrm>
            <a:custGeom>
              <a:avLst/>
              <a:gdLst>
                <a:gd name="T0" fmla="*/ 86 w 86"/>
                <a:gd name="T1" fmla="*/ 0 h 23"/>
                <a:gd name="T2" fmla="*/ 30 w 86"/>
                <a:gd name="T3" fmla="*/ 0 h 23"/>
                <a:gd name="T4" fmla="*/ 0 w 86"/>
                <a:gd name="T5" fmla="*/ 0 h 23"/>
                <a:gd name="T6" fmla="*/ 0 w 86"/>
                <a:gd name="T7" fmla="*/ 23 h 23"/>
                <a:gd name="T8" fmla="*/ 86 w 86"/>
                <a:gd name="T9" fmla="*/ 23 h 23"/>
                <a:gd name="T10" fmla="*/ 86 w 86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6" y="23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Rectangle 601">
              <a:extLst>
                <a:ext uri="{FF2B5EF4-FFF2-40B4-BE49-F238E27FC236}">
                  <a16:creationId xmlns:a16="http://schemas.microsoft.com/office/drawing/2014/main" id="{A6AA8409-870A-4DD0-8E8D-2A560F9F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084" y="4139919"/>
              <a:ext cx="12251" cy="31308"/>
            </a:xfrm>
            <a:prstGeom prst="rect">
              <a:avLst/>
            </a:pr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602">
              <a:extLst>
                <a:ext uri="{FF2B5EF4-FFF2-40B4-BE49-F238E27FC236}">
                  <a16:creationId xmlns:a16="http://schemas.microsoft.com/office/drawing/2014/main" id="{96452396-AAA6-4FD3-A613-7E626D46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084" y="4139919"/>
              <a:ext cx="12251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3">
              <a:extLst>
                <a:ext uri="{FF2B5EF4-FFF2-40B4-BE49-F238E27FC236}">
                  <a16:creationId xmlns:a16="http://schemas.microsoft.com/office/drawing/2014/main" id="{A5E2832C-B6D6-42D9-BBC3-2B5B4BF6F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139919"/>
              <a:ext cx="336215" cy="31308"/>
            </a:xfrm>
            <a:custGeom>
              <a:avLst/>
              <a:gdLst>
                <a:gd name="T0" fmla="*/ 83 w 247"/>
                <a:gd name="T1" fmla="*/ 0 h 23"/>
                <a:gd name="T2" fmla="*/ 0 w 247"/>
                <a:gd name="T3" fmla="*/ 0 h 23"/>
                <a:gd name="T4" fmla="*/ 0 w 247"/>
                <a:gd name="T5" fmla="*/ 23 h 23"/>
                <a:gd name="T6" fmla="*/ 83 w 247"/>
                <a:gd name="T7" fmla="*/ 23 h 23"/>
                <a:gd name="T8" fmla="*/ 83 w 247"/>
                <a:gd name="T9" fmla="*/ 0 h 23"/>
                <a:gd name="T10" fmla="*/ 247 w 247"/>
                <a:gd name="T11" fmla="*/ 0 h 23"/>
                <a:gd name="T12" fmla="*/ 197 w 247"/>
                <a:gd name="T13" fmla="*/ 0 h 23"/>
                <a:gd name="T14" fmla="*/ 197 w 247"/>
                <a:gd name="T15" fmla="*/ 23 h 23"/>
                <a:gd name="T16" fmla="*/ 247 w 247"/>
                <a:gd name="T17" fmla="*/ 23 h 23"/>
                <a:gd name="T18" fmla="*/ 247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83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3" y="23"/>
                  </a:lnTo>
                  <a:lnTo>
                    <a:pt x="83" y="0"/>
                  </a:lnTo>
                  <a:close/>
                  <a:moveTo>
                    <a:pt x="247" y="0"/>
                  </a:moveTo>
                  <a:lnTo>
                    <a:pt x="197" y="0"/>
                  </a:lnTo>
                  <a:lnTo>
                    <a:pt x="197" y="23"/>
                  </a:lnTo>
                  <a:lnTo>
                    <a:pt x="247" y="2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4">
              <a:extLst>
                <a:ext uri="{FF2B5EF4-FFF2-40B4-BE49-F238E27FC236}">
                  <a16:creationId xmlns:a16="http://schemas.microsoft.com/office/drawing/2014/main" id="{25D45DFA-9908-4E43-9742-E04F1B4C1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692" y="4139919"/>
              <a:ext cx="336215" cy="31308"/>
            </a:xfrm>
            <a:custGeom>
              <a:avLst/>
              <a:gdLst>
                <a:gd name="T0" fmla="*/ 83 w 247"/>
                <a:gd name="T1" fmla="*/ 0 h 23"/>
                <a:gd name="T2" fmla="*/ 0 w 247"/>
                <a:gd name="T3" fmla="*/ 0 h 23"/>
                <a:gd name="T4" fmla="*/ 0 w 247"/>
                <a:gd name="T5" fmla="*/ 23 h 23"/>
                <a:gd name="T6" fmla="*/ 83 w 247"/>
                <a:gd name="T7" fmla="*/ 23 h 23"/>
                <a:gd name="T8" fmla="*/ 83 w 247"/>
                <a:gd name="T9" fmla="*/ 0 h 23"/>
                <a:gd name="T10" fmla="*/ 247 w 247"/>
                <a:gd name="T11" fmla="*/ 0 h 23"/>
                <a:gd name="T12" fmla="*/ 197 w 247"/>
                <a:gd name="T13" fmla="*/ 0 h 23"/>
                <a:gd name="T14" fmla="*/ 197 w 247"/>
                <a:gd name="T15" fmla="*/ 23 h 23"/>
                <a:gd name="T16" fmla="*/ 247 w 247"/>
                <a:gd name="T17" fmla="*/ 23 h 23"/>
                <a:gd name="T18" fmla="*/ 247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83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3" y="23"/>
                  </a:lnTo>
                  <a:lnTo>
                    <a:pt x="83" y="0"/>
                  </a:lnTo>
                  <a:moveTo>
                    <a:pt x="247" y="0"/>
                  </a:moveTo>
                  <a:lnTo>
                    <a:pt x="197" y="0"/>
                  </a:lnTo>
                  <a:lnTo>
                    <a:pt x="197" y="23"/>
                  </a:lnTo>
                  <a:lnTo>
                    <a:pt x="247" y="23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Rectangle 605">
              <a:extLst>
                <a:ext uri="{FF2B5EF4-FFF2-40B4-BE49-F238E27FC236}">
                  <a16:creationId xmlns:a16="http://schemas.microsoft.com/office/drawing/2014/main" id="{2739842D-0EB0-473E-B5F6-B0B9C7D08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39919"/>
              <a:ext cx="115702" cy="31308"/>
            </a:xfrm>
            <a:prstGeom prst="rect">
              <a:avLst/>
            </a:prstGeom>
            <a:solidFill>
              <a:srgbClr val="6FA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Rectangle 606">
              <a:extLst>
                <a:ext uri="{FF2B5EF4-FFF2-40B4-BE49-F238E27FC236}">
                  <a16:creationId xmlns:a16="http://schemas.microsoft.com/office/drawing/2014/main" id="{7090DE0D-B579-463B-B71E-99D4E798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46" y="4139919"/>
              <a:ext cx="11570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53735880-C68E-47D6-AF09-0414DA3D0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139918"/>
              <a:ext cx="47643" cy="31308"/>
            </a:xfrm>
            <a:custGeom>
              <a:avLst/>
              <a:gdLst>
                <a:gd name="T0" fmla="*/ 35 w 35"/>
                <a:gd name="T1" fmla="*/ 0 h 23"/>
                <a:gd name="T2" fmla="*/ 10 w 35"/>
                <a:gd name="T3" fmla="*/ 0 h 23"/>
                <a:gd name="T4" fmla="*/ 0 w 35"/>
                <a:gd name="T5" fmla="*/ 0 h 23"/>
                <a:gd name="T6" fmla="*/ 0 w 35"/>
                <a:gd name="T7" fmla="*/ 23 h 23"/>
                <a:gd name="T8" fmla="*/ 35 w 35"/>
                <a:gd name="T9" fmla="*/ 23 h 23"/>
                <a:gd name="T10" fmla="*/ 35 w 3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5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5" y="2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2B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275BF4C3-BA3E-4664-9DA7-A92BFE0C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4139918"/>
              <a:ext cx="47643" cy="31308"/>
            </a:xfrm>
            <a:custGeom>
              <a:avLst/>
              <a:gdLst>
                <a:gd name="T0" fmla="*/ 35 w 35"/>
                <a:gd name="T1" fmla="*/ 0 h 23"/>
                <a:gd name="T2" fmla="*/ 10 w 35"/>
                <a:gd name="T3" fmla="*/ 0 h 23"/>
                <a:gd name="T4" fmla="*/ 0 w 35"/>
                <a:gd name="T5" fmla="*/ 0 h 23"/>
                <a:gd name="T6" fmla="*/ 0 w 35"/>
                <a:gd name="T7" fmla="*/ 23 h 23"/>
                <a:gd name="T8" fmla="*/ 35 w 35"/>
                <a:gd name="T9" fmla="*/ 23 h 23"/>
                <a:gd name="T10" fmla="*/ 35 w 3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5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5" y="23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CBADBE22-CBCC-4114-B8DA-AA0344D87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39918"/>
              <a:ext cx="70782" cy="31308"/>
            </a:xfrm>
            <a:prstGeom prst="rect">
              <a:avLst/>
            </a:prstGeom>
            <a:solidFill>
              <a:srgbClr val="6FA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5B20BADC-77EA-47A5-A3B1-608609EBD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659" y="4139918"/>
              <a:ext cx="7078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706D7C5B-D649-4CA0-B309-58308A2E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39918"/>
              <a:ext cx="39476" cy="31308"/>
            </a:xfrm>
            <a:prstGeom prst="rect">
              <a:avLst/>
            </a:prstGeom>
            <a:solidFill>
              <a:srgbClr val="67A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901EDF96-AD05-4C09-B606-D5A25966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672" y="4139918"/>
              <a:ext cx="39476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1F0D4EF8-BACF-4E75-B741-3250DFD63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39918"/>
              <a:ext cx="36752" cy="31308"/>
            </a:xfrm>
            <a:prstGeom prst="rect">
              <a:avLst/>
            </a:prstGeom>
            <a:solidFill>
              <a:srgbClr val="67A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E9F33020-466E-408D-A2C3-2DC75AF5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07" y="4139918"/>
              <a:ext cx="36752" cy="3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D76FEB7B-D3E0-4A97-AC00-408A1ABE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3905795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93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0D5BD84A-D5D3-4E75-B1D4-87AE8529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29" y="3905795"/>
              <a:ext cx="117063" cy="34030"/>
            </a:xfrm>
            <a:custGeom>
              <a:avLst/>
              <a:gdLst>
                <a:gd name="T0" fmla="*/ 86 w 86"/>
                <a:gd name="T1" fmla="*/ 0 h 25"/>
                <a:gd name="T2" fmla="*/ 30 w 86"/>
                <a:gd name="T3" fmla="*/ 0 h 25"/>
                <a:gd name="T4" fmla="*/ 0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86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8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359E7E7B-8718-4446-A8B8-B26C3449B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05795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9C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9DC830C2-87EB-4154-A140-881CEE38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41" y="3905795"/>
              <a:ext cx="59892" cy="34030"/>
            </a:xfrm>
            <a:custGeom>
              <a:avLst/>
              <a:gdLst>
                <a:gd name="T0" fmla="*/ 44 w 44"/>
                <a:gd name="T1" fmla="*/ 0 h 25"/>
                <a:gd name="T2" fmla="*/ 10 w 44"/>
                <a:gd name="T3" fmla="*/ 0 h 25"/>
                <a:gd name="T4" fmla="*/ 0 w 44"/>
                <a:gd name="T5" fmla="*/ 0 h 25"/>
                <a:gd name="T6" fmla="*/ 0 w 44"/>
                <a:gd name="T7" fmla="*/ 25 h 25"/>
                <a:gd name="T8" fmla="*/ 44 w 44"/>
                <a:gd name="T9" fmla="*/ 25 h 25"/>
                <a:gd name="T10" fmla="*/ 44 w 4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44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44" y="2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86E3A74-6263-4C09-B8D2-FEDD7768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3905795"/>
              <a:ext cx="443749" cy="34030"/>
            </a:xfrm>
            <a:prstGeom prst="rect">
              <a:avLst/>
            </a:prstGeom>
            <a:solidFill>
              <a:srgbClr val="84B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05D9DEE3-0D6C-41B8-881E-39B4F94B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692" y="3905795"/>
              <a:ext cx="443749" cy="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580F98F9-F457-435A-9E6C-5CD70CEA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72775"/>
              <a:ext cx="156537" cy="491387"/>
            </a:xfrm>
            <a:prstGeom prst="rect">
              <a:avLst/>
            </a:prstGeom>
            <a:solidFill>
              <a:srgbClr val="AFD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8FB980D8-DD36-462A-9113-7943A5AF8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72775"/>
              <a:ext cx="156537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AA9556A5-6221-4E4C-AC08-AC419F2F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63246"/>
              <a:ext cx="156537" cy="9529"/>
            </a:xfrm>
            <a:prstGeom prst="rect">
              <a:avLst/>
            </a:prstGeom>
            <a:solidFill>
              <a:srgbClr val="ABD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4B5B5D19-97BA-40FF-9857-3C9C9950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251" y="4563246"/>
              <a:ext cx="156537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1C69B635-939B-4CCD-9748-8D81E2767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72775"/>
              <a:ext cx="55810" cy="49138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B517FAE9-A447-4BA0-8F3C-D0FD3101B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72775"/>
              <a:ext cx="55810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623DAB81-B531-43ED-A98F-04B1B3044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63246"/>
              <a:ext cx="55810" cy="9529"/>
            </a:xfrm>
            <a:prstGeom prst="rect">
              <a:avLst/>
            </a:prstGeom>
            <a:solidFill>
              <a:srgbClr val="A4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40DFFFFD-EAC8-4299-A71D-AC098B15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788" y="4563246"/>
              <a:ext cx="55810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1B47654C-05AE-4895-95AE-15756622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72775"/>
              <a:ext cx="149732" cy="491387"/>
            </a:xfrm>
            <a:prstGeom prst="rect">
              <a:avLst/>
            </a:prstGeom>
            <a:solidFill>
              <a:srgbClr val="A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9D4220C0-7C0B-4C86-AF2C-62829B65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72775"/>
              <a:ext cx="149732" cy="49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AAE5BC1D-DA52-4FB1-BF86-15C676C3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63246"/>
              <a:ext cx="149732" cy="9529"/>
            </a:xfrm>
            <a:prstGeom prst="rect">
              <a:avLst/>
            </a:prstGeom>
            <a:solidFill>
              <a:srgbClr val="A4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156FBA21-E89C-49BA-9B0D-549FF87E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9519" y="4563246"/>
              <a:ext cx="149732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AD4BA36E-DD11-4C50-8089-9254CD32E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2886" y="4563246"/>
              <a:ext cx="308991" cy="500915"/>
            </a:xfrm>
            <a:custGeom>
              <a:avLst/>
              <a:gdLst>
                <a:gd name="T0" fmla="*/ 227 w 227"/>
                <a:gd name="T1" fmla="*/ 318 h 368"/>
                <a:gd name="T2" fmla="*/ 0 w 227"/>
                <a:gd name="T3" fmla="*/ 318 h 368"/>
                <a:gd name="T4" fmla="*/ 0 w 227"/>
                <a:gd name="T5" fmla="*/ 368 h 368"/>
                <a:gd name="T6" fmla="*/ 227 w 227"/>
                <a:gd name="T7" fmla="*/ 368 h 368"/>
                <a:gd name="T8" fmla="*/ 227 w 227"/>
                <a:gd name="T9" fmla="*/ 318 h 368"/>
                <a:gd name="T10" fmla="*/ 227 w 227"/>
                <a:gd name="T11" fmla="*/ 148 h 368"/>
                <a:gd name="T12" fmla="*/ 0 w 227"/>
                <a:gd name="T13" fmla="*/ 148 h 368"/>
                <a:gd name="T14" fmla="*/ 0 w 227"/>
                <a:gd name="T15" fmla="*/ 204 h 368"/>
                <a:gd name="T16" fmla="*/ 227 w 227"/>
                <a:gd name="T17" fmla="*/ 204 h 368"/>
                <a:gd name="T18" fmla="*/ 227 w 227"/>
                <a:gd name="T19" fmla="*/ 148 h 368"/>
                <a:gd name="T20" fmla="*/ 75 w 227"/>
                <a:gd name="T21" fmla="*/ 0 h 368"/>
                <a:gd name="T22" fmla="*/ 0 w 227"/>
                <a:gd name="T23" fmla="*/ 0 h 368"/>
                <a:gd name="T24" fmla="*/ 0 w 227"/>
                <a:gd name="T25" fmla="*/ 34 h 368"/>
                <a:gd name="T26" fmla="*/ 227 w 227"/>
                <a:gd name="T27" fmla="*/ 34 h 368"/>
                <a:gd name="T28" fmla="*/ 227 w 227"/>
                <a:gd name="T29" fmla="*/ 7 h 368"/>
                <a:gd name="T30" fmla="*/ 75 w 227"/>
                <a:gd name="T31" fmla="*/ 7 h 368"/>
                <a:gd name="T32" fmla="*/ 75 w 227"/>
                <a:gd name="T3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68">
                  <a:moveTo>
                    <a:pt x="227" y="318"/>
                  </a:moveTo>
                  <a:lnTo>
                    <a:pt x="0" y="318"/>
                  </a:lnTo>
                  <a:lnTo>
                    <a:pt x="0" y="368"/>
                  </a:lnTo>
                  <a:lnTo>
                    <a:pt x="227" y="368"/>
                  </a:lnTo>
                  <a:lnTo>
                    <a:pt x="227" y="318"/>
                  </a:lnTo>
                  <a:close/>
                  <a:moveTo>
                    <a:pt x="227" y="148"/>
                  </a:moveTo>
                  <a:lnTo>
                    <a:pt x="0" y="148"/>
                  </a:lnTo>
                  <a:lnTo>
                    <a:pt x="0" y="204"/>
                  </a:lnTo>
                  <a:lnTo>
                    <a:pt x="227" y="204"/>
                  </a:lnTo>
                  <a:lnTo>
                    <a:pt x="227" y="148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27" y="34"/>
                  </a:lnTo>
                  <a:lnTo>
                    <a:pt x="227" y="7"/>
                  </a:lnTo>
                  <a:lnTo>
                    <a:pt x="75" y="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3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572148BF-42DC-4E54-AE2E-3C15ACAD4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2886" y="4563246"/>
              <a:ext cx="308991" cy="500915"/>
            </a:xfrm>
            <a:custGeom>
              <a:avLst/>
              <a:gdLst>
                <a:gd name="T0" fmla="*/ 227 w 227"/>
                <a:gd name="T1" fmla="*/ 318 h 368"/>
                <a:gd name="T2" fmla="*/ 0 w 227"/>
                <a:gd name="T3" fmla="*/ 318 h 368"/>
                <a:gd name="T4" fmla="*/ 0 w 227"/>
                <a:gd name="T5" fmla="*/ 368 h 368"/>
                <a:gd name="T6" fmla="*/ 227 w 227"/>
                <a:gd name="T7" fmla="*/ 368 h 368"/>
                <a:gd name="T8" fmla="*/ 227 w 227"/>
                <a:gd name="T9" fmla="*/ 318 h 368"/>
                <a:gd name="T10" fmla="*/ 227 w 227"/>
                <a:gd name="T11" fmla="*/ 148 h 368"/>
                <a:gd name="T12" fmla="*/ 0 w 227"/>
                <a:gd name="T13" fmla="*/ 148 h 368"/>
                <a:gd name="T14" fmla="*/ 0 w 227"/>
                <a:gd name="T15" fmla="*/ 204 h 368"/>
                <a:gd name="T16" fmla="*/ 227 w 227"/>
                <a:gd name="T17" fmla="*/ 204 h 368"/>
                <a:gd name="T18" fmla="*/ 227 w 227"/>
                <a:gd name="T19" fmla="*/ 148 h 368"/>
                <a:gd name="T20" fmla="*/ 75 w 227"/>
                <a:gd name="T21" fmla="*/ 0 h 368"/>
                <a:gd name="T22" fmla="*/ 0 w 227"/>
                <a:gd name="T23" fmla="*/ 0 h 368"/>
                <a:gd name="T24" fmla="*/ 0 w 227"/>
                <a:gd name="T25" fmla="*/ 34 h 368"/>
                <a:gd name="T26" fmla="*/ 227 w 227"/>
                <a:gd name="T27" fmla="*/ 34 h 368"/>
                <a:gd name="T28" fmla="*/ 227 w 227"/>
                <a:gd name="T29" fmla="*/ 7 h 368"/>
                <a:gd name="T30" fmla="*/ 75 w 227"/>
                <a:gd name="T31" fmla="*/ 7 h 368"/>
                <a:gd name="T32" fmla="*/ 75 w 227"/>
                <a:gd name="T3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68">
                  <a:moveTo>
                    <a:pt x="227" y="318"/>
                  </a:moveTo>
                  <a:lnTo>
                    <a:pt x="0" y="318"/>
                  </a:lnTo>
                  <a:lnTo>
                    <a:pt x="0" y="368"/>
                  </a:lnTo>
                  <a:lnTo>
                    <a:pt x="227" y="368"/>
                  </a:lnTo>
                  <a:lnTo>
                    <a:pt x="227" y="318"/>
                  </a:lnTo>
                  <a:moveTo>
                    <a:pt x="227" y="148"/>
                  </a:moveTo>
                  <a:lnTo>
                    <a:pt x="0" y="148"/>
                  </a:lnTo>
                  <a:lnTo>
                    <a:pt x="0" y="204"/>
                  </a:lnTo>
                  <a:lnTo>
                    <a:pt x="227" y="204"/>
                  </a:lnTo>
                  <a:lnTo>
                    <a:pt x="227" y="148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227" y="34"/>
                  </a:lnTo>
                  <a:lnTo>
                    <a:pt x="227" y="7"/>
                  </a:lnTo>
                  <a:lnTo>
                    <a:pt x="75" y="7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582E25DD-1445-4879-84CA-B8B7EA23D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877" y="4572775"/>
              <a:ext cx="47643" cy="491387"/>
            </a:xfrm>
            <a:custGeom>
              <a:avLst/>
              <a:gdLst>
                <a:gd name="T0" fmla="*/ 35 w 35"/>
                <a:gd name="T1" fmla="*/ 0 h 361"/>
                <a:gd name="T2" fmla="*/ 0 w 35"/>
                <a:gd name="T3" fmla="*/ 0 h 361"/>
                <a:gd name="T4" fmla="*/ 0 w 35"/>
                <a:gd name="T5" fmla="*/ 27 h 361"/>
                <a:gd name="T6" fmla="*/ 12 w 35"/>
                <a:gd name="T7" fmla="*/ 27 h 361"/>
                <a:gd name="T8" fmla="*/ 12 w 35"/>
                <a:gd name="T9" fmla="*/ 141 h 361"/>
                <a:gd name="T10" fmla="*/ 0 w 35"/>
                <a:gd name="T11" fmla="*/ 141 h 361"/>
                <a:gd name="T12" fmla="*/ 0 w 35"/>
                <a:gd name="T13" fmla="*/ 197 h 361"/>
                <a:gd name="T14" fmla="*/ 12 w 35"/>
                <a:gd name="T15" fmla="*/ 197 h 361"/>
                <a:gd name="T16" fmla="*/ 12 w 35"/>
                <a:gd name="T17" fmla="*/ 311 h 361"/>
                <a:gd name="T18" fmla="*/ 0 w 35"/>
                <a:gd name="T19" fmla="*/ 311 h 361"/>
                <a:gd name="T20" fmla="*/ 0 w 35"/>
                <a:gd name="T21" fmla="*/ 361 h 361"/>
                <a:gd name="T22" fmla="*/ 35 w 35"/>
                <a:gd name="T23" fmla="*/ 361 h 361"/>
                <a:gd name="T24" fmla="*/ 35 w 35"/>
                <a:gd name="T2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61">
                  <a:moveTo>
                    <a:pt x="3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2" y="27"/>
                  </a:lnTo>
                  <a:lnTo>
                    <a:pt x="12" y="141"/>
                  </a:lnTo>
                  <a:lnTo>
                    <a:pt x="0" y="141"/>
                  </a:lnTo>
                  <a:lnTo>
                    <a:pt x="0" y="197"/>
                  </a:lnTo>
                  <a:lnTo>
                    <a:pt x="12" y="197"/>
                  </a:lnTo>
                  <a:lnTo>
                    <a:pt x="12" y="311"/>
                  </a:lnTo>
                  <a:lnTo>
                    <a:pt x="0" y="311"/>
                  </a:lnTo>
                  <a:lnTo>
                    <a:pt x="0" y="361"/>
                  </a:lnTo>
                  <a:lnTo>
                    <a:pt x="35" y="36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2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13384CE2-6B9A-4C64-B617-1DDA65336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877" y="4572775"/>
              <a:ext cx="47643" cy="491387"/>
            </a:xfrm>
            <a:custGeom>
              <a:avLst/>
              <a:gdLst>
                <a:gd name="T0" fmla="*/ 35 w 35"/>
                <a:gd name="T1" fmla="*/ 0 h 361"/>
                <a:gd name="T2" fmla="*/ 0 w 35"/>
                <a:gd name="T3" fmla="*/ 0 h 361"/>
                <a:gd name="T4" fmla="*/ 0 w 35"/>
                <a:gd name="T5" fmla="*/ 27 h 361"/>
                <a:gd name="T6" fmla="*/ 12 w 35"/>
                <a:gd name="T7" fmla="*/ 27 h 361"/>
                <a:gd name="T8" fmla="*/ 12 w 35"/>
                <a:gd name="T9" fmla="*/ 141 h 361"/>
                <a:gd name="T10" fmla="*/ 0 w 35"/>
                <a:gd name="T11" fmla="*/ 141 h 361"/>
                <a:gd name="T12" fmla="*/ 0 w 35"/>
                <a:gd name="T13" fmla="*/ 197 h 361"/>
                <a:gd name="T14" fmla="*/ 12 w 35"/>
                <a:gd name="T15" fmla="*/ 197 h 361"/>
                <a:gd name="T16" fmla="*/ 12 w 35"/>
                <a:gd name="T17" fmla="*/ 311 h 361"/>
                <a:gd name="T18" fmla="*/ 0 w 35"/>
                <a:gd name="T19" fmla="*/ 311 h 361"/>
                <a:gd name="T20" fmla="*/ 0 w 35"/>
                <a:gd name="T21" fmla="*/ 361 h 361"/>
                <a:gd name="T22" fmla="*/ 35 w 35"/>
                <a:gd name="T23" fmla="*/ 361 h 361"/>
                <a:gd name="T24" fmla="*/ 35 w 35"/>
                <a:gd name="T2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61">
                  <a:moveTo>
                    <a:pt x="35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2" y="27"/>
                  </a:lnTo>
                  <a:lnTo>
                    <a:pt x="12" y="141"/>
                  </a:lnTo>
                  <a:lnTo>
                    <a:pt x="0" y="141"/>
                  </a:lnTo>
                  <a:lnTo>
                    <a:pt x="0" y="197"/>
                  </a:lnTo>
                  <a:lnTo>
                    <a:pt x="12" y="197"/>
                  </a:lnTo>
                  <a:lnTo>
                    <a:pt x="12" y="311"/>
                  </a:lnTo>
                  <a:lnTo>
                    <a:pt x="0" y="311"/>
                  </a:lnTo>
                  <a:lnTo>
                    <a:pt x="0" y="361"/>
                  </a:lnTo>
                  <a:lnTo>
                    <a:pt x="35" y="361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F86707D3-7D90-4B15-9F18-D5C03629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75" y="4563246"/>
              <a:ext cx="206901" cy="9529"/>
            </a:xfrm>
            <a:prstGeom prst="rect">
              <a:avLst/>
            </a:prstGeom>
            <a:solidFill>
              <a:srgbClr val="A2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3A11589B-F80C-41F2-9684-56BE93C22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75" y="4563246"/>
              <a:ext cx="206901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0D3BBF1C-43B9-4112-B534-9DECBBBCC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563246"/>
              <a:ext cx="47643" cy="9529"/>
            </a:xfrm>
            <a:prstGeom prst="rect">
              <a:avLst/>
            </a:prstGeom>
            <a:solidFill>
              <a:srgbClr val="A0D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F41B9532-59E3-4DE4-BEA5-8ACB5A4DD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563246"/>
              <a:ext cx="47643" cy="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14BBCF58-F4F8-401C-895F-AEF28B5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609527"/>
              <a:ext cx="308991" cy="155174"/>
            </a:xfrm>
            <a:prstGeom prst="rect">
              <a:avLst/>
            </a:prstGeom>
            <a:solidFill>
              <a:srgbClr val="94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343652F6-5C4D-4941-AF53-734A264CB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609527"/>
              <a:ext cx="308991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74AE0C2C-9AC1-42FF-9837-7E6F31CC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609527"/>
              <a:ext cx="16334" cy="155174"/>
            </a:xfrm>
            <a:prstGeom prst="rect">
              <a:avLst/>
            </a:prstGeom>
            <a:solidFill>
              <a:srgbClr val="94C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065A0E12-D8D5-491D-807E-AFAFDE8E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609527"/>
              <a:ext cx="1633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7FE27D72-95F9-4696-839C-B97CCEEB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840927"/>
              <a:ext cx="308991" cy="155174"/>
            </a:xfrm>
            <a:prstGeom prst="rect">
              <a:avLst/>
            </a:prstGeom>
            <a:solidFill>
              <a:srgbClr val="94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05457A2E-4698-4425-B4EA-08E780DE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886" y="4840927"/>
              <a:ext cx="308991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FB748764-98B3-4BDB-B978-0622DD64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840927"/>
              <a:ext cx="16334" cy="155174"/>
            </a:xfrm>
            <a:prstGeom prst="rect">
              <a:avLst/>
            </a:prstGeom>
            <a:solidFill>
              <a:srgbClr val="94C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43876D91-732F-49EA-8869-E1A4FB46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877" y="4840927"/>
              <a:ext cx="16334" cy="155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27EDE24E-48E3-401C-9DB0-955D7509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11" y="5388122"/>
              <a:ext cx="3356703" cy="85755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D0BE1DD8-8C99-4A50-AF18-E7024887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84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54371C1-DB7A-4902-9C0F-BC554AC27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266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E534E591-82DF-4DAE-9165-935499D4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84" y="4970239"/>
              <a:ext cx="306269" cy="480497"/>
            </a:xfrm>
            <a:custGeom>
              <a:avLst/>
              <a:gdLst>
                <a:gd name="T0" fmla="*/ 23 w 108"/>
                <a:gd name="T1" fmla="*/ 0 h 170"/>
                <a:gd name="T2" fmla="*/ 108 w 108"/>
                <a:gd name="T3" fmla="*/ 85 h 170"/>
                <a:gd name="T4" fmla="*/ 23 w 108"/>
                <a:gd name="T5" fmla="*/ 170 h 170"/>
                <a:gd name="T6" fmla="*/ 0 w 108"/>
                <a:gd name="T7" fmla="*/ 170 h 170"/>
                <a:gd name="T8" fmla="*/ 0 w 108"/>
                <a:gd name="T9" fmla="*/ 0 h 170"/>
                <a:gd name="T10" fmla="*/ 23 w 1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70">
                  <a:moveTo>
                    <a:pt x="23" y="0"/>
                  </a:moveTo>
                  <a:cubicBezTo>
                    <a:pt x="70" y="0"/>
                    <a:pt x="108" y="38"/>
                    <a:pt x="108" y="85"/>
                  </a:cubicBezTo>
                  <a:cubicBezTo>
                    <a:pt x="108" y="132"/>
                    <a:pt x="70" y="170"/>
                    <a:pt x="23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F79F7DFE-4980-4293-863F-A6D35BC66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291" y="4925321"/>
              <a:ext cx="480501" cy="480497"/>
            </a:xfrm>
            <a:prstGeom prst="ellipse">
              <a:avLst/>
            </a:pr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47F43753-1D15-4FA3-871F-1D0BB11BC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827" y="4925321"/>
              <a:ext cx="308991" cy="480497"/>
            </a:xfrm>
            <a:custGeom>
              <a:avLst/>
              <a:gdLst>
                <a:gd name="T0" fmla="*/ 24 w 109"/>
                <a:gd name="T1" fmla="*/ 0 h 170"/>
                <a:gd name="T2" fmla="*/ 109 w 109"/>
                <a:gd name="T3" fmla="*/ 85 h 170"/>
                <a:gd name="T4" fmla="*/ 24 w 109"/>
                <a:gd name="T5" fmla="*/ 170 h 170"/>
                <a:gd name="T6" fmla="*/ 0 w 109"/>
                <a:gd name="T7" fmla="*/ 170 h 170"/>
                <a:gd name="T8" fmla="*/ 0 w 109"/>
                <a:gd name="T9" fmla="*/ 0 h 170"/>
                <a:gd name="T10" fmla="*/ 24 w 109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70">
                  <a:moveTo>
                    <a:pt x="24" y="0"/>
                  </a:moveTo>
                  <a:cubicBezTo>
                    <a:pt x="71" y="0"/>
                    <a:pt x="109" y="38"/>
                    <a:pt x="109" y="85"/>
                  </a:cubicBezTo>
                  <a:cubicBezTo>
                    <a:pt x="109" y="132"/>
                    <a:pt x="71" y="170"/>
                    <a:pt x="24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64251819-01B1-43B1-AEFD-D41053FBC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256" y="4925321"/>
              <a:ext cx="480501" cy="480497"/>
            </a:xfrm>
            <a:prstGeom prst="ellipse">
              <a:avLst/>
            </a:pr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1F7D8DBB-EB3B-4BB4-9863-3AE61847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6266" y="3640364"/>
              <a:ext cx="1233241" cy="426050"/>
            </a:xfrm>
            <a:prstGeom prst="rect">
              <a:avLst/>
            </a:prstGeom>
            <a:solidFill>
              <a:srgbClr val="E8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BF6A92EB-D166-4F0D-B5A9-A49F9CF6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792" y="4063691"/>
              <a:ext cx="988226" cy="985496"/>
            </a:xfrm>
            <a:prstGeom prst="rect">
              <a:avLst/>
            </a:prstGeom>
            <a:solidFill>
              <a:srgbClr val="E8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351B1C96-1A09-4EDD-B673-8FF9F8797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792" y="4481575"/>
              <a:ext cx="988226" cy="152452"/>
            </a:xfrm>
            <a:prstGeom prst="rect">
              <a:avLst/>
            </a:prstGeom>
            <a:solidFill>
              <a:srgbClr val="D0A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AF701979-6011-44F1-A329-58FDA463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454" y="4481575"/>
              <a:ext cx="206901" cy="152452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C2233DD2-6AD3-400F-B833-E3D6D5B3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039" y="4063691"/>
              <a:ext cx="149732" cy="985496"/>
            </a:xfrm>
            <a:prstGeom prst="rect">
              <a:avLst/>
            </a:prstGeom>
            <a:solidFill>
              <a:srgbClr val="D0A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3108D7FF-1A25-4CE6-8991-7B7D0579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063691"/>
              <a:ext cx="740489" cy="985496"/>
            </a:xfrm>
            <a:prstGeom prst="rect">
              <a:avLst/>
            </a:prstGeom>
            <a:solidFill>
              <a:srgbClr val="D0A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9D718484-43ED-4767-B29F-DB4D48413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481575"/>
              <a:ext cx="740489" cy="152452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507D5E3B-08B4-487D-A5B2-6AE04975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728" y="4481575"/>
              <a:ext cx="206901" cy="152452"/>
            </a:xfrm>
            <a:prstGeom prst="rect">
              <a:avLst/>
            </a:prstGeom>
            <a:solidFill>
              <a:srgbClr val="98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829948A8-2F8D-45D9-AFE2-206AB49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018" y="3700256"/>
              <a:ext cx="1112096" cy="366158"/>
            </a:xfrm>
            <a:custGeom>
              <a:avLst/>
              <a:gdLst>
                <a:gd name="T0" fmla="*/ 0 w 817"/>
                <a:gd name="T1" fmla="*/ 269 h 269"/>
                <a:gd name="T2" fmla="*/ 544 w 817"/>
                <a:gd name="T3" fmla="*/ 269 h 269"/>
                <a:gd name="T4" fmla="*/ 817 w 817"/>
                <a:gd name="T5" fmla="*/ 0 h 269"/>
                <a:gd name="T6" fmla="*/ 272 w 817"/>
                <a:gd name="T7" fmla="*/ 0 h 269"/>
                <a:gd name="T8" fmla="*/ 0 w 81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269">
                  <a:moveTo>
                    <a:pt x="0" y="269"/>
                  </a:moveTo>
                  <a:lnTo>
                    <a:pt x="544" y="269"/>
                  </a:lnTo>
                  <a:lnTo>
                    <a:pt x="817" y="0"/>
                  </a:lnTo>
                  <a:lnTo>
                    <a:pt x="272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A87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CFBC375-3B72-4CBE-B4F0-95229F2A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0313" y="4063691"/>
              <a:ext cx="152454" cy="985496"/>
            </a:xfrm>
            <a:prstGeom prst="rect">
              <a:avLst/>
            </a:pr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4289D1A4-912F-4833-BCF2-DB755A127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313" y="3700256"/>
              <a:ext cx="517254" cy="363436"/>
            </a:xfrm>
            <a:custGeom>
              <a:avLst/>
              <a:gdLst>
                <a:gd name="T0" fmla="*/ 0 w 380"/>
                <a:gd name="T1" fmla="*/ 267 h 267"/>
                <a:gd name="T2" fmla="*/ 112 w 380"/>
                <a:gd name="T3" fmla="*/ 267 h 267"/>
                <a:gd name="T4" fmla="*/ 380 w 380"/>
                <a:gd name="T5" fmla="*/ 0 h 267"/>
                <a:gd name="T6" fmla="*/ 270 w 380"/>
                <a:gd name="T7" fmla="*/ 0 h 267"/>
                <a:gd name="T8" fmla="*/ 0 w 380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67">
                  <a:moveTo>
                    <a:pt x="0" y="267"/>
                  </a:moveTo>
                  <a:lnTo>
                    <a:pt x="112" y="267"/>
                  </a:lnTo>
                  <a:lnTo>
                    <a:pt x="380" y="0"/>
                  </a:lnTo>
                  <a:lnTo>
                    <a:pt x="270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98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AADD6492-5839-40C3-8339-6EFC043D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548" y="3696173"/>
              <a:ext cx="1358471" cy="367519"/>
            </a:xfrm>
            <a:custGeom>
              <a:avLst/>
              <a:gdLst>
                <a:gd name="T0" fmla="*/ 998 w 998"/>
                <a:gd name="T1" fmla="*/ 270 h 270"/>
                <a:gd name="T2" fmla="*/ 272 w 998"/>
                <a:gd name="T3" fmla="*/ 270 h 270"/>
                <a:gd name="T4" fmla="*/ 0 w 998"/>
                <a:gd name="T5" fmla="*/ 0 h 270"/>
                <a:gd name="T6" fmla="*/ 725 w 998"/>
                <a:gd name="T7" fmla="*/ 0 h 270"/>
                <a:gd name="T8" fmla="*/ 998 w 998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270">
                  <a:moveTo>
                    <a:pt x="998" y="270"/>
                  </a:moveTo>
                  <a:lnTo>
                    <a:pt x="272" y="270"/>
                  </a:lnTo>
                  <a:lnTo>
                    <a:pt x="0" y="0"/>
                  </a:lnTo>
                  <a:lnTo>
                    <a:pt x="725" y="0"/>
                  </a:lnTo>
                  <a:lnTo>
                    <a:pt x="998" y="270"/>
                  </a:lnTo>
                  <a:close/>
                </a:path>
              </a:pathLst>
            </a:custGeom>
            <a:solidFill>
              <a:srgbClr val="D0A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1BA63AE8-C55D-4444-8629-A7B4CA64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794" y="3696173"/>
              <a:ext cx="519976" cy="367519"/>
            </a:xfrm>
            <a:custGeom>
              <a:avLst/>
              <a:gdLst>
                <a:gd name="T0" fmla="*/ 382 w 382"/>
                <a:gd name="T1" fmla="*/ 270 h 270"/>
                <a:gd name="T2" fmla="*/ 272 w 382"/>
                <a:gd name="T3" fmla="*/ 270 h 270"/>
                <a:gd name="T4" fmla="*/ 0 w 382"/>
                <a:gd name="T5" fmla="*/ 0 h 270"/>
                <a:gd name="T6" fmla="*/ 112 w 382"/>
                <a:gd name="T7" fmla="*/ 0 h 270"/>
                <a:gd name="T8" fmla="*/ 382 w 382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70">
                  <a:moveTo>
                    <a:pt x="382" y="270"/>
                  </a:moveTo>
                  <a:lnTo>
                    <a:pt x="272" y="270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382" y="270"/>
                  </a:lnTo>
                  <a:close/>
                </a:path>
              </a:pathLst>
            </a:custGeom>
            <a:solidFill>
              <a:srgbClr val="AB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F5EA136F-C9F1-454A-895A-78CBD4329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11" y="5049188"/>
              <a:ext cx="2244608" cy="161981"/>
            </a:xfrm>
            <a:custGeom>
              <a:avLst/>
              <a:gdLst>
                <a:gd name="T0" fmla="*/ 17 w 793"/>
                <a:gd name="T1" fmla="*/ 57 h 57"/>
                <a:gd name="T2" fmla="*/ 793 w 793"/>
                <a:gd name="T3" fmla="*/ 57 h 57"/>
                <a:gd name="T4" fmla="*/ 793 w 793"/>
                <a:gd name="T5" fmla="*/ 0 h 57"/>
                <a:gd name="T6" fmla="*/ 17 w 793"/>
                <a:gd name="T7" fmla="*/ 0 h 57"/>
                <a:gd name="T8" fmla="*/ 0 w 793"/>
                <a:gd name="T9" fmla="*/ 17 h 57"/>
                <a:gd name="T10" fmla="*/ 0 w 793"/>
                <a:gd name="T11" fmla="*/ 40 h 57"/>
                <a:gd name="T12" fmla="*/ 17 w 793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3" h="57">
                  <a:moveTo>
                    <a:pt x="17" y="57"/>
                  </a:moveTo>
                  <a:cubicBezTo>
                    <a:pt x="793" y="57"/>
                    <a:pt x="793" y="57"/>
                    <a:pt x="793" y="57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8" y="57"/>
                    <a:pt x="17" y="57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E898FA31-665C-4039-A04E-1497BD4AC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13" y="4063691"/>
              <a:ext cx="1207379" cy="985496"/>
            </a:xfrm>
            <a:custGeom>
              <a:avLst/>
              <a:gdLst>
                <a:gd name="T0" fmla="*/ 0 w 427"/>
                <a:gd name="T1" fmla="*/ 349 h 349"/>
                <a:gd name="T2" fmla="*/ 427 w 427"/>
                <a:gd name="T3" fmla="*/ 349 h 349"/>
                <a:gd name="T4" fmla="*/ 427 w 427"/>
                <a:gd name="T5" fmla="*/ 0 h 349"/>
                <a:gd name="T6" fmla="*/ 213 w 427"/>
                <a:gd name="T7" fmla="*/ 0 h 349"/>
                <a:gd name="T8" fmla="*/ 109 w 427"/>
                <a:gd name="T9" fmla="*/ 56 h 349"/>
                <a:gd name="T10" fmla="*/ 22 w 427"/>
                <a:gd name="T11" fmla="*/ 185 h 349"/>
                <a:gd name="T12" fmla="*/ 0 w 427"/>
                <a:gd name="T13" fmla="*/ 255 h 349"/>
                <a:gd name="T14" fmla="*/ 0 w 427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349">
                  <a:moveTo>
                    <a:pt x="0" y="349"/>
                  </a:moveTo>
                  <a:cubicBezTo>
                    <a:pt x="427" y="349"/>
                    <a:pt x="427" y="349"/>
                    <a:pt x="427" y="349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71" y="0"/>
                    <a:pt x="132" y="21"/>
                    <a:pt x="109" y="56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8" y="206"/>
                    <a:pt x="0" y="230"/>
                    <a:pt x="0" y="255"/>
                  </a:cubicBezTo>
                  <a:lnTo>
                    <a:pt x="0" y="3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BF0B53A8-6097-4CB8-AB4A-D4782E273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867" y="4176670"/>
              <a:ext cx="766352" cy="472330"/>
            </a:xfrm>
            <a:custGeom>
              <a:avLst/>
              <a:gdLst>
                <a:gd name="T0" fmla="*/ 271 w 271"/>
                <a:gd name="T1" fmla="*/ 167 h 167"/>
                <a:gd name="T2" fmla="*/ 271 w 271"/>
                <a:gd name="T3" fmla="*/ 0 h 167"/>
                <a:gd name="T4" fmla="*/ 159 w 271"/>
                <a:gd name="T5" fmla="*/ 0 h 167"/>
                <a:gd name="T6" fmla="*/ 88 w 271"/>
                <a:gd name="T7" fmla="*/ 38 h 167"/>
                <a:gd name="T8" fmla="*/ 0 w 271"/>
                <a:gd name="T9" fmla="*/ 167 h 167"/>
                <a:gd name="T10" fmla="*/ 271 w 271"/>
                <a:gd name="T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7">
                  <a:moveTo>
                    <a:pt x="271" y="167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30" y="0"/>
                    <a:pt x="104" y="14"/>
                    <a:pt x="88" y="38"/>
                  </a:cubicBezTo>
                  <a:cubicBezTo>
                    <a:pt x="0" y="167"/>
                    <a:pt x="0" y="167"/>
                    <a:pt x="0" y="167"/>
                  </a:cubicBezTo>
                  <a:lnTo>
                    <a:pt x="271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527562A6-C49D-462D-A817-6F0C0A1D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505" y="4063691"/>
              <a:ext cx="144287" cy="9854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62635853-2830-4A2D-9804-59494340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526" y="4925321"/>
              <a:ext cx="571702" cy="285847"/>
            </a:xfrm>
            <a:custGeom>
              <a:avLst/>
              <a:gdLst>
                <a:gd name="T0" fmla="*/ 101 w 202"/>
                <a:gd name="T1" fmla="*/ 0 h 101"/>
                <a:gd name="T2" fmla="*/ 202 w 202"/>
                <a:gd name="T3" fmla="*/ 101 h 101"/>
                <a:gd name="T4" fmla="*/ 0 w 202"/>
                <a:gd name="T5" fmla="*/ 101 h 101"/>
                <a:gd name="T6" fmla="*/ 101 w 20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1">
                  <a:moveTo>
                    <a:pt x="101" y="0"/>
                  </a:moveTo>
                  <a:cubicBezTo>
                    <a:pt x="156" y="0"/>
                    <a:pt x="202" y="45"/>
                    <a:pt x="202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97F165A7-668B-4CA9-BD98-0FCFF0C4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143" y="4925321"/>
              <a:ext cx="571702" cy="285847"/>
            </a:xfrm>
            <a:custGeom>
              <a:avLst/>
              <a:gdLst>
                <a:gd name="T0" fmla="*/ 101 w 202"/>
                <a:gd name="T1" fmla="*/ 0 h 101"/>
                <a:gd name="T2" fmla="*/ 202 w 202"/>
                <a:gd name="T3" fmla="*/ 101 h 101"/>
                <a:gd name="T4" fmla="*/ 0 w 202"/>
                <a:gd name="T5" fmla="*/ 101 h 101"/>
                <a:gd name="T6" fmla="*/ 101 w 20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1">
                  <a:moveTo>
                    <a:pt x="101" y="0"/>
                  </a:moveTo>
                  <a:cubicBezTo>
                    <a:pt x="156" y="0"/>
                    <a:pt x="202" y="45"/>
                    <a:pt x="202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0F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8EE39C3B-FCE4-461C-8AD1-3CA450F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334" y="4970239"/>
              <a:ext cx="481863" cy="480497"/>
            </a:xfrm>
            <a:prstGeom prst="ellipse">
              <a:avLst/>
            </a:prstGeom>
            <a:solidFill>
              <a:srgbClr val="22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710F4CEF-D7A3-44AF-9626-4188200D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842" y="5091384"/>
              <a:ext cx="234126" cy="23820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C99EE2B-BDDB-4979-8D04-585A9C8D0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314" y="4970239"/>
              <a:ext cx="480501" cy="480497"/>
            </a:xfrm>
            <a:prstGeom prst="ellipse">
              <a:avLst/>
            </a:prstGeom>
            <a:solidFill>
              <a:srgbClr val="222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A0963CF-053B-4210-B950-22A75CBF3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460" y="5091385"/>
              <a:ext cx="234126" cy="23820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34D4DD0-3447-4FB5-9AEA-D7DB7B34E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18" y="4877679"/>
              <a:ext cx="104812" cy="95282"/>
            </a:xfrm>
            <a:prstGeom prst="rect">
              <a:avLst/>
            </a:pr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C58369AC-8107-4288-98BD-503C15217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928" y="4877679"/>
              <a:ext cx="102090" cy="95282"/>
            </a:xfrm>
            <a:prstGeom prst="rect">
              <a:avLst/>
            </a:prstGeom>
            <a:solidFill>
              <a:srgbClr val="FF5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436545B-5064-497E-8754-042F5060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695" y="4877679"/>
              <a:ext cx="104812" cy="95282"/>
            </a:xfrm>
            <a:prstGeom prst="rect">
              <a:avLst/>
            </a:pr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234FF525-78BA-444F-B73B-AF6E2B46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043" y="4688476"/>
              <a:ext cx="155176" cy="50364"/>
            </a:xfrm>
            <a:custGeom>
              <a:avLst/>
              <a:gdLst>
                <a:gd name="T0" fmla="*/ 10 w 55"/>
                <a:gd name="T1" fmla="*/ 18 h 18"/>
                <a:gd name="T2" fmla="*/ 44 w 55"/>
                <a:gd name="T3" fmla="*/ 18 h 18"/>
                <a:gd name="T4" fmla="*/ 55 w 55"/>
                <a:gd name="T5" fmla="*/ 8 h 18"/>
                <a:gd name="T6" fmla="*/ 55 w 55"/>
                <a:gd name="T7" fmla="*/ 0 h 18"/>
                <a:gd name="T8" fmla="*/ 0 w 55"/>
                <a:gd name="T9" fmla="*/ 0 h 18"/>
                <a:gd name="T10" fmla="*/ 0 w 55"/>
                <a:gd name="T11" fmla="*/ 8 h 18"/>
                <a:gd name="T12" fmla="*/ 10 w 5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8">
                  <a:moveTo>
                    <a:pt x="10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50" y="18"/>
                    <a:pt x="55" y="13"/>
                    <a:pt x="55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5" y="18"/>
                    <a:pt x="10" y="18"/>
                  </a:cubicBezTo>
                  <a:close/>
                </a:path>
              </a:pathLst>
            </a:custGeom>
            <a:solidFill>
              <a:srgbClr val="CE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96FFE89-8546-40B1-9A61-8973AA894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043" y="4688476"/>
              <a:ext cx="155176" cy="39475"/>
            </a:xfrm>
            <a:custGeom>
              <a:avLst/>
              <a:gdLst>
                <a:gd name="T0" fmla="*/ 10 w 55"/>
                <a:gd name="T1" fmla="*/ 14 h 14"/>
                <a:gd name="T2" fmla="*/ 44 w 55"/>
                <a:gd name="T3" fmla="*/ 14 h 14"/>
                <a:gd name="T4" fmla="*/ 55 w 55"/>
                <a:gd name="T5" fmla="*/ 3 h 14"/>
                <a:gd name="T6" fmla="*/ 55 w 55"/>
                <a:gd name="T7" fmla="*/ 0 h 14"/>
                <a:gd name="T8" fmla="*/ 0 w 55"/>
                <a:gd name="T9" fmla="*/ 0 h 14"/>
                <a:gd name="T10" fmla="*/ 0 w 55"/>
                <a:gd name="T11" fmla="*/ 3 h 14"/>
                <a:gd name="T12" fmla="*/ 10 w 5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">
                  <a:moveTo>
                    <a:pt x="10" y="14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50" y="14"/>
                    <a:pt x="55" y="9"/>
                    <a:pt x="55" y="3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4"/>
                    <a:pt x="10" y="14"/>
                  </a:cubicBezTo>
                  <a:close/>
                </a:path>
              </a:pathLst>
            </a:custGeom>
            <a:solidFill>
              <a:srgbClr val="222846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8F7A2C04-3CE4-4FA4-AE59-F5BFB9F3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13" y="4832761"/>
              <a:ext cx="92561" cy="186483"/>
            </a:xfrm>
            <a:custGeom>
              <a:avLst/>
              <a:gdLst>
                <a:gd name="T0" fmla="*/ 33 w 33"/>
                <a:gd name="T1" fmla="*/ 33 h 66"/>
                <a:gd name="T2" fmla="*/ 0 w 33"/>
                <a:gd name="T3" fmla="*/ 0 h 66"/>
                <a:gd name="T4" fmla="*/ 0 w 33"/>
                <a:gd name="T5" fmla="*/ 66 h 66"/>
                <a:gd name="T6" fmla="*/ 33 w 33"/>
                <a:gd name="T7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6">
                  <a:moveTo>
                    <a:pt x="33" y="33"/>
                  </a:moveTo>
                  <a:cubicBezTo>
                    <a:pt x="33" y="15"/>
                    <a:pt x="18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8" y="66"/>
                    <a:pt x="33" y="51"/>
                    <a:pt x="33" y="3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3D46245E-F365-4571-8CB3-4D0EDFDC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016" y="5049188"/>
              <a:ext cx="838494" cy="161981"/>
            </a:xfrm>
            <a:custGeom>
              <a:avLst/>
              <a:gdLst>
                <a:gd name="T0" fmla="*/ 279 w 296"/>
                <a:gd name="T1" fmla="*/ 0 h 57"/>
                <a:gd name="T2" fmla="*/ 17 w 296"/>
                <a:gd name="T3" fmla="*/ 0 h 57"/>
                <a:gd name="T4" fmla="*/ 0 w 296"/>
                <a:gd name="T5" fmla="*/ 17 h 57"/>
                <a:gd name="T6" fmla="*/ 0 w 296"/>
                <a:gd name="T7" fmla="*/ 40 h 57"/>
                <a:gd name="T8" fmla="*/ 17 w 296"/>
                <a:gd name="T9" fmla="*/ 57 h 57"/>
                <a:gd name="T10" fmla="*/ 279 w 296"/>
                <a:gd name="T11" fmla="*/ 57 h 57"/>
                <a:gd name="T12" fmla="*/ 296 w 296"/>
                <a:gd name="T13" fmla="*/ 40 h 57"/>
                <a:gd name="T14" fmla="*/ 296 w 296"/>
                <a:gd name="T15" fmla="*/ 17 h 57"/>
                <a:gd name="T16" fmla="*/ 279 w 29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57">
                  <a:moveTo>
                    <a:pt x="27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8" y="57"/>
                    <a:pt x="17" y="57"/>
                  </a:cubicBezTo>
                  <a:cubicBezTo>
                    <a:pt x="279" y="57"/>
                    <a:pt x="279" y="57"/>
                    <a:pt x="279" y="57"/>
                  </a:cubicBezTo>
                  <a:cubicBezTo>
                    <a:pt x="288" y="57"/>
                    <a:pt x="296" y="49"/>
                    <a:pt x="296" y="40"/>
                  </a:cubicBezTo>
                  <a:cubicBezTo>
                    <a:pt x="296" y="17"/>
                    <a:pt x="296" y="17"/>
                    <a:pt x="296" y="17"/>
                  </a:cubicBezTo>
                  <a:cubicBezTo>
                    <a:pt x="296" y="8"/>
                    <a:pt x="288" y="0"/>
                    <a:pt x="279" y="0"/>
                  </a:cubicBezTo>
                  <a:close/>
                </a:path>
              </a:pathLst>
            </a:custGeom>
            <a:solidFill>
              <a:srgbClr val="2E3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1535A94-4472-41B4-9F0F-70D657DF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352" y="5098190"/>
              <a:ext cx="68060" cy="6669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4E36A439-B28E-4FA3-93F6-374F7643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274" y="5114524"/>
              <a:ext cx="34030" cy="3403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AC8858E-45B4-4EC1-A0BF-8EB9B53A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5114" y="5098191"/>
              <a:ext cx="68060" cy="6669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D67A9EAC-E181-4D83-A650-026135A1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5221" y="5114525"/>
              <a:ext cx="34030" cy="3403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A3E39840-5A36-44E7-80BB-A8946E0E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776" y="1186154"/>
              <a:ext cx="2245969" cy="2688335"/>
            </a:xfrm>
            <a:custGeom>
              <a:avLst/>
              <a:gdLst>
                <a:gd name="T0" fmla="*/ 794 w 794"/>
                <a:gd name="T1" fmla="*/ 802 h 952"/>
                <a:gd name="T2" fmla="*/ 794 w 794"/>
                <a:gd name="T3" fmla="*/ 60 h 952"/>
                <a:gd name="T4" fmla="*/ 734 w 794"/>
                <a:gd name="T5" fmla="*/ 0 h 952"/>
                <a:gd name="T6" fmla="*/ 60 w 794"/>
                <a:gd name="T7" fmla="*/ 0 h 952"/>
                <a:gd name="T8" fmla="*/ 0 w 794"/>
                <a:gd name="T9" fmla="*/ 60 h 952"/>
                <a:gd name="T10" fmla="*/ 0 w 794"/>
                <a:gd name="T11" fmla="*/ 952 h 952"/>
                <a:gd name="T12" fmla="*/ 4 w 794"/>
                <a:gd name="T13" fmla="*/ 952 h 952"/>
                <a:gd name="T14" fmla="*/ 4 w 794"/>
                <a:gd name="T15" fmla="*/ 60 h 952"/>
                <a:gd name="T16" fmla="*/ 20 w 794"/>
                <a:gd name="T17" fmla="*/ 20 h 952"/>
                <a:gd name="T18" fmla="*/ 60 w 794"/>
                <a:gd name="T19" fmla="*/ 4 h 952"/>
                <a:gd name="T20" fmla="*/ 734 w 794"/>
                <a:gd name="T21" fmla="*/ 4 h 952"/>
                <a:gd name="T22" fmla="*/ 774 w 794"/>
                <a:gd name="T23" fmla="*/ 20 h 952"/>
                <a:gd name="T24" fmla="*/ 790 w 794"/>
                <a:gd name="T25" fmla="*/ 60 h 952"/>
                <a:gd name="T26" fmla="*/ 790 w 794"/>
                <a:gd name="T27" fmla="*/ 802 h 952"/>
                <a:gd name="T28" fmla="*/ 794 w 794"/>
                <a:gd name="T29" fmla="*/ 80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4" h="952">
                  <a:moveTo>
                    <a:pt x="794" y="802"/>
                  </a:moveTo>
                  <a:cubicBezTo>
                    <a:pt x="794" y="60"/>
                    <a:pt x="794" y="60"/>
                    <a:pt x="794" y="60"/>
                  </a:cubicBezTo>
                  <a:cubicBezTo>
                    <a:pt x="794" y="27"/>
                    <a:pt x="767" y="0"/>
                    <a:pt x="73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52"/>
                    <a:pt x="0" y="952"/>
                    <a:pt x="0" y="952"/>
                  </a:cubicBezTo>
                  <a:cubicBezTo>
                    <a:pt x="4" y="952"/>
                    <a:pt x="4" y="952"/>
                    <a:pt x="4" y="95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45"/>
                    <a:pt x="10" y="31"/>
                    <a:pt x="20" y="20"/>
                  </a:cubicBezTo>
                  <a:cubicBezTo>
                    <a:pt x="31" y="10"/>
                    <a:pt x="44" y="4"/>
                    <a:pt x="60" y="4"/>
                  </a:cubicBezTo>
                  <a:cubicBezTo>
                    <a:pt x="734" y="4"/>
                    <a:pt x="734" y="4"/>
                    <a:pt x="734" y="4"/>
                  </a:cubicBezTo>
                  <a:cubicBezTo>
                    <a:pt x="750" y="4"/>
                    <a:pt x="763" y="10"/>
                    <a:pt x="774" y="20"/>
                  </a:cubicBezTo>
                  <a:cubicBezTo>
                    <a:pt x="784" y="31"/>
                    <a:pt x="790" y="45"/>
                    <a:pt x="790" y="60"/>
                  </a:cubicBezTo>
                  <a:cubicBezTo>
                    <a:pt x="790" y="802"/>
                    <a:pt x="790" y="802"/>
                    <a:pt x="790" y="802"/>
                  </a:cubicBezTo>
                  <a:cubicBezTo>
                    <a:pt x="794" y="802"/>
                    <a:pt x="794" y="802"/>
                    <a:pt x="794" y="8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84575934-C983-4844-9F15-1E981430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538" y="1499226"/>
              <a:ext cx="1878447" cy="2375263"/>
            </a:xfrm>
            <a:custGeom>
              <a:avLst/>
              <a:gdLst>
                <a:gd name="T0" fmla="*/ 8 w 1380"/>
                <a:gd name="T1" fmla="*/ 1745 h 1745"/>
                <a:gd name="T2" fmla="*/ 8 w 1380"/>
                <a:gd name="T3" fmla="*/ 9 h 1745"/>
                <a:gd name="T4" fmla="*/ 1372 w 1380"/>
                <a:gd name="T5" fmla="*/ 9 h 1745"/>
                <a:gd name="T6" fmla="*/ 1372 w 1380"/>
                <a:gd name="T7" fmla="*/ 1434 h 1745"/>
                <a:gd name="T8" fmla="*/ 1380 w 1380"/>
                <a:gd name="T9" fmla="*/ 1434 h 1745"/>
                <a:gd name="T10" fmla="*/ 1380 w 1380"/>
                <a:gd name="T11" fmla="*/ 0 h 1745"/>
                <a:gd name="T12" fmla="*/ 0 w 1380"/>
                <a:gd name="T13" fmla="*/ 0 h 1745"/>
                <a:gd name="T14" fmla="*/ 0 w 1380"/>
                <a:gd name="T15" fmla="*/ 1745 h 1745"/>
                <a:gd name="T16" fmla="*/ 8 w 1380"/>
                <a:gd name="T17" fmla="*/ 1745 h 1745"/>
                <a:gd name="T18" fmla="*/ 8 w 1380"/>
                <a:gd name="T19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0" h="1745">
                  <a:moveTo>
                    <a:pt x="8" y="1745"/>
                  </a:moveTo>
                  <a:lnTo>
                    <a:pt x="8" y="9"/>
                  </a:lnTo>
                  <a:lnTo>
                    <a:pt x="1372" y="9"/>
                  </a:lnTo>
                  <a:lnTo>
                    <a:pt x="1372" y="1434"/>
                  </a:lnTo>
                  <a:lnTo>
                    <a:pt x="1380" y="1434"/>
                  </a:lnTo>
                  <a:lnTo>
                    <a:pt x="1380" y="0"/>
                  </a:lnTo>
                  <a:lnTo>
                    <a:pt x="0" y="0"/>
                  </a:lnTo>
                  <a:lnTo>
                    <a:pt x="0" y="1745"/>
                  </a:lnTo>
                  <a:lnTo>
                    <a:pt x="8" y="1745"/>
                  </a:lnTo>
                  <a:lnTo>
                    <a:pt x="8" y="17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AF13B350-99C2-4F8C-A445-49836FBB3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209" y="1307299"/>
              <a:ext cx="803105" cy="81671"/>
            </a:xfrm>
            <a:custGeom>
              <a:avLst/>
              <a:gdLst>
                <a:gd name="T0" fmla="*/ 2 w 284"/>
                <a:gd name="T1" fmla="*/ 15 h 29"/>
                <a:gd name="T2" fmla="*/ 0 w 284"/>
                <a:gd name="T3" fmla="*/ 15 h 29"/>
                <a:gd name="T4" fmla="*/ 15 w 284"/>
                <a:gd name="T5" fmla="*/ 29 h 29"/>
                <a:gd name="T6" fmla="*/ 269 w 284"/>
                <a:gd name="T7" fmla="*/ 29 h 29"/>
                <a:gd name="T8" fmla="*/ 284 w 284"/>
                <a:gd name="T9" fmla="*/ 15 h 29"/>
                <a:gd name="T10" fmla="*/ 269 w 284"/>
                <a:gd name="T11" fmla="*/ 0 h 29"/>
                <a:gd name="T12" fmla="*/ 15 w 284"/>
                <a:gd name="T13" fmla="*/ 0 h 29"/>
                <a:gd name="T14" fmla="*/ 0 w 284"/>
                <a:gd name="T15" fmla="*/ 15 h 29"/>
                <a:gd name="T16" fmla="*/ 2 w 284"/>
                <a:gd name="T17" fmla="*/ 15 h 29"/>
                <a:gd name="T18" fmla="*/ 4 w 284"/>
                <a:gd name="T19" fmla="*/ 15 h 29"/>
                <a:gd name="T20" fmla="*/ 15 w 284"/>
                <a:gd name="T21" fmla="*/ 4 h 29"/>
                <a:gd name="T22" fmla="*/ 269 w 284"/>
                <a:gd name="T23" fmla="*/ 4 h 29"/>
                <a:gd name="T24" fmla="*/ 280 w 284"/>
                <a:gd name="T25" fmla="*/ 15 h 29"/>
                <a:gd name="T26" fmla="*/ 269 w 284"/>
                <a:gd name="T27" fmla="*/ 25 h 29"/>
                <a:gd name="T28" fmla="*/ 15 w 284"/>
                <a:gd name="T29" fmla="*/ 25 h 29"/>
                <a:gd name="T30" fmla="*/ 4 w 284"/>
                <a:gd name="T31" fmla="*/ 15 h 29"/>
                <a:gd name="T32" fmla="*/ 2 w 284"/>
                <a:gd name="T3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9">
                  <a:moveTo>
                    <a:pt x="2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29"/>
                    <a:pt x="15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8" y="29"/>
                    <a:pt x="284" y="23"/>
                    <a:pt x="284" y="15"/>
                  </a:cubicBezTo>
                  <a:cubicBezTo>
                    <a:pt x="284" y="6"/>
                    <a:pt x="278" y="0"/>
                    <a:pt x="26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4"/>
                    <a:pt x="280" y="9"/>
                    <a:pt x="280" y="15"/>
                  </a:cubicBezTo>
                  <a:cubicBezTo>
                    <a:pt x="280" y="21"/>
                    <a:pt x="275" y="25"/>
                    <a:pt x="26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9" y="25"/>
                    <a:pt x="4" y="21"/>
                    <a:pt x="4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DB335FD9-5013-431C-90AF-C1F9CD6E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292" y="1307299"/>
              <a:ext cx="83032" cy="81671"/>
            </a:xfrm>
            <a:custGeom>
              <a:avLst/>
              <a:gdLst>
                <a:gd name="T0" fmla="*/ 27 w 29"/>
                <a:gd name="T1" fmla="*/ 15 h 29"/>
                <a:gd name="T2" fmla="*/ 25 w 29"/>
                <a:gd name="T3" fmla="*/ 15 h 29"/>
                <a:gd name="T4" fmla="*/ 14 w 29"/>
                <a:gd name="T5" fmla="*/ 25 h 29"/>
                <a:gd name="T6" fmla="*/ 4 w 29"/>
                <a:gd name="T7" fmla="*/ 15 h 29"/>
                <a:gd name="T8" fmla="*/ 14 w 29"/>
                <a:gd name="T9" fmla="*/ 4 h 29"/>
                <a:gd name="T10" fmla="*/ 25 w 29"/>
                <a:gd name="T11" fmla="*/ 15 h 29"/>
                <a:gd name="T12" fmla="*/ 27 w 29"/>
                <a:gd name="T13" fmla="*/ 15 h 29"/>
                <a:gd name="T14" fmla="*/ 29 w 29"/>
                <a:gd name="T15" fmla="*/ 15 h 29"/>
                <a:gd name="T16" fmla="*/ 14 w 29"/>
                <a:gd name="T17" fmla="*/ 0 h 29"/>
                <a:gd name="T18" fmla="*/ 0 w 29"/>
                <a:gd name="T19" fmla="*/ 15 h 29"/>
                <a:gd name="T20" fmla="*/ 14 w 29"/>
                <a:gd name="T21" fmla="*/ 29 h 29"/>
                <a:gd name="T22" fmla="*/ 29 w 29"/>
                <a:gd name="T23" fmla="*/ 15 h 29"/>
                <a:gd name="T24" fmla="*/ 27 w 29"/>
                <a:gd name="T2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7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8" y="25"/>
                    <a:pt x="4" y="21"/>
                    <a:pt x="4" y="15"/>
                  </a:cubicBezTo>
                  <a:cubicBezTo>
                    <a:pt x="4" y="9"/>
                    <a:pt x="8" y="4"/>
                    <a:pt x="14" y="4"/>
                  </a:cubicBezTo>
                  <a:cubicBezTo>
                    <a:pt x="20" y="4"/>
                    <a:pt x="25" y="9"/>
                    <a:pt x="25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F5219DC9-536E-4D59-83C7-D03073A0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8772" y="2273739"/>
              <a:ext cx="10889" cy="27904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62E53EAF-C566-4797-8A31-ACD4DFB8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772" y="2273739"/>
              <a:ext cx="10889" cy="2790423"/>
            </a:xfrm>
            <a:custGeom>
              <a:avLst/>
              <a:gdLst>
                <a:gd name="T0" fmla="*/ 8 w 8"/>
                <a:gd name="T1" fmla="*/ 2050 h 2050"/>
                <a:gd name="T2" fmla="*/ 8 w 8"/>
                <a:gd name="T3" fmla="*/ 0 h 2050"/>
                <a:gd name="T4" fmla="*/ 0 w 8"/>
                <a:gd name="T5" fmla="*/ 0 h 2050"/>
                <a:gd name="T6" fmla="*/ 0 w 8"/>
                <a:gd name="T7" fmla="*/ 2050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050">
                  <a:moveTo>
                    <a:pt x="8" y="205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20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1DBBBA7A-EC7A-4882-B96D-36852F9D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103590"/>
              <a:ext cx="1180154" cy="2265007"/>
            </a:xfrm>
            <a:custGeom>
              <a:avLst/>
              <a:gdLst>
                <a:gd name="T0" fmla="*/ 417 w 417"/>
                <a:gd name="T1" fmla="*/ 802 h 802"/>
                <a:gd name="T2" fmla="*/ 417 w 417"/>
                <a:gd name="T3" fmla="*/ 60 h 802"/>
                <a:gd name="T4" fmla="*/ 357 w 417"/>
                <a:gd name="T5" fmla="*/ 0 h 802"/>
                <a:gd name="T6" fmla="*/ 0 w 417"/>
                <a:gd name="T7" fmla="*/ 0 h 802"/>
                <a:gd name="T8" fmla="*/ 0 w 417"/>
                <a:gd name="T9" fmla="*/ 4 h 802"/>
                <a:gd name="T10" fmla="*/ 357 w 417"/>
                <a:gd name="T11" fmla="*/ 4 h 802"/>
                <a:gd name="T12" fmla="*/ 396 w 417"/>
                <a:gd name="T13" fmla="*/ 20 h 802"/>
                <a:gd name="T14" fmla="*/ 413 w 417"/>
                <a:gd name="T15" fmla="*/ 60 h 802"/>
                <a:gd name="T16" fmla="*/ 413 w 417"/>
                <a:gd name="T17" fmla="*/ 802 h 802"/>
                <a:gd name="T18" fmla="*/ 417 w 417"/>
                <a:gd name="T1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802">
                  <a:moveTo>
                    <a:pt x="417" y="802"/>
                  </a:moveTo>
                  <a:cubicBezTo>
                    <a:pt x="417" y="60"/>
                    <a:pt x="417" y="60"/>
                    <a:pt x="417" y="60"/>
                  </a:cubicBezTo>
                  <a:cubicBezTo>
                    <a:pt x="417" y="27"/>
                    <a:pt x="390" y="0"/>
                    <a:pt x="3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72" y="4"/>
                    <a:pt x="386" y="10"/>
                    <a:pt x="396" y="20"/>
                  </a:cubicBezTo>
                  <a:cubicBezTo>
                    <a:pt x="406" y="30"/>
                    <a:pt x="413" y="44"/>
                    <a:pt x="413" y="60"/>
                  </a:cubicBezTo>
                  <a:cubicBezTo>
                    <a:pt x="413" y="802"/>
                    <a:pt x="413" y="802"/>
                    <a:pt x="413" y="802"/>
                  </a:cubicBezTo>
                  <a:cubicBezTo>
                    <a:pt x="417" y="802"/>
                    <a:pt x="417" y="802"/>
                    <a:pt x="417" y="80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B0967AAD-C968-48A5-B341-3A3D8D205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418024"/>
              <a:ext cx="996393" cy="2646138"/>
            </a:xfrm>
            <a:custGeom>
              <a:avLst/>
              <a:gdLst>
                <a:gd name="T0" fmla="*/ 0 w 732"/>
                <a:gd name="T1" fmla="*/ 8 h 1944"/>
                <a:gd name="T2" fmla="*/ 724 w 732"/>
                <a:gd name="T3" fmla="*/ 8 h 1944"/>
                <a:gd name="T4" fmla="*/ 724 w 732"/>
                <a:gd name="T5" fmla="*/ 1944 h 1944"/>
                <a:gd name="T6" fmla="*/ 732 w 732"/>
                <a:gd name="T7" fmla="*/ 1944 h 1944"/>
                <a:gd name="T8" fmla="*/ 732 w 732"/>
                <a:gd name="T9" fmla="*/ 0 h 1944"/>
                <a:gd name="T10" fmla="*/ 0 w 732"/>
                <a:gd name="T11" fmla="*/ 0 h 1944"/>
                <a:gd name="T12" fmla="*/ 0 w 732"/>
                <a:gd name="T13" fmla="*/ 8 h 1944"/>
                <a:gd name="T14" fmla="*/ 0 w 732"/>
                <a:gd name="T15" fmla="*/ 8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2" h="1944">
                  <a:moveTo>
                    <a:pt x="0" y="8"/>
                  </a:moveTo>
                  <a:lnTo>
                    <a:pt x="724" y="8"/>
                  </a:lnTo>
                  <a:lnTo>
                    <a:pt x="724" y="1944"/>
                  </a:lnTo>
                  <a:lnTo>
                    <a:pt x="732" y="1944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13515D45-4F63-4ACD-8C3E-8A3BDF958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9508" y="2226098"/>
              <a:ext cx="458723" cy="81671"/>
            </a:xfrm>
            <a:custGeom>
              <a:avLst/>
              <a:gdLst>
                <a:gd name="T0" fmla="*/ 0 w 162"/>
                <a:gd name="T1" fmla="*/ 29 h 29"/>
                <a:gd name="T2" fmla="*/ 147 w 162"/>
                <a:gd name="T3" fmla="*/ 29 h 29"/>
                <a:gd name="T4" fmla="*/ 162 w 162"/>
                <a:gd name="T5" fmla="*/ 14 h 29"/>
                <a:gd name="T6" fmla="*/ 147 w 162"/>
                <a:gd name="T7" fmla="*/ 0 h 29"/>
                <a:gd name="T8" fmla="*/ 0 w 162"/>
                <a:gd name="T9" fmla="*/ 0 h 29"/>
                <a:gd name="T10" fmla="*/ 0 w 162"/>
                <a:gd name="T11" fmla="*/ 4 h 29"/>
                <a:gd name="T12" fmla="*/ 147 w 162"/>
                <a:gd name="T13" fmla="*/ 4 h 29"/>
                <a:gd name="T14" fmla="*/ 158 w 162"/>
                <a:gd name="T15" fmla="*/ 14 h 29"/>
                <a:gd name="T16" fmla="*/ 147 w 162"/>
                <a:gd name="T17" fmla="*/ 25 h 29"/>
                <a:gd name="T18" fmla="*/ 0 w 162"/>
                <a:gd name="T19" fmla="*/ 25 h 29"/>
                <a:gd name="T20" fmla="*/ 0 w 162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29">
                  <a:moveTo>
                    <a:pt x="0" y="29"/>
                  </a:moveTo>
                  <a:cubicBezTo>
                    <a:pt x="147" y="29"/>
                    <a:pt x="147" y="29"/>
                    <a:pt x="147" y="29"/>
                  </a:cubicBezTo>
                  <a:cubicBezTo>
                    <a:pt x="155" y="29"/>
                    <a:pt x="162" y="23"/>
                    <a:pt x="162" y="14"/>
                  </a:cubicBezTo>
                  <a:cubicBezTo>
                    <a:pt x="162" y="6"/>
                    <a:pt x="155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53" y="4"/>
                    <a:pt x="158" y="8"/>
                    <a:pt x="158" y="14"/>
                  </a:cubicBezTo>
                  <a:cubicBezTo>
                    <a:pt x="158" y="20"/>
                    <a:pt x="153" y="25"/>
                    <a:pt x="14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4BDD9835-CEE0-4716-97AD-CDC57D68A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486" y="2226098"/>
              <a:ext cx="84394" cy="81671"/>
            </a:xfrm>
            <a:custGeom>
              <a:avLst/>
              <a:gdLst>
                <a:gd name="T0" fmla="*/ 28 w 30"/>
                <a:gd name="T1" fmla="*/ 14 h 29"/>
                <a:gd name="T2" fmla="*/ 26 w 30"/>
                <a:gd name="T3" fmla="*/ 14 h 29"/>
                <a:gd name="T4" fmla="*/ 15 w 30"/>
                <a:gd name="T5" fmla="*/ 25 h 29"/>
                <a:gd name="T6" fmla="*/ 4 w 30"/>
                <a:gd name="T7" fmla="*/ 14 h 29"/>
                <a:gd name="T8" fmla="*/ 15 w 30"/>
                <a:gd name="T9" fmla="*/ 4 h 29"/>
                <a:gd name="T10" fmla="*/ 26 w 30"/>
                <a:gd name="T11" fmla="*/ 14 h 29"/>
                <a:gd name="T12" fmla="*/ 28 w 30"/>
                <a:gd name="T13" fmla="*/ 14 h 29"/>
                <a:gd name="T14" fmla="*/ 30 w 30"/>
                <a:gd name="T15" fmla="*/ 14 h 29"/>
                <a:gd name="T16" fmla="*/ 15 w 30"/>
                <a:gd name="T17" fmla="*/ 0 h 29"/>
                <a:gd name="T18" fmla="*/ 0 w 30"/>
                <a:gd name="T19" fmla="*/ 14 h 29"/>
                <a:gd name="T20" fmla="*/ 15 w 30"/>
                <a:gd name="T21" fmla="*/ 29 h 29"/>
                <a:gd name="T22" fmla="*/ 30 w 30"/>
                <a:gd name="T23" fmla="*/ 14 h 29"/>
                <a:gd name="T24" fmla="*/ 28 w 30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9">
                  <a:moveTo>
                    <a:pt x="28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20"/>
                    <a:pt x="21" y="25"/>
                    <a:pt x="15" y="25"/>
                  </a:cubicBezTo>
                  <a:cubicBezTo>
                    <a:pt x="9" y="25"/>
                    <a:pt x="4" y="20"/>
                    <a:pt x="4" y="14"/>
                  </a:cubicBezTo>
                  <a:cubicBezTo>
                    <a:pt x="4" y="8"/>
                    <a:pt x="9" y="4"/>
                    <a:pt x="15" y="4"/>
                  </a:cubicBezTo>
                  <a:cubicBezTo>
                    <a:pt x="21" y="4"/>
                    <a:pt x="26" y="8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30" y="23"/>
                    <a:pt x="30" y="14"/>
                  </a:cubicBezTo>
                  <a:lnTo>
                    <a:pt x="28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82300628-BB10-4C41-8AAB-47BA1CED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861" y="2518751"/>
              <a:ext cx="10889" cy="2545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5779B34D-3A6B-48FE-A0BF-8BBF509B5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61" y="2518751"/>
              <a:ext cx="10889" cy="2545410"/>
            </a:xfrm>
            <a:custGeom>
              <a:avLst/>
              <a:gdLst>
                <a:gd name="T0" fmla="*/ 8 w 8"/>
                <a:gd name="T1" fmla="*/ 1870 h 1870"/>
                <a:gd name="T2" fmla="*/ 8 w 8"/>
                <a:gd name="T3" fmla="*/ 0 h 1870"/>
                <a:gd name="T4" fmla="*/ 0 w 8"/>
                <a:gd name="T5" fmla="*/ 0 h 1870"/>
                <a:gd name="T6" fmla="*/ 0 w 8"/>
                <a:gd name="T7" fmla="*/ 187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870">
                  <a:moveTo>
                    <a:pt x="8" y="187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8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C2C50F4F-FC1E-4A81-BADD-8360098E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61" y="2349965"/>
              <a:ext cx="1180154" cy="2018634"/>
            </a:xfrm>
            <a:custGeom>
              <a:avLst/>
              <a:gdLst>
                <a:gd name="T0" fmla="*/ 4 w 417"/>
                <a:gd name="T1" fmla="*/ 715 h 715"/>
                <a:gd name="T2" fmla="*/ 4 w 417"/>
                <a:gd name="T3" fmla="*/ 60 h 715"/>
                <a:gd name="T4" fmla="*/ 21 w 417"/>
                <a:gd name="T5" fmla="*/ 20 h 715"/>
                <a:gd name="T6" fmla="*/ 60 w 417"/>
                <a:gd name="T7" fmla="*/ 4 h 715"/>
                <a:gd name="T8" fmla="*/ 417 w 417"/>
                <a:gd name="T9" fmla="*/ 4 h 715"/>
                <a:gd name="T10" fmla="*/ 417 w 417"/>
                <a:gd name="T11" fmla="*/ 0 h 715"/>
                <a:gd name="T12" fmla="*/ 60 w 417"/>
                <a:gd name="T13" fmla="*/ 0 h 715"/>
                <a:gd name="T14" fmla="*/ 0 w 417"/>
                <a:gd name="T15" fmla="*/ 60 h 715"/>
                <a:gd name="T16" fmla="*/ 0 w 417"/>
                <a:gd name="T17" fmla="*/ 715 h 715"/>
                <a:gd name="T18" fmla="*/ 4 w 417"/>
                <a:gd name="T19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715">
                  <a:moveTo>
                    <a:pt x="4" y="715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4"/>
                    <a:pt x="11" y="30"/>
                    <a:pt x="21" y="20"/>
                  </a:cubicBezTo>
                  <a:cubicBezTo>
                    <a:pt x="31" y="10"/>
                    <a:pt x="45" y="4"/>
                    <a:pt x="60" y="4"/>
                  </a:cubicBezTo>
                  <a:cubicBezTo>
                    <a:pt x="417" y="4"/>
                    <a:pt x="417" y="4"/>
                    <a:pt x="417" y="4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4" y="715"/>
                    <a:pt x="4" y="715"/>
                    <a:pt x="4" y="7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12499ADA-ED1A-44C4-BB58-A1D80A07E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1" y="2663037"/>
              <a:ext cx="996393" cy="2401125"/>
            </a:xfrm>
            <a:custGeom>
              <a:avLst/>
              <a:gdLst>
                <a:gd name="T0" fmla="*/ 732 w 732"/>
                <a:gd name="T1" fmla="*/ 0 h 1764"/>
                <a:gd name="T2" fmla="*/ 0 w 732"/>
                <a:gd name="T3" fmla="*/ 0 h 1764"/>
                <a:gd name="T4" fmla="*/ 0 w 732"/>
                <a:gd name="T5" fmla="*/ 1764 h 1764"/>
                <a:gd name="T6" fmla="*/ 8 w 732"/>
                <a:gd name="T7" fmla="*/ 1764 h 1764"/>
                <a:gd name="T8" fmla="*/ 8 w 732"/>
                <a:gd name="T9" fmla="*/ 8 h 1764"/>
                <a:gd name="T10" fmla="*/ 732 w 732"/>
                <a:gd name="T11" fmla="*/ 8 h 1764"/>
                <a:gd name="T12" fmla="*/ 732 w 732"/>
                <a:gd name="T13" fmla="*/ 0 h 1764"/>
                <a:gd name="T14" fmla="*/ 732 w 732"/>
                <a:gd name="T15" fmla="*/ 0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2" h="1764">
                  <a:moveTo>
                    <a:pt x="732" y="0"/>
                  </a:moveTo>
                  <a:lnTo>
                    <a:pt x="0" y="0"/>
                  </a:lnTo>
                  <a:lnTo>
                    <a:pt x="0" y="1764"/>
                  </a:lnTo>
                  <a:lnTo>
                    <a:pt x="8" y="1764"/>
                  </a:lnTo>
                  <a:lnTo>
                    <a:pt x="8" y="8"/>
                  </a:lnTo>
                  <a:lnTo>
                    <a:pt x="732" y="8"/>
                  </a:lnTo>
                  <a:lnTo>
                    <a:pt x="732" y="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A94D9CBF-D39E-429F-9267-B81AD2E39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293" y="2468388"/>
              <a:ext cx="458723" cy="84393"/>
            </a:xfrm>
            <a:custGeom>
              <a:avLst/>
              <a:gdLst>
                <a:gd name="T0" fmla="*/ 162 w 162"/>
                <a:gd name="T1" fmla="*/ 26 h 30"/>
                <a:gd name="T2" fmla="*/ 15 w 162"/>
                <a:gd name="T3" fmla="*/ 26 h 30"/>
                <a:gd name="T4" fmla="*/ 4 w 162"/>
                <a:gd name="T5" fmla="*/ 15 h 30"/>
                <a:gd name="T6" fmla="*/ 15 w 162"/>
                <a:gd name="T7" fmla="*/ 4 h 30"/>
                <a:gd name="T8" fmla="*/ 162 w 162"/>
                <a:gd name="T9" fmla="*/ 4 h 30"/>
                <a:gd name="T10" fmla="*/ 162 w 162"/>
                <a:gd name="T11" fmla="*/ 0 h 30"/>
                <a:gd name="T12" fmla="*/ 15 w 162"/>
                <a:gd name="T13" fmla="*/ 0 h 30"/>
                <a:gd name="T14" fmla="*/ 0 w 162"/>
                <a:gd name="T15" fmla="*/ 15 h 30"/>
                <a:gd name="T16" fmla="*/ 15 w 162"/>
                <a:gd name="T17" fmla="*/ 30 h 30"/>
                <a:gd name="T18" fmla="*/ 162 w 162"/>
                <a:gd name="T19" fmla="*/ 30 h 30"/>
                <a:gd name="T20" fmla="*/ 162 w 162"/>
                <a:gd name="T2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0">
                  <a:moveTo>
                    <a:pt x="162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9" y="26"/>
                    <a:pt x="4" y="21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6"/>
                    <a:pt x="162" y="26"/>
                    <a:pt x="162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18802F7A-D56C-4340-B255-DE0F7C0B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643" y="2468388"/>
              <a:ext cx="84394" cy="84393"/>
            </a:xfrm>
            <a:custGeom>
              <a:avLst/>
              <a:gdLst>
                <a:gd name="T0" fmla="*/ 2 w 30"/>
                <a:gd name="T1" fmla="*/ 15 h 30"/>
                <a:gd name="T2" fmla="*/ 0 w 30"/>
                <a:gd name="T3" fmla="*/ 15 h 30"/>
                <a:gd name="T4" fmla="*/ 15 w 30"/>
                <a:gd name="T5" fmla="*/ 30 h 30"/>
                <a:gd name="T6" fmla="*/ 30 w 30"/>
                <a:gd name="T7" fmla="*/ 15 h 30"/>
                <a:gd name="T8" fmla="*/ 15 w 30"/>
                <a:gd name="T9" fmla="*/ 0 h 30"/>
                <a:gd name="T10" fmla="*/ 0 w 30"/>
                <a:gd name="T11" fmla="*/ 15 h 30"/>
                <a:gd name="T12" fmla="*/ 2 w 30"/>
                <a:gd name="T13" fmla="*/ 15 h 30"/>
                <a:gd name="T14" fmla="*/ 4 w 30"/>
                <a:gd name="T15" fmla="*/ 15 h 30"/>
                <a:gd name="T16" fmla="*/ 15 w 30"/>
                <a:gd name="T17" fmla="*/ 4 h 30"/>
                <a:gd name="T18" fmla="*/ 26 w 30"/>
                <a:gd name="T19" fmla="*/ 15 h 30"/>
                <a:gd name="T20" fmla="*/ 15 w 30"/>
                <a:gd name="T21" fmla="*/ 26 h 30"/>
                <a:gd name="T22" fmla="*/ 4 w 30"/>
                <a:gd name="T23" fmla="*/ 15 h 30"/>
                <a:gd name="T24" fmla="*/ 2 w 30"/>
                <a:gd name="T2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2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1" y="4"/>
                    <a:pt x="26" y="9"/>
                    <a:pt x="26" y="15"/>
                  </a:cubicBezTo>
                  <a:cubicBezTo>
                    <a:pt x="26" y="21"/>
                    <a:pt x="21" y="26"/>
                    <a:pt x="15" y="26"/>
                  </a:cubicBezTo>
                  <a:cubicBezTo>
                    <a:pt x="9" y="26"/>
                    <a:pt x="4" y="21"/>
                    <a:pt x="4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0DBE52A3-3412-4861-B8E2-1546DE942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693" y="3217038"/>
              <a:ext cx="23140" cy="24501"/>
            </a:xfrm>
            <a:custGeom>
              <a:avLst/>
              <a:gdLst>
                <a:gd name="T0" fmla="*/ 8 w 8"/>
                <a:gd name="T1" fmla="*/ 7 h 9"/>
                <a:gd name="T2" fmla="*/ 4 w 8"/>
                <a:gd name="T3" fmla="*/ 0 h 9"/>
                <a:gd name="T4" fmla="*/ 0 w 8"/>
                <a:gd name="T5" fmla="*/ 3 h 9"/>
                <a:gd name="T6" fmla="*/ 4 w 8"/>
                <a:gd name="T7" fmla="*/ 7 h 9"/>
                <a:gd name="T8" fmla="*/ 5 w 8"/>
                <a:gd name="T9" fmla="*/ 9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8" y="7"/>
                    <a:pt x="7" y="4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3" y="6"/>
                    <a:pt x="4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25C17EAA-ED68-4010-9705-95A125671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045" y="2468388"/>
              <a:ext cx="3370315" cy="1053555"/>
            </a:xfrm>
            <a:custGeom>
              <a:avLst/>
              <a:gdLst>
                <a:gd name="T0" fmla="*/ 17 w 1191"/>
                <a:gd name="T1" fmla="*/ 371 h 373"/>
                <a:gd name="T2" fmla="*/ 33 w 1191"/>
                <a:gd name="T3" fmla="*/ 370 h 373"/>
                <a:gd name="T4" fmla="*/ 64 w 1191"/>
                <a:gd name="T5" fmla="*/ 361 h 373"/>
                <a:gd name="T6" fmla="*/ 111 w 1191"/>
                <a:gd name="T7" fmla="*/ 352 h 373"/>
                <a:gd name="T8" fmla="*/ 111 w 1191"/>
                <a:gd name="T9" fmla="*/ 352 h 373"/>
                <a:gd name="T10" fmla="*/ 143 w 1191"/>
                <a:gd name="T11" fmla="*/ 346 h 373"/>
                <a:gd name="T12" fmla="*/ 158 w 1191"/>
                <a:gd name="T13" fmla="*/ 341 h 373"/>
                <a:gd name="T14" fmla="*/ 186 w 1191"/>
                <a:gd name="T15" fmla="*/ 324 h 373"/>
                <a:gd name="T16" fmla="*/ 227 w 1191"/>
                <a:gd name="T17" fmla="*/ 300 h 373"/>
                <a:gd name="T18" fmla="*/ 227 w 1191"/>
                <a:gd name="T19" fmla="*/ 300 h 373"/>
                <a:gd name="T20" fmla="*/ 255 w 1191"/>
                <a:gd name="T21" fmla="*/ 284 h 373"/>
                <a:gd name="T22" fmla="*/ 267 w 1191"/>
                <a:gd name="T23" fmla="*/ 273 h 373"/>
                <a:gd name="T24" fmla="*/ 286 w 1191"/>
                <a:gd name="T25" fmla="*/ 247 h 373"/>
                <a:gd name="T26" fmla="*/ 315 w 1191"/>
                <a:gd name="T27" fmla="*/ 208 h 373"/>
                <a:gd name="T28" fmla="*/ 315 w 1191"/>
                <a:gd name="T29" fmla="*/ 208 h 373"/>
                <a:gd name="T30" fmla="*/ 335 w 1191"/>
                <a:gd name="T31" fmla="*/ 183 h 373"/>
                <a:gd name="T32" fmla="*/ 343 w 1191"/>
                <a:gd name="T33" fmla="*/ 169 h 373"/>
                <a:gd name="T34" fmla="*/ 354 w 1191"/>
                <a:gd name="T35" fmla="*/ 138 h 373"/>
                <a:gd name="T36" fmla="*/ 376 w 1191"/>
                <a:gd name="T37" fmla="*/ 95 h 373"/>
                <a:gd name="T38" fmla="*/ 376 w 1191"/>
                <a:gd name="T39" fmla="*/ 95 h 373"/>
                <a:gd name="T40" fmla="*/ 395 w 1191"/>
                <a:gd name="T41" fmla="*/ 69 h 373"/>
                <a:gd name="T42" fmla="*/ 404 w 1191"/>
                <a:gd name="T43" fmla="*/ 55 h 373"/>
                <a:gd name="T44" fmla="*/ 422 w 1191"/>
                <a:gd name="T45" fmla="*/ 28 h 373"/>
                <a:gd name="T46" fmla="*/ 464 w 1191"/>
                <a:gd name="T47" fmla="*/ 4 h 373"/>
                <a:gd name="T48" fmla="*/ 464 w 1191"/>
                <a:gd name="T49" fmla="*/ 4 h 373"/>
                <a:gd name="T50" fmla="*/ 480 w 1191"/>
                <a:gd name="T51" fmla="*/ 5 h 373"/>
                <a:gd name="T52" fmla="*/ 528 w 1191"/>
                <a:gd name="T53" fmla="*/ 7 h 373"/>
                <a:gd name="T54" fmla="*/ 528 w 1191"/>
                <a:gd name="T55" fmla="*/ 7 h 373"/>
                <a:gd name="T56" fmla="*/ 552 w 1191"/>
                <a:gd name="T57" fmla="*/ 28 h 373"/>
                <a:gd name="T58" fmla="*/ 563 w 1191"/>
                <a:gd name="T59" fmla="*/ 40 h 373"/>
                <a:gd name="T60" fmla="*/ 585 w 1191"/>
                <a:gd name="T61" fmla="*/ 64 h 373"/>
                <a:gd name="T62" fmla="*/ 611 w 1191"/>
                <a:gd name="T63" fmla="*/ 105 h 373"/>
                <a:gd name="T64" fmla="*/ 611 w 1191"/>
                <a:gd name="T65" fmla="*/ 105 h 373"/>
                <a:gd name="T66" fmla="*/ 625 w 1191"/>
                <a:gd name="T67" fmla="*/ 134 h 373"/>
                <a:gd name="T68" fmla="*/ 635 w 1191"/>
                <a:gd name="T69" fmla="*/ 147 h 373"/>
                <a:gd name="T70" fmla="*/ 660 w 1191"/>
                <a:gd name="T71" fmla="*/ 167 h 373"/>
                <a:gd name="T72" fmla="*/ 701 w 1191"/>
                <a:gd name="T73" fmla="*/ 189 h 373"/>
                <a:gd name="T74" fmla="*/ 701 w 1191"/>
                <a:gd name="T75" fmla="*/ 189 h 373"/>
                <a:gd name="T76" fmla="*/ 716 w 1191"/>
                <a:gd name="T77" fmla="*/ 195 h 373"/>
                <a:gd name="T78" fmla="*/ 763 w 1191"/>
                <a:gd name="T79" fmla="*/ 184 h 373"/>
                <a:gd name="T80" fmla="*/ 763 w 1191"/>
                <a:gd name="T81" fmla="*/ 184 h 373"/>
                <a:gd name="T82" fmla="*/ 795 w 1191"/>
                <a:gd name="T83" fmla="*/ 175 h 373"/>
                <a:gd name="T84" fmla="*/ 807 w 1191"/>
                <a:gd name="T85" fmla="*/ 164 h 373"/>
                <a:gd name="T86" fmla="*/ 821 w 1191"/>
                <a:gd name="T87" fmla="*/ 156 h 373"/>
                <a:gd name="T88" fmla="*/ 851 w 1191"/>
                <a:gd name="T89" fmla="*/ 144 h 373"/>
                <a:gd name="T90" fmla="*/ 866 w 1191"/>
                <a:gd name="T91" fmla="*/ 138 h 373"/>
                <a:gd name="T92" fmla="*/ 895 w 1191"/>
                <a:gd name="T93" fmla="*/ 124 h 373"/>
                <a:gd name="T94" fmla="*/ 943 w 1191"/>
                <a:gd name="T95" fmla="*/ 117 h 373"/>
                <a:gd name="T96" fmla="*/ 943 w 1191"/>
                <a:gd name="T97" fmla="*/ 117 h 373"/>
                <a:gd name="T98" fmla="*/ 975 w 1191"/>
                <a:gd name="T99" fmla="*/ 123 h 373"/>
                <a:gd name="T100" fmla="*/ 991 w 1191"/>
                <a:gd name="T101" fmla="*/ 125 h 373"/>
                <a:gd name="T102" fmla="*/ 1023 w 1191"/>
                <a:gd name="T103" fmla="*/ 129 h 373"/>
                <a:gd name="T104" fmla="*/ 1068 w 1191"/>
                <a:gd name="T105" fmla="*/ 149 h 373"/>
                <a:gd name="T106" fmla="*/ 1068 w 1191"/>
                <a:gd name="T107" fmla="*/ 149 h 373"/>
                <a:gd name="T108" fmla="*/ 1093 w 1191"/>
                <a:gd name="T109" fmla="*/ 169 h 373"/>
                <a:gd name="T110" fmla="*/ 1106 w 1191"/>
                <a:gd name="T111" fmla="*/ 178 h 373"/>
                <a:gd name="T112" fmla="*/ 1134 w 1191"/>
                <a:gd name="T113" fmla="*/ 195 h 373"/>
                <a:gd name="T114" fmla="*/ 1169 w 1191"/>
                <a:gd name="T115" fmla="*/ 228 h 373"/>
                <a:gd name="T116" fmla="*/ 1169 w 1191"/>
                <a:gd name="T117" fmla="*/ 228 h 373"/>
                <a:gd name="T118" fmla="*/ 1187 w 1191"/>
                <a:gd name="T119" fmla="*/ 25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1" h="373">
                  <a:moveTo>
                    <a:pt x="16" y="367"/>
                  </a:moveTo>
                  <a:cubicBezTo>
                    <a:pt x="11" y="368"/>
                    <a:pt x="6" y="368"/>
                    <a:pt x="0" y="369"/>
                  </a:cubicBezTo>
                  <a:cubicBezTo>
                    <a:pt x="1" y="373"/>
                    <a:pt x="1" y="373"/>
                    <a:pt x="1" y="373"/>
                  </a:cubicBezTo>
                  <a:cubicBezTo>
                    <a:pt x="6" y="372"/>
                    <a:pt x="11" y="372"/>
                    <a:pt x="17" y="371"/>
                  </a:cubicBezTo>
                  <a:cubicBezTo>
                    <a:pt x="16" y="367"/>
                    <a:pt x="16" y="367"/>
                    <a:pt x="16" y="367"/>
                  </a:cubicBezTo>
                  <a:close/>
                  <a:moveTo>
                    <a:pt x="48" y="364"/>
                  </a:moveTo>
                  <a:cubicBezTo>
                    <a:pt x="43" y="364"/>
                    <a:pt x="38" y="365"/>
                    <a:pt x="32" y="366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8" y="369"/>
                    <a:pt x="43" y="368"/>
                    <a:pt x="49" y="368"/>
                  </a:cubicBezTo>
                  <a:cubicBezTo>
                    <a:pt x="48" y="364"/>
                    <a:pt x="48" y="364"/>
                    <a:pt x="48" y="364"/>
                  </a:cubicBezTo>
                  <a:close/>
                  <a:moveTo>
                    <a:pt x="80" y="359"/>
                  </a:moveTo>
                  <a:cubicBezTo>
                    <a:pt x="75" y="360"/>
                    <a:pt x="69" y="361"/>
                    <a:pt x="64" y="361"/>
                  </a:cubicBezTo>
                  <a:cubicBezTo>
                    <a:pt x="65" y="365"/>
                    <a:pt x="65" y="365"/>
                    <a:pt x="65" y="365"/>
                  </a:cubicBezTo>
                  <a:cubicBezTo>
                    <a:pt x="70" y="364"/>
                    <a:pt x="75" y="364"/>
                    <a:pt x="81" y="363"/>
                  </a:cubicBezTo>
                  <a:cubicBezTo>
                    <a:pt x="80" y="359"/>
                    <a:pt x="80" y="359"/>
                    <a:pt x="80" y="359"/>
                  </a:cubicBezTo>
                  <a:close/>
                  <a:moveTo>
                    <a:pt x="111" y="352"/>
                  </a:moveTo>
                  <a:cubicBezTo>
                    <a:pt x="106" y="353"/>
                    <a:pt x="101" y="354"/>
                    <a:pt x="95" y="355"/>
                  </a:cubicBezTo>
                  <a:cubicBezTo>
                    <a:pt x="96" y="359"/>
                    <a:pt x="96" y="359"/>
                    <a:pt x="96" y="359"/>
                  </a:cubicBezTo>
                  <a:cubicBezTo>
                    <a:pt x="102" y="358"/>
                    <a:pt x="107" y="357"/>
                    <a:pt x="112" y="355"/>
                  </a:cubicBezTo>
                  <a:cubicBezTo>
                    <a:pt x="111" y="352"/>
                    <a:pt x="111" y="352"/>
                    <a:pt x="111" y="352"/>
                  </a:cubicBezTo>
                  <a:close/>
                  <a:moveTo>
                    <a:pt x="142" y="342"/>
                  </a:moveTo>
                  <a:cubicBezTo>
                    <a:pt x="137" y="344"/>
                    <a:pt x="132" y="346"/>
                    <a:pt x="126" y="347"/>
                  </a:cubicBezTo>
                  <a:cubicBezTo>
                    <a:pt x="128" y="351"/>
                    <a:pt x="128" y="351"/>
                    <a:pt x="128" y="351"/>
                  </a:cubicBezTo>
                  <a:cubicBezTo>
                    <a:pt x="133" y="350"/>
                    <a:pt x="138" y="348"/>
                    <a:pt x="143" y="346"/>
                  </a:cubicBezTo>
                  <a:cubicBezTo>
                    <a:pt x="142" y="342"/>
                    <a:pt x="142" y="342"/>
                    <a:pt x="142" y="342"/>
                  </a:cubicBezTo>
                  <a:close/>
                  <a:moveTo>
                    <a:pt x="171" y="331"/>
                  </a:moveTo>
                  <a:cubicBezTo>
                    <a:pt x="167" y="333"/>
                    <a:pt x="162" y="335"/>
                    <a:pt x="157" y="337"/>
                  </a:cubicBezTo>
                  <a:cubicBezTo>
                    <a:pt x="158" y="341"/>
                    <a:pt x="158" y="341"/>
                    <a:pt x="158" y="341"/>
                  </a:cubicBezTo>
                  <a:cubicBezTo>
                    <a:pt x="163" y="339"/>
                    <a:pt x="168" y="337"/>
                    <a:pt x="173" y="335"/>
                  </a:cubicBezTo>
                  <a:cubicBezTo>
                    <a:pt x="171" y="331"/>
                    <a:pt x="171" y="331"/>
                    <a:pt x="171" y="331"/>
                  </a:cubicBezTo>
                  <a:close/>
                  <a:moveTo>
                    <a:pt x="200" y="317"/>
                  </a:moveTo>
                  <a:cubicBezTo>
                    <a:pt x="196" y="319"/>
                    <a:pt x="191" y="322"/>
                    <a:pt x="186" y="324"/>
                  </a:cubicBezTo>
                  <a:cubicBezTo>
                    <a:pt x="188" y="328"/>
                    <a:pt x="188" y="328"/>
                    <a:pt x="188" y="328"/>
                  </a:cubicBezTo>
                  <a:cubicBezTo>
                    <a:pt x="193" y="325"/>
                    <a:pt x="197" y="323"/>
                    <a:pt x="202" y="320"/>
                  </a:cubicBezTo>
                  <a:cubicBezTo>
                    <a:pt x="200" y="317"/>
                    <a:pt x="200" y="317"/>
                    <a:pt x="200" y="317"/>
                  </a:cubicBezTo>
                  <a:close/>
                  <a:moveTo>
                    <a:pt x="227" y="300"/>
                  </a:moveTo>
                  <a:cubicBezTo>
                    <a:pt x="223" y="303"/>
                    <a:pt x="219" y="306"/>
                    <a:pt x="214" y="309"/>
                  </a:cubicBezTo>
                  <a:cubicBezTo>
                    <a:pt x="216" y="312"/>
                    <a:pt x="216" y="312"/>
                    <a:pt x="216" y="312"/>
                  </a:cubicBezTo>
                  <a:cubicBezTo>
                    <a:pt x="221" y="309"/>
                    <a:pt x="225" y="306"/>
                    <a:pt x="230" y="303"/>
                  </a:cubicBezTo>
                  <a:cubicBezTo>
                    <a:pt x="227" y="300"/>
                    <a:pt x="227" y="300"/>
                    <a:pt x="227" y="300"/>
                  </a:cubicBezTo>
                  <a:close/>
                  <a:moveTo>
                    <a:pt x="253" y="281"/>
                  </a:moveTo>
                  <a:cubicBezTo>
                    <a:pt x="249" y="284"/>
                    <a:pt x="244" y="287"/>
                    <a:pt x="240" y="291"/>
                  </a:cubicBezTo>
                  <a:cubicBezTo>
                    <a:pt x="243" y="294"/>
                    <a:pt x="243" y="294"/>
                    <a:pt x="243" y="294"/>
                  </a:cubicBezTo>
                  <a:cubicBezTo>
                    <a:pt x="247" y="290"/>
                    <a:pt x="251" y="287"/>
                    <a:pt x="255" y="284"/>
                  </a:cubicBezTo>
                  <a:lnTo>
                    <a:pt x="253" y="281"/>
                  </a:lnTo>
                  <a:close/>
                  <a:moveTo>
                    <a:pt x="276" y="259"/>
                  </a:moveTo>
                  <a:cubicBezTo>
                    <a:pt x="272" y="262"/>
                    <a:pt x="268" y="266"/>
                    <a:pt x="264" y="270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71" y="269"/>
                    <a:pt x="275" y="265"/>
                    <a:pt x="279" y="261"/>
                  </a:cubicBezTo>
                  <a:cubicBezTo>
                    <a:pt x="276" y="259"/>
                    <a:pt x="276" y="259"/>
                    <a:pt x="276" y="259"/>
                  </a:cubicBezTo>
                  <a:close/>
                  <a:moveTo>
                    <a:pt x="297" y="234"/>
                  </a:moveTo>
                  <a:cubicBezTo>
                    <a:pt x="293" y="238"/>
                    <a:pt x="290" y="243"/>
                    <a:pt x="286" y="247"/>
                  </a:cubicBezTo>
                  <a:cubicBezTo>
                    <a:pt x="289" y="249"/>
                    <a:pt x="289" y="249"/>
                    <a:pt x="289" y="249"/>
                  </a:cubicBezTo>
                  <a:cubicBezTo>
                    <a:pt x="293" y="245"/>
                    <a:pt x="296" y="241"/>
                    <a:pt x="300" y="237"/>
                  </a:cubicBezTo>
                  <a:cubicBezTo>
                    <a:pt x="297" y="234"/>
                    <a:pt x="297" y="234"/>
                    <a:pt x="297" y="234"/>
                  </a:cubicBezTo>
                  <a:close/>
                  <a:moveTo>
                    <a:pt x="315" y="208"/>
                  </a:moveTo>
                  <a:cubicBezTo>
                    <a:pt x="312" y="213"/>
                    <a:pt x="309" y="217"/>
                    <a:pt x="306" y="222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13" y="219"/>
                    <a:pt x="316" y="215"/>
                    <a:pt x="319" y="211"/>
                  </a:cubicBezTo>
                  <a:cubicBezTo>
                    <a:pt x="315" y="208"/>
                    <a:pt x="315" y="208"/>
                    <a:pt x="315" y="208"/>
                  </a:cubicBezTo>
                  <a:close/>
                  <a:moveTo>
                    <a:pt x="332" y="181"/>
                  </a:moveTo>
                  <a:cubicBezTo>
                    <a:pt x="329" y="186"/>
                    <a:pt x="327" y="190"/>
                    <a:pt x="324" y="195"/>
                  </a:cubicBezTo>
                  <a:cubicBezTo>
                    <a:pt x="327" y="197"/>
                    <a:pt x="327" y="197"/>
                    <a:pt x="327" y="197"/>
                  </a:cubicBezTo>
                  <a:cubicBezTo>
                    <a:pt x="330" y="192"/>
                    <a:pt x="333" y="188"/>
                    <a:pt x="335" y="183"/>
                  </a:cubicBezTo>
                  <a:cubicBezTo>
                    <a:pt x="332" y="181"/>
                    <a:pt x="332" y="181"/>
                    <a:pt x="332" y="181"/>
                  </a:cubicBezTo>
                  <a:close/>
                  <a:moveTo>
                    <a:pt x="347" y="153"/>
                  </a:moveTo>
                  <a:cubicBezTo>
                    <a:pt x="345" y="157"/>
                    <a:pt x="342" y="162"/>
                    <a:pt x="340" y="167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346" y="164"/>
                    <a:pt x="348" y="159"/>
                    <a:pt x="351" y="154"/>
                  </a:cubicBezTo>
                  <a:cubicBezTo>
                    <a:pt x="347" y="153"/>
                    <a:pt x="347" y="153"/>
                    <a:pt x="347" y="153"/>
                  </a:cubicBezTo>
                  <a:close/>
                  <a:moveTo>
                    <a:pt x="362" y="124"/>
                  </a:moveTo>
                  <a:cubicBezTo>
                    <a:pt x="359" y="129"/>
                    <a:pt x="357" y="133"/>
                    <a:pt x="354" y="138"/>
                  </a:cubicBezTo>
                  <a:cubicBezTo>
                    <a:pt x="358" y="140"/>
                    <a:pt x="358" y="140"/>
                    <a:pt x="358" y="140"/>
                  </a:cubicBezTo>
                  <a:cubicBezTo>
                    <a:pt x="360" y="135"/>
                    <a:pt x="363" y="130"/>
                    <a:pt x="365" y="126"/>
                  </a:cubicBezTo>
                  <a:cubicBezTo>
                    <a:pt x="362" y="124"/>
                    <a:pt x="362" y="124"/>
                    <a:pt x="362" y="124"/>
                  </a:cubicBezTo>
                  <a:close/>
                  <a:moveTo>
                    <a:pt x="376" y="95"/>
                  </a:moveTo>
                  <a:cubicBezTo>
                    <a:pt x="374" y="100"/>
                    <a:pt x="371" y="105"/>
                    <a:pt x="369" y="109"/>
                  </a:cubicBezTo>
                  <a:cubicBezTo>
                    <a:pt x="372" y="111"/>
                    <a:pt x="372" y="111"/>
                    <a:pt x="372" y="111"/>
                  </a:cubicBezTo>
                  <a:cubicBezTo>
                    <a:pt x="375" y="106"/>
                    <a:pt x="377" y="102"/>
                    <a:pt x="379" y="97"/>
                  </a:cubicBezTo>
                  <a:cubicBezTo>
                    <a:pt x="376" y="95"/>
                    <a:pt x="376" y="95"/>
                    <a:pt x="376" y="95"/>
                  </a:cubicBezTo>
                  <a:close/>
                  <a:moveTo>
                    <a:pt x="392" y="67"/>
                  </a:moveTo>
                  <a:cubicBezTo>
                    <a:pt x="389" y="71"/>
                    <a:pt x="386" y="76"/>
                    <a:pt x="384" y="81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0" y="78"/>
                    <a:pt x="392" y="73"/>
                    <a:pt x="395" y="69"/>
                  </a:cubicBezTo>
                  <a:cubicBezTo>
                    <a:pt x="392" y="67"/>
                    <a:pt x="392" y="67"/>
                    <a:pt x="392" y="67"/>
                  </a:cubicBezTo>
                  <a:close/>
                  <a:moveTo>
                    <a:pt x="410" y="40"/>
                  </a:moveTo>
                  <a:cubicBezTo>
                    <a:pt x="407" y="44"/>
                    <a:pt x="404" y="49"/>
                    <a:pt x="401" y="53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7" y="51"/>
                    <a:pt x="410" y="47"/>
                    <a:pt x="413" y="43"/>
                  </a:cubicBezTo>
                  <a:lnTo>
                    <a:pt x="410" y="40"/>
                  </a:lnTo>
                  <a:close/>
                  <a:moveTo>
                    <a:pt x="434" y="18"/>
                  </a:moveTo>
                  <a:cubicBezTo>
                    <a:pt x="430" y="21"/>
                    <a:pt x="426" y="25"/>
                    <a:pt x="422" y="28"/>
                  </a:cubicBezTo>
                  <a:cubicBezTo>
                    <a:pt x="424" y="31"/>
                    <a:pt x="424" y="31"/>
                    <a:pt x="424" y="31"/>
                  </a:cubicBezTo>
                  <a:cubicBezTo>
                    <a:pt x="428" y="28"/>
                    <a:pt x="432" y="24"/>
                    <a:pt x="437" y="22"/>
                  </a:cubicBezTo>
                  <a:cubicBezTo>
                    <a:pt x="434" y="18"/>
                    <a:pt x="434" y="18"/>
                    <a:pt x="434" y="18"/>
                  </a:cubicBezTo>
                  <a:close/>
                  <a:moveTo>
                    <a:pt x="464" y="4"/>
                  </a:moveTo>
                  <a:cubicBezTo>
                    <a:pt x="458" y="6"/>
                    <a:pt x="453" y="8"/>
                    <a:pt x="448" y="10"/>
                  </a:cubicBezTo>
                  <a:cubicBezTo>
                    <a:pt x="450" y="14"/>
                    <a:pt x="450" y="14"/>
                    <a:pt x="450" y="14"/>
                  </a:cubicBezTo>
                  <a:cubicBezTo>
                    <a:pt x="455" y="12"/>
                    <a:pt x="460" y="10"/>
                    <a:pt x="465" y="8"/>
                  </a:cubicBezTo>
                  <a:cubicBezTo>
                    <a:pt x="464" y="4"/>
                    <a:pt x="464" y="4"/>
                    <a:pt x="464" y="4"/>
                  </a:cubicBezTo>
                  <a:close/>
                  <a:moveTo>
                    <a:pt x="496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0" y="0"/>
                    <a:pt x="485" y="1"/>
                    <a:pt x="480" y="1"/>
                  </a:cubicBezTo>
                  <a:cubicBezTo>
                    <a:pt x="480" y="5"/>
                    <a:pt x="480" y="5"/>
                    <a:pt x="480" y="5"/>
                  </a:cubicBezTo>
                  <a:cubicBezTo>
                    <a:pt x="485" y="5"/>
                    <a:pt x="490" y="4"/>
                    <a:pt x="496" y="4"/>
                  </a:cubicBezTo>
                  <a:cubicBezTo>
                    <a:pt x="496" y="4"/>
                    <a:pt x="496" y="4"/>
                    <a:pt x="496" y="4"/>
                  </a:cubicBezTo>
                  <a:cubicBezTo>
                    <a:pt x="496" y="0"/>
                    <a:pt x="496" y="0"/>
                    <a:pt x="496" y="0"/>
                  </a:cubicBezTo>
                  <a:close/>
                  <a:moveTo>
                    <a:pt x="528" y="7"/>
                  </a:moveTo>
                  <a:cubicBezTo>
                    <a:pt x="523" y="5"/>
                    <a:pt x="518" y="3"/>
                    <a:pt x="512" y="2"/>
                  </a:cubicBezTo>
                  <a:cubicBezTo>
                    <a:pt x="511" y="6"/>
                    <a:pt x="511" y="6"/>
                    <a:pt x="511" y="6"/>
                  </a:cubicBezTo>
                  <a:cubicBezTo>
                    <a:pt x="516" y="7"/>
                    <a:pt x="521" y="9"/>
                    <a:pt x="526" y="11"/>
                  </a:cubicBezTo>
                  <a:lnTo>
                    <a:pt x="528" y="7"/>
                  </a:lnTo>
                  <a:close/>
                  <a:moveTo>
                    <a:pt x="555" y="26"/>
                  </a:moveTo>
                  <a:cubicBezTo>
                    <a:pt x="551" y="22"/>
                    <a:pt x="546" y="18"/>
                    <a:pt x="542" y="15"/>
                  </a:cubicBezTo>
                  <a:cubicBezTo>
                    <a:pt x="540" y="18"/>
                    <a:pt x="540" y="18"/>
                    <a:pt x="540" y="18"/>
                  </a:cubicBezTo>
                  <a:cubicBezTo>
                    <a:pt x="544" y="21"/>
                    <a:pt x="548" y="25"/>
                    <a:pt x="552" y="28"/>
                  </a:cubicBezTo>
                  <a:cubicBezTo>
                    <a:pt x="555" y="26"/>
                    <a:pt x="555" y="26"/>
                    <a:pt x="555" y="26"/>
                  </a:cubicBezTo>
                  <a:close/>
                  <a:moveTo>
                    <a:pt x="576" y="50"/>
                  </a:moveTo>
                  <a:cubicBezTo>
                    <a:pt x="573" y="46"/>
                    <a:pt x="569" y="41"/>
                    <a:pt x="566" y="37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6" y="44"/>
                    <a:pt x="569" y="48"/>
                    <a:pt x="573" y="53"/>
                  </a:cubicBezTo>
                  <a:lnTo>
                    <a:pt x="576" y="50"/>
                  </a:lnTo>
                  <a:close/>
                  <a:moveTo>
                    <a:pt x="594" y="77"/>
                  </a:moveTo>
                  <a:cubicBezTo>
                    <a:pt x="591" y="73"/>
                    <a:pt x="588" y="68"/>
                    <a:pt x="585" y="64"/>
                  </a:cubicBezTo>
                  <a:cubicBezTo>
                    <a:pt x="582" y="66"/>
                    <a:pt x="582" y="66"/>
                    <a:pt x="582" y="66"/>
                  </a:cubicBezTo>
                  <a:cubicBezTo>
                    <a:pt x="585" y="70"/>
                    <a:pt x="588" y="75"/>
                    <a:pt x="590" y="79"/>
                  </a:cubicBezTo>
                  <a:cubicBezTo>
                    <a:pt x="594" y="77"/>
                    <a:pt x="594" y="77"/>
                    <a:pt x="594" y="77"/>
                  </a:cubicBezTo>
                  <a:close/>
                  <a:moveTo>
                    <a:pt x="611" y="105"/>
                  </a:moveTo>
                  <a:cubicBezTo>
                    <a:pt x="608" y="100"/>
                    <a:pt x="605" y="95"/>
                    <a:pt x="602" y="91"/>
                  </a:cubicBezTo>
                  <a:cubicBezTo>
                    <a:pt x="599" y="93"/>
                    <a:pt x="599" y="93"/>
                    <a:pt x="599" y="93"/>
                  </a:cubicBezTo>
                  <a:cubicBezTo>
                    <a:pt x="602" y="98"/>
                    <a:pt x="604" y="102"/>
                    <a:pt x="607" y="107"/>
                  </a:cubicBezTo>
                  <a:lnTo>
                    <a:pt x="611" y="105"/>
                  </a:lnTo>
                  <a:close/>
                  <a:moveTo>
                    <a:pt x="628" y="132"/>
                  </a:moveTo>
                  <a:cubicBezTo>
                    <a:pt x="625" y="127"/>
                    <a:pt x="622" y="123"/>
                    <a:pt x="619" y="118"/>
                  </a:cubicBezTo>
                  <a:cubicBezTo>
                    <a:pt x="616" y="120"/>
                    <a:pt x="616" y="120"/>
                    <a:pt x="616" y="120"/>
                  </a:cubicBezTo>
                  <a:cubicBezTo>
                    <a:pt x="619" y="125"/>
                    <a:pt x="622" y="129"/>
                    <a:pt x="625" y="134"/>
                  </a:cubicBezTo>
                  <a:cubicBezTo>
                    <a:pt x="628" y="132"/>
                    <a:pt x="628" y="132"/>
                    <a:pt x="628" y="132"/>
                  </a:cubicBezTo>
                  <a:close/>
                  <a:moveTo>
                    <a:pt x="648" y="156"/>
                  </a:moveTo>
                  <a:cubicBezTo>
                    <a:pt x="645" y="153"/>
                    <a:pt x="641" y="149"/>
                    <a:pt x="638" y="144"/>
                  </a:cubicBezTo>
                  <a:cubicBezTo>
                    <a:pt x="635" y="147"/>
                    <a:pt x="635" y="147"/>
                    <a:pt x="635" y="147"/>
                  </a:cubicBezTo>
                  <a:cubicBezTo>
                    <a:pt x="638" y="151"/>
                    <a:pt x="642" y="155"/>
                    <a:pt x="645" y="159"/>
                  </a:cubicBezTo>
                  <a:cubicBezTo>
                    <a:pt x="648" y="156"/>
                    <a:pt x="648" y="156"/>
                    <a:pt x="648" y="156"/>
                  </a:cubicBezTo>
                  <a:close/>
                  <a:moveTo>
                    <a:pt x="672" y="177"/>
                  </a:moveTo>
                  <a:cubicBezTo>
                    <a:pt x="668" y="174"/>
                    <a:pt x="664" y="171"/>
                    <a:pt x="660" y="167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61" y="174"/>
                    <a:pt x="666" y="177"/>
                    <a:pt x="670" y="180"/>
                  </a:cubicBezTo>
                  <a:lnTo>
                    <a:pt x="672" y="177"/>
                  </a:lnTo>
                  <a:close/>
                  <a:moveTo>
                    <a:pt x="701" y="189"/>
                  </a:moveTo>
                  <a:cubicBezTo>
                    <a:pt x="696" y="188"/>
                    <a:pt x="691" y="186"/>
                    <a:pt x="686" y="184"/>
                  </a:cubicBezTo>
                  <a:cubicBezTo>
                    <a:pt x="685" y="188"/>
                    <a:pt x="685" y="188"/>
                    <a:pt x="685" y="188"/>
                  </a:cubicBezTo>
                  <a:cubicBezTo>
                    <a:pt x="690" y="190"/>
                    <a:pt x="695" y="192"/>
                    <a:pt x="700" y="193"/>
                  </a:cubicBezTo>
                  <a:lnTo>
                    <a:pt x="701" y="189"/>
                  </a:lnTo>
                  <a:close/>
                  <a:moveTo>
                    <a:pt x="732" y="190"/>
                  </a:moveTo>
                  <a:cubicBezTo>
                    <a:pt x="729" y="191"/>
                    <a:pt x="725" y="191"/>
                    <a:pt x="721" y="191"/>
                  </a:cubicBezTo>
                  <a:cubicBezTo>
                    <a:pt x="720" y="191"/>
                    <a:pt x="718" y="191"/>
                    <a:pt x="717" y="191"/>
                  </a:cubicBezTo>
                  <a:cubicBezTo>
                    <a:pt x="716" y="195"/>
                    <a:pt x="716" y="195"/>
                    <a:pt x="716" y="195"/>
                  </a:cubicBezTo>
                  <a:cubicBezTo>
                    <a:pt x="718" y="195"/>
                    <a:pt x="720" y="195"/>
                    <a:pt x="721" y="195"/>
                  </a:cubicBezTo>
                  <a:cubicBezTo>
                    <a:pt x="725" y="195"/>
                    <a:pt x="729" y="195"/>
                    <a:pt x="733" y="194"/>
                  </a:cubicBezTo>
                  <a:cubicBezTo>
                    <a:pt x="732" y="190"/>
                    <a:pt x="732" y="190"/>
                    <a:pt x="732" y="190"/>
                  </a:cubicBezTo>
                  <a:close/>
                  <a:moveTo>
                    <a:pt x="763" y="184"/>
                  </a:moveTo>
                  <a:cubicBezTo>
                    <a:pt x="758" y="185"/>
                    <a:pt x="753" y="187"/>
                    <a:pt x="748" y="188"/>
                  </a:cubicBezTo>
                  <a:cubicBezTo>
                    <a:pt x="749" y="192"/>
                    <a:pt x="749" y="192"/>
                    <a:pt x="749" y="192"/>
                  </a:cubicBezTo>
                  <a:cubicBezTo>
                    <a:pt x="754" y="191"/>
                    <a:pt x="759" y="189"/>
                    <a:pt x="765" y="187"/>
                  </a:cubicBezTo>
                  <a:lnTo>
                    <a:pt x="763" y="184"/>
                  </a:lnTo>
                  <a:close/>
                  <a:moveTo>
                    <a:pt x="793" y="171"/>
                  </a:moveTo>
                  <a:cubicBezTo>
                    <a:pt x="788" y="174"/>
                    <a:pt x="783" y="176"/>
                    <a:pt x="778" y="178"/>
                  </a:cubicBezTo>
                  <a:cubicBezTo>
                    <a:pt x="780" y="182"/>
                    <a:pt x="780" y="182"/>
                    <a:pt x="780" y="182"/>
                  </a:cubicBezTo>
                  <a:cubicBezTo>
                    <a:pt x="785" y="180"/>
                    <a:pt x="789" y="177"/>
                    <a:pt x="795" y="175"/>
                  </a:cubicBezTo>
                  <a:cubicBezTo>
                    <a:pt x="793" y="171"/>
                    <a:pt x="793" y="171"/>
                    <a:pt x="793" y="171"/>
                  </a:cubicBezTo>
                  <a:close/>
                  <a:moveTo>
                    <a:pt x="821" y="156"/>
                  </a:moveTo>
                  <a:cubicBezTo>
                    <a:pt x="820" y="156"/>
                    <a:pt x="820" y="156"/>
                    <a:pt x="819" y="157"/>
                  </a:cubicBezTo>
                  <a:cubicBezTo>
                    <a:pt x="815" y="159"/>
                    <a:pt x="811" y="162"/>
                    <a:pt x="807" y="164"/>
                  </a:cubicBezTo>
                  <a:cubicBezTo>
                    <a:pt x="809" y="167"/>
                    <a:pt x="809" y="167"/>
                    <a:pt x="809" y="167"/>
                  </a:cubicBezTo>
                  <a:cubicBezTo>
                    <a:pt x="813" y="165"/>
                    <a:pt x="817" y="163"/>
                    <a:pt x="821" y="160"/>
                  </a:cubicBezTo>
                  <a:cubicBezTo>
                    <a:pt x="822" y="160"/>
                    <a:pt x="822" y="159"/>
                    <a:pt x="823" y="159"/>
                  </a:cubicBezTo>
                  <a:cubicBezTo>
                    <a:pt x="821" y="156"/>
                    <a:pt x="821" y="156"/>
                    <a:pt x="821" y="156"/>
                  </a:cubicBezTo>
                  <a:close/>
                  <a:moveTo>
                    <a:pt x="849" y="140"/>
                  </a:moveTo>
                  <a:cubicBezTo>
                    <a:pt x="844" y="143"/>
                    <a:pt x="840" y="145"/>
                    <a:pt x="835" y="148"/>
                  </a:cubicBezTo>
                  <a:cubicBezTo>
                    <a:pt x="837" y="151"/>
                    <a:pt x="837" y="151"/>
                    <a:pt x="837" y="151"/>
                  </a:cubicBezTo>
                  <a:cubicBezTo>
                    <a:pt x="841" y="149"/>
                    <a:pt x="846" y="146"/>
                    <a:pt x="851" y="144"/>
                  </a:cubicBezTo>
                  <a:lnTo>
                    <a:pt x="849" y="140"/>
                  </a:lnTo>
                  <a:close/>
                  <a:moveTo>
                    <a:pt x="879" y="129"/>
                  </a:moveTo>
                  <a:cubicBezTo>
                    <a:pt x="874" y="130"/>
                    <a:pt x="869" y="132"/>
                    <a:pt x="864" y="134"/>
                  </a:cubicBezTo>
                  <a:cubicBezTo>
                    <a:pt x="866" y="138"/>
                    <a:pt x="866" y="138"/>
                    <a:pt x="866" y="138"/>
                  </a:cubicBezTo>
                  <a:cubicBezTo>
                    <a:pt x="871" y="136"/>
                    <a:pt x="876" y="134"/>
                    <a:pt x="881" y="132"/>
                  </a:cubicBezTo>
                  <a:cubicBezTo>
                    <a:pt x="879" y="129"/>
                    <a:pt x="879" y="129"/>
                    <a:pt x="879" y="129"/>
                  </a:cubicBezTo>
                  <a:close/>
                  <a:moveTo>
                    <a:pt x="911" y="121"/>
                  </a:moveTo>
                  <a:cubicBezTo>
                    <a:pt x="906" y="122"/>
                    <a:pt x="900" y="123"/>
                    <a:pt x="895" y="124"/>
                  </a:cubicBezTo>
                  <a:cubicBezTo>
                    <a:pt x="896" y="128"/>
                    <a:pt x="896" y="128"/>
                    <a:pt x="896" y="128"/>
                  </a:cubicBezTo>
                  <a:cubicBezTo>
                    <a:pt x="901" y="127"/>
                    <a:pt x="906" y="126"/>
                    <a:pt x="912" y="125"/>
                  </a:cubicBezTo>
                  <a:cubicBezTo>
                    <a:pt x="911" y="121"/>
                    <a:pt x="911" y="121"/>
                    <a:pt x="911" y="121"/>
                  </a:cubicBezTo>
                  <a:close/>
                  <a:moveTo>
                    <a:pt x="943" y="117"/>
                  </a:moveTo>
                  <a:cubicBezTo>
                    <a:pt x="938" y="118"/>
                    <a:pt x="932" y="118"/>
                    <a:pt x="927" y="118"/>
                  </a:cubicBezTo>
                  <a:cubicBezTo>
                    <a:pt x="927" y="122"/>
                    <a:pt x="927" y="122"/>
                    <a:pt x="927" y="122"/>
                  </a:cubicBezTo>
                  <a:cubicBezTo>
                    <a:pt x="933" y="122"/>
                    <a:pt x="938" y="122"/>
                    <a:pt x="943" y="121"/>
                  </a:cubicBezTo>
                  <a:cubicBezTo>
                    <a:pt x="943" y="117"/>
                    <a:pt x="943" y="117"/>
                    <a:pt x="943" y="117"/>
                  </a:cubicBezTo>
                  <a:close/>
                  <a:moveTo>
                    <a:pt x="976" y="119"/>
                  </a:moveTo>
                  <a:cubicBezTo>
                    <a:pt x="970" y="118"/>
                    <a:pt x="965" y="118"/>
                    <a:pt x="959" y="118"/>
                  </a:cubicBezTo>
                  <a:cubicBezTo>
                    <a:pt x="959" y="122"/>
                    <a:pt x="959" y="122"/>
                    <a:pt x="959" y="122"/>
                  </a:cubicBezTo>
                  <a:cubicBezTo>
                    <a:pt x="965" y="122"/>
                    <a:pt x="970" y="122"/>
                    <a:pt x="975" y="123"/>
                  </a:cubicBezTo>
                  <a:cubicBezTo>
                    <a:pt x="976" y="119"/>
                    <a:pt x="976" y="119"/>
                    <a:pt x="976" y="119"/>
                  </a:cubicBezTo>
                  <a:close/>
                  <a:moveTo>
                    <a:pt x="1008" y="125"/>
                  </a:moveTo>
                  <a:cubicBezTo>
                    <a:pt x="1002" y="124"/>
                    <a:pt x="997" y="122"/>
                    <a:pt x="992" y="121"/>
                  </a:cubicBezTo>
                  <a:cubicBezTo>
                    <a:pt x="991" y="125"/>
                    <a:pt x="991" y="125"/>
                    <a:pt x="991" y="125"/>
                  </a:cubicBezTo>
                  <a:cubicBezTo>
                    <a:pt x="996" y="126"/>
                    <a:pt x="1001" y="127"/>
                    <a:pt x="1007" y="129"/>
                  </a:cubicBezTo>
                  <a:cubicBezTo>
                    <a:pt x="1008" y="125"/>
                    <a:pt x="1008" y="125"/>
                    <a:pt x="1008" y="125"/>
                  </a:cubicBezTo>
                  <a:close/>
                  <a:moveTo>
                    <a:pt x="1038" y="135"/>
                  </a:moveTo>
                  <a:cubicBezTo>
                    <a:pt x="1033" y="133"/>
                    <a:pt x="1028" y="131"/>
                    <a:pt x="1023" y="129"/>
                  </a:cubicBezTo>
                  <a:cubicBezTo>
                    <a:pt x="1022" y="133"/>
                    <a:pt x="1022" y="133"/>
                    <a:pt x="1022" y="133"/>
                  </a:cubicBezTo>
                  <a:cubicBezTo>
                    <a:pt x="1027" y="135"/>
                    <a:pt x="1032" y="137"/>
                    <a:pt x="1037" y="139"/>
                  </a:cubicBezTo>
                  <a:cubicBezTo>
                    <a:pt x="1038" y="135"/>
                    <a:pt x="1038" y="135"/>
                    <a:pt x="1038" y="135"/>
                  </a:cubicBezTo>
                  <a:close/>
                  <a:moveTo>
                    <a:pt x="1068" y="149"/>
                  </a:moveTo>
                  <a:cubicBezTo>
                    <a:pt x="1063" y="146"/>
                    <a:pt x="1058" y="144"/>
                    <a:pt x="1053" y="141"/>
                  </a:cubicBezTo>
                  <a:cubicBezTo>
                    <a:pt x="1052" y="145"/>
                    <a:pt x="1052" y="145"/>
                    <a:pt x="1052" y="145"/>
                  </a:cubicBezTo>
                  <a:cubicBezTo>
                    <a:pt x="1056" y="147"/>
                    <a:pt x="1061" y="150"/>
                    <a:pt x="1066" y="152"/>
                  </a:cubicBezTo>
                  <a:cubicBezTo>
                    <a:pt x="1068" y="149"/>
                    <a:pt x="1068" y="149"/>
                    <a:pt x="1068" y="149"/>
                  </a:cubicBezTo>
                  <a:close/>
                  <a:moveTo>
                    <a:pt x="1096" y="165"/>
                  </a:moveTo>
                  <a:cubicBezTo>
                    <a:pt x="1091" y="162"/>
                    <a:pt x="1086" y="159"/>
                    <a:pt x="1082" y="157"/>
                  </a:cubicBezTo>
                  <a:cubicBezTo>
                    <a:pt x="1080" y="160"/>
                    <a:pt x="1080" y="160"/>
                    <a:pt x="1080" y="160"/>
                  </a:cubicBezTo>
                  <a:cubicBezTo>
                    <a:pt x="1084" y="163"/>
                    <a:pt x="1089" y="166"/>
                    <a:pt x="1093" y="169"/>
                  </a:cubicBezTo>
                  <a:cubicBezTo>
                    <a:pt x="1096" y="165"/>
                    <a:pt x="1096" y="165"/>
                    <a:pt x="1096" y="165"/>
                  </a:cubicBezTo>
                  <a:close/>
                  <a:moveTo>
                    <a:pt x="1122" y="184"/>
                  </a:moveTo>
                  <a:cubicBezTo>
                    <a:pt x="1118" y="181"/>
                    <a:pt x="1113" y="178"/>
                    <a:pt x="1109" y="175"/>
                  </a:cubicBezTo>
                  <a:cubicBezTo>
                    <a:pt x="1106" y="178"/>
                    <a:pt x="1106" y="178"/>
                    <a:pt x="1106" y="178"/>
                  </a:cubicBezTo>
                  <a:cubicBezTo>
                    <a:pt x="1111" y="181"/>
                    <a:pt x="1115" y="184"/>
                    <a:pt x="1119" y="187"/>
                  </a:cubicBezTo>
                  <a:cubicBezTo>
                    <a:pt x="1122" y="184"/>
                    <a:pt x="1122" y="184"/>
                    <a:pt x="1122" y="184"/>
                  </a:cubicBezTo>
                  <a:close/>
                  <a:moveTo>
                    <a:pt x="1146" y="205"/>
                  </a:moveTo>
                  <a:cubicBezTo>
                    <a:pt x="1142" y="202"/>
                    <a:pt x="1138" y="198"/>
                    <a:pt x="1134" y="195"/>
                  </a:cubicBezTo>
                  <a:cubicBezTo>
                    <a:pt x="1132" y="198"/>
                    <a:pt x="1132" y="198"/>
                    <a:pt x="1132" y="198"/>
                  </a:cubicBezTo>
                  <a:cubicBezTo>
                    <a:pt x="1136" y="201"/>
                    <a:pt x="1140" y="205"/>
                    <a:pt x="1144" y="208"/>
                  </a:cubicBezTo>
                  <a:lnTo>
                    <a:pt x="1146" y="205"/>
                  </a:lnTo>
                  <a:close/>
                  <a:moveTo>
                    <a:pt x="1169" y="228"/>
                  </a:moveTo>
                  <a:cubicBezTo>
                    <a:pt x="1166" y="224"/>
                    <a:pt x="1162" y="221"/>
                    <a:pt x="1158" y="217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9" y="223"/>
                    <a:pt x="1163" y="227"/>
                    <a:pt x="1166" y="231"/>
                  </a:cubicBezTo>
                  <a:cubicBezTo>
                    <a:pt x="1169" y="228"/>
                    <a:pt x="1169" y="228"/>
                    <a:pt x="1169" y="228"/>
                  </a:cubicBezTo>
                  <a:close/>
                  <a:moveTo>
                    <a:pt x="1191" y="253"/>
                  </a:moveTo>
                  <a:cubicBezTo>
                    <a:pt x="1188" y="249"/>
                    <a:pt x="1184" y="245"/>
                    <a:pt x="1180" y="240"/>
                  </a:cubicBezTo>
                  <a:cubicBezTo>
                    <a:pt x="1177" y="243"/>
                    <a:pt x="1177" y="243"/>
                    <a:pt x="1177" y="243"/>
                  </a:cubicBezTo>
                  <a:cubicBezTo>
                    <a:pt x="1181" y="247"/>
                    <a:pt x="1184" y="251"/>
                    <a:pt x="1187" y="255"/>
                  </a:cubicBezTo>
                  <a:cubicBezTo>
                    <a:pt x="1191" y="253"/>
                    <a:pt x="1191" y="253"/>
                    <a:pt x="1191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9F370446-4599-4087-9642-B13A1B488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542" y="3511052"/>
              <a:ext cx="23140" cy="1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1 h 5"/>
                <a:gd name="T4" fmla="*/ 0 w 8"/>
                <a:gd name="T5" fmla="*/ 5 h 5"/>
                <a:gd name="T6" fmla="*/ 8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6FECD481-B142-4198-80F1-2974ACD5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664" y="3185731"/>
              <a:ext cx="104812" cy="107533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595378BE-3ABB-4026-957F-D9FC9E5B7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575" y="2801878"/>
              <a:ext cx="308991" cy="436940"/>
            </a:xfrm>
            <a:custGeom>
              <a:avLst/>
              <a:gdLst>
                <a:gd name="T0" fmla="*/ 90 w 109"/>
                <a:gd name="T1" fmla="*/ 20 h 155"/>
                <a:gd name="T2" fmla="*/ 19 w 109"/>
                <a:gd name="T3" fmla="*/ 20 h 155"/>
                <a:gd name="T4" fmla="*/ 10 w 109"/>
                <a:gd name="T5" fmla="*/ 78 h 155"/>
                <a:gd name="T6" fmla="*/ 10 w 109"/>
                <a:gd name="T7" fmla="*/ 78 h 155"/>
                <a:gd name="T8" fmla="*/ 10 w 109"/>
                <a:gd name="T9" fmla="*/ 78 h 155"/>
                <a:gd name="T10" fmla="*/ 13 w 109"/>
                <a:gd name="T11" fmla="*/ 82 h 155"/>
                <a:gd name="T12" fmla="*/ 55 w 109"/>
                <a:gd name="T13" fmla="*/ 155 h 155"/>
                <a:gd name="T14" fmla="*/ 97 w 109"/>
                <a:gd name="T15" fmla="*/ 82 h 155"/>
                <a:gd name="T16" fmla="*/ 99 w 109"/>
                <a:gd name="T17" fmla="*/ 78 h 155"/>
                <a:gd name="T18" fmla="*/ 99 w 109"/>
                <a:gd name="T19" fmla="*/ 78 h 155"/>
                <a:gd name="T20" fmla="*/ 99 w 109"/>
                <a:gd name="T21" fmla="*/ 78 h 155"/>
                <a:gd name="T22" fmla="*/ 90 w 109"/>
                <a:gd name="T23" fmla="*/ 20 h 155"/>
                <a:gd name="T24" fmla="*/ 55 w 109"/>
                <a:gd name="T25" fmla="*/ 79 h 155"/>
                <a:gd name="T26" fmla="*/ 31 w 109"/>
                <a:gd name="T27" fmla="*/ 55 h 155"/>
                <a:gd name="T28" fmla="*/ 55 w 109"/>
                <a:gd name="T29" fmla="*/ 31 h 155"/>
                <a:gd name="T30" fmla="*/ 78 w 109"/>
                <a:gd name="T31" fmla="*/ 55 h 155"/>
                <a:gd name="T32" fmla="*/ 55 w 109"/>
                <a:gd name="T3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55">
                  <a:moveTo>
                    <a:pt x="90" y="20"/>
                  </a:moveTo>
                  <a:cubicBezTo>
                    <a:pt x="71" y="0"/>
                    <a:pt x="39" y="0"/>
                    <a:pt x="19" y="20"/>
                  </a:cubicBezTo>
                  <a:cubicBezTo>
                    <a:pt x="4" y="35"/>
                    <a:pt x="0" y="59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2" y="81"/>
                    <a:pt x="13" y="82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8" y="81"/>
                    <a:pt x="98" y="79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9" y="59"/>
                    <a:pt x="106" y="35"/>
                    <a:pt x="90" y="20"/>
                  </a:cubicBezTo>
                  <a:close/>
                  <a:moveTo>
                    <a:pt x="55" y="79"/>
                  </a:moveTo>
                  <a:cubicBezTo>
                    <a:pt x="42" y="79"/>
                    <a:pt x="31" y="68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8" y="31"/>
                    <a:pt x="78" y="42"/>
                    <a:pt x="78" y="55"/>
                  </a:cubicBezTo>
                  <a:cubicBezTo>
                    <a:pt x="78" y="68"/>
                    <a:pt x="68" y="79"/>
                    <a:pt x="55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37F60BBD-68FF-454B-9973-7E9C0918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46" y="2423469"/>
              <a:ext cx="107534" cy="104811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44242756-24BE-433F-8CF1-D23E36C7B7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5979" y="2036893"/>
              <a:ext cx="306269" cy="436940"/>
            </a:xfrm>
            <a:custGeom>
              <a:avLst/>
              <a:gdLst>
                <a:gd name="T0" fmla="*/ 89 w 108"/>
                <a:gd name="T1" fmla="*/ 20 h 155"/>
                <a:gd name="T2" fmla="*/ 18 w 108"/>
                <a:gd name="T3" fmla="*/ 20 h 155"/>
                <a:gd name="T4" fmla="*/ 9 w 108"/>
                <a:gd name="T5" fmla="*/ 78 h 155"/>
                <a:gd name="T6" fmla="*/ 9 w 108"/>
                <a:gd name="T7" fmla="*/ 78 h 155"/>
                <a:gd name="T8" fmla="*/ 9 w 108"/>
                <a:gd name="T9" fmla="*/ 78 h 155"/>
                <a:gd name="T10" fmla="*/ 12 w 108"/>
                <a:gd name="T11" fmla="*/ 83 h 155"/>
                <a:gd name="T12" fmla="*/ 54 w 108"/>
                <a:gd name="T13" fmla="*/ 155 h 155"/>
                <a:gd name="T14" fmla="*/ 96 w 108"/>
                <a:gd name="T15" fmla="*/ 83 h 155"/>
                <a:gd name="T16" fmla="*/ 99 w 108"/>
                <a:gd name="T17" fmla="*/ 78 h 155"/>
                <a:gd name="T18" fmla="*/ 99 w 108"/>
                <a:gd name="T19" fmla="*/ 78 h 155"/>
                <a:gd name="T20" fmla="*/ 99 w 108"/>
                <a:gd name="T21" fmla="*/ 78 h 155"/>
                <a:gd name="T22" fmla="*/ 89 w 108"/>
                <a:gd name="T23" fmla="*/ 20 h 155"/>
                <a:gd name="T24" fmla="*/ 54 w 108"/>
                <a:gd name="T25" fmla="*/ 79 h 155"/>
                <a:gd name="T26" fmla="*/ 30 w 108"/>
                <a:gd name="T27" fmla="*/ 55 h 155"/>
                <a:gd name="T28" fmla="*/ 54 w 108"/>
                <a:gd name="T29" fmla="*/ 32 h 155"/>
                <a:gd name="T30" fmla="*/ 78 w 108"/>
                <a:gd name="T31" fmla="*/ 55 h 155"/>
                <a:gd name="T32" fmla="*/ 54 w 108"/>
                <a:gd name="T3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55">
                  <a:moveTo>
                    <a:pt x="89" y="20"/>
                  </a:moveTo>
                  <a:cubicBezTo>
                    <a:pt x="70" y="0"/>
                    <a:pt x="38" y="0"/>
                    <a:pt x="18" y="20"/>
                  </a:cubicBezTo>
                  <a:cubicBezTo>
                    <a:pt x="3" y="36"/>
                    <a:pt x="0" y="59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0"/>
                    <a:pt x="11" y="81"/>
                    <a:pt x="12" y="83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7" y="81"/>
                    <a:pt x="98" y="80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8" y="59"/>
                    <a:pt x="105" y="36"/>
                    <a:pt x="89" y="20"/>
                  </a:cubicBezTo>
                  <a:close/>
                  <a:moveTo>
                    <a:pt x="54" y="79"/>
                  </a:moveTo>
                  <a:cubicBezTo>
                    <a:pt x="41" y="79"/>
                    <a:pt x="30" y="68"/>
                    <a:pt x="30" y="55"/>
                  </a:cubicBezTo>
                  <a:cubicBezTo>
                    <a:pt x="30" y="42"/>
                    <a:pt x="41" y="32"/>
                    <a:pt x="54" y="32"/>
                  </a:cubicBezTo>
                  <a:cubicBezTo>
                    <a:pt x="67" y="32"/>
                    <a:pt x="78" y="42"/>
                    <a:pt x="78" y="55"/>
                  </a:cubicBezTo>
                  <a:cubicBezTo>
                    <a:pt x="78" y="68"/>
                    <a:pt x="67" y="79"/>
                    <a:pt x="54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33C13FE4-3861-4676-B6B6-E2C8B0E65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177" y="3464773"/>
              <a:ext cx="104812" cy="104811"/>
            </a:xfrm>
            <a:prstGeom prst="ellipse">
              <a:avLst/>
            </a:prstGeom>
            <a:solidFill>
              <a:srgbClr val="1D4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1766785A-3A62-4ED3-91FA-43F1DF251F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8088" y="3080920"/>
              <a:ext cx="307629" cy="438300"/>
            </a:xfrm>
            <a:custGeom>
              <a:avLst/>
              <a:gdLst>
                <a:gd name="T0" fmla="*/ 90 w 109"/>
                <a:gd name="T1" fmla="*/ 19 h 155"/>
                <a:gd name="T2" fmla="*/ 19 w 109"/>
                <a:gd name="T3" fmla="*/ 19 h 155"/>
                <a:gd name="T4" fmla="*/ 10 w 109"/>
                <a:gd name="T5" fmla="*/ 77 h 155"/>
                <a:gd name="T6" fmla="*/ 10 w 109"/>
                <a:gd name="T7" fmla="*/ 77 h 155"/>
                <a:gd name="T8" fmla="*/ 10 w 109"/>
                <a:gd name="T9" fmla="*/ 78 h 155"/>
                <a:gd name="T10" fmla="*/ 12 w 109"/>
                <a:gd name="T11" fmla="*/ 82 h 155"/>
                <a:gd name="T12" fmla="*/ 54 w 109"/>
                <a:gd name="T13" fmla="*/ 155 h 155"/>
                <a:gd name="T14" fmla="*/ 96 w 109"/>
                <a:gd name="T15" fmla="*/ 82 h 155"/>
                <a:gd name="T16" fmla="*/ 99 w 109"/>
                <a:gd name="T17" fmla="*/ 78 h 155"/>
                <a:gd name="T18" fmla="*/ 99 w 109"/>
                <a:gd name="T19" fmla="*/ 77 h 155"/>
                <a:gd name="T20" fmla="*/ 99 w 109"/>
                <a:gd name="T21" fmla="*/ 77 h 155"/>
                <a:gd name="T22" fmla="*/ 90 w 109"/>
                <a:gd name="T23" fmla="*/ 19 h 155"/>
                <a:gd name="T24" fmla="*/ 54 w 109"/>
                <a:gd name="T25" fmla="*/ 78 h 155"/>
                <a:gd name="T26" fmla="*/ 31 w 109"/>
                <a:gd name="T27" fmla="*/ 55 h 155"/>
                <a:gd name="T28" fmla="*/ 54 w 109"/>
                <a:gd name="T29" fmla="*/ 31 h 155"/>
                <a:gd name="T30" fmla="*/ 78 w 109"/>
                <a:gd name="T31" fmla="*/ 55 h 155"/>
                <a:gd name="T32" fmla="*/ 54 w 109"/>
                <a:gd name="T33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55">
                  <a:moveTo>
                    <a:pt x="90" y="19"/>
                  </a:moveTo>
                  <a:cubicBezTo>
                    <a:pt x="70" y="0"/>
                    <a:pt x="38" y="0"/>
                    <a:pt x="19" y="19"/>
                  </a:cubicBezTo>
                  <a:cubicBezTo>
                    <a:pt x="3" y="35"/>
                    <a:pt x="0" y="58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1" y="81"/>
                    <a:pt x="12" y="82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1"/>
                    <a:pt x="98" y="79"/>
                    <a:pt x="99" y="78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9" y="58"/>
                    <a:pt x="105" y="35"/>
                    <a:pt x="90" y="19"/>
                  </a:cubicBezTo>
                  <a:close/>
                  <a:moveTo>
                    <a:pt x="54" y="78"/>
                  </a:moveTo>
                  <a:cubicBezTo>
                    <a:pt x="41" y="78"/>
                    <a:pt x="31" y="68"/>
                    <a:pt x="31" y="55"/>
                  </a:cubicBezTo>
                  <a:cubicBezTo>
                    <a:pt x="31" y="42"/>
                    <a:pt x="41" y="31"/>
                    <a:pt x="54" y="31"/>
                  </a:cubicBezTo>
                  <a:cubicBezTo>
                    <a:pt x="67" y="31"/>
                    <a:pt x="78" y="42"/>
                    <a:pt x="78" y="55"/>
                  </a:cubicBezTo>
                  <a:cubicBezTo>
                    <a:pt x="78" y="68"/>
                    <a:pt x="67" y="78"/>
                    <a:pt x="54" y="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732">
              <a:extLst>
                <a:ext uri="{FF2B5EF4-FFF2-40B4-BE49-F238E27FC236}">
                  <a16:creationId xmlns:a16="http://schemas.microsoft.com/office/drawing/2014/main" id="{E3574520-6A6C-44A2-9F50-FCF0A3197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139" y="1504671"/>
              <a:ext cx="10889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33">
              <a:extLst>
                <a:ext uri="{FF2B5EF4-FFF2-40B4-BE49-F238E27FC236}">
                  <a16:creationId xmlns:a16="http://schemas.microsoft.com/office/drawing/2014/main" id="{94822EAF-C4E8-42A7-81C3-E762009EB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9" y="1504671"/>
              <a:ext cx="10889" cy="152453"/>
            </a:xfrm>
            <a:custGeom>
              <a:avLst/>
              <a:gdLst>
                <a:gd name="T0" fmla="*/ 0 w 8"/>
                <a:gd name="T1" fmla="*/ 0 h 112"/>
                <a:gd name="T2" fmla="*/ 0 w 8"/>
                <a:gd name="T3" fmla="*/ 112 h 112"/>
                <a:gd name="T4" fmla="*/ 8 w 8"/>
                <a:gd name="T5" fmla="*/ 112 h 112"/>
                <a:gd name="T6" fmla="*/ 8 w 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2">
                  <a:moveTo>
                    <a:pt x="0" y="0"/>
                  </a:moveTo>
                  <a:lnTo>
                    <a:pt x="0" y="112"/>
                  </a:lnTo>
                  <a:lnTo>
                    <a:pt x="8" y="11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Rectangle 734">
              <a:extLst>
                <a:ext uri="{FF2B5EF4-FFF2-40B4-BE49-F238E27FC236}">
                  <a16:creationId xmlns:a16="http://schemas.microsoft.com/office/drawing/2014/main" id="{CF5D8430-149D-4B33-9CE2-F643E54C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5357" y="1575452"/>
              <a:ext cx="152454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35">
              <a:extLst>
                <a:ext uri="{FF2B5EF4-FFF2-40B4-BE49-F238E27FC236}">
                  <a16:creationId xmlns:a16="http://schemas.microsoft.com/office/drawing/2014/main" id="{E9F47E86-8D84-4F62-852B-203A919C0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5357" y="1575452"/>
              <a:ext cx="152454" cy="12251"/>
            </a:xfrm>
            <a:custGeom>
              <a:avLst/>
              <a:gdLst>
                <a:gd name="T0" fmla="*/ 112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2 w 11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">
                  <a:moveTo>
                    <a:pt x="1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736">
              <a:extLst>
                <a:ext uri="{FF2B5EF4-FFF2-40B4-BE49-F238E27FC236}">
                  <a16:creationId xmlns:a16="http://schemas.microsoft.com/office/drawing/2014/main" id="{CE5B52C5-B8B5-4F28-AF80-2346F792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822" y="1443417"/>
              <a:ext cx="10889" cy="1238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37">
              <a:extLst>
                <a:ext uri="{FF2B5EF4-FFF2-40B4-BE49-F238E27FC236}">
                  <a16:creationId xmlns:a16="http://schemas.microsoft.com/office/drawing/2014/main" id="{7185F382-FDDA-4A23-BE93-4B86548C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822" y="1443417"/>
              <a:ext cx="10889" cy="123869"/>
            </a:xfrm>
            <a:custGeom>
              <a:avLst/>
              <a:gdLst>
                <a:gd name="T0" fmla="*/ 0 w 8"/>
                <a:gd name="T1" fmla="*/ 0 h 91"/>
                <a:gd name="T2" fmla="*/ 0 w 8"/>
                <a:gd name="T3" fmla="*/ 91 h 91"/>
                <a:gd name="T4" fmla="*/ 8 w 8"/>
                <a:gd name="T5" fmla="*/ 91 h 91"/>
                <a:gd name="T6" fmla="*/ 8 w 8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1">
                  <a:moveTo>
                    <a:pt x="0" y="0"/>
                  </a:moveTo>
                  <a:lnTo>
                    <a:pt x="0" y="91"/>
                  </a:lnTo>
                  <a:lnTo>
                    <a:pt x="8" y="9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738">
              <a:extLst>
                <a:ext uri="{FF2B5EF4-FFF2-40B4-BE49-F238E27FC236}">
                  <a16:creationId xmlns:a16="http://schemas.microsoft.com/office/drawing/2014/main" id="{F2670BFC-4BF4-4166-818A-3783136C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652" y="1499226"/>
              <a:ext cx="127952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39">
              <a:extLst>
                <a:ext uri="{FF2B5EF4-FFF2-40B4-BE49-F238E27FC236}">
                  <a16:creationId xmlns:a16="http://schemas.microsoft.com/office/drawing/2014/main" id="{EFD9DBE9-F16E-4D4D-8B58-0D9A4720E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52" y="1499226"/>
              <a:ext cx="127952" cy="12251"/>
            </a:xfrm>
            <a:custGeom>
              <a:avLst/>
              <a:gdLst>
                <a:gd name="T0" fmla="*/ 94 w 94"/>
                <a:gd name="T1" fmla="*/ 0 h 9"/>
                <a:gd name="T2" fmla="*/ 0 w 94"/>
                <a:gd name="T3" fmla="*/ 0 h 9"/>
                <a:gd name="T4" fmla="*/ 0 w 94"/>
                <a:gd name="T5" fmla="*/ 9 h 9"/>
                <a:gd name="T6" fmla="*/ 94 w 9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Rectangle 740">
              <a:extLst>
                <a:ext uri="{FF2B5EF4-FFF2-40B4-BE49-F238E27FC236}">
                  <a16:creationId xmlns:a16="http://schemas.microsoft.com/office/drawing/2014/main" id="{C8789A97-E51C-4FAC-BC10-9666FBE88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733" y="1267825"/>
              <a:ext cx="10889" cy="843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41">
              <a:extLst>
                <a:ext uri="{FF2B5EF4-FFF2-40B4-BE49-F238E27FC236}">
                  <a16:creationId xmlns:a16="http://schemas.microsoft.com/office/drawing/2014/main" id="{48DBFBE7-171C-45DB-A3DF-99D7B1692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733" y="1267825"/>
              <a:ext cx="10889" cy="84393"/>
            </a:xfrm>
            <a:custGeom>
              <a:avLst/>
              <a:gdLst>
                <a:gd name="T0" fmla="*/ 0 w 8"/>
                <a:gd name="T1" fmla="*/ 0 h 62"/>
                <a:gd name="T2" fmla="*/ 0 w 8"/>
                <a:gd name="T3" fmla="*/ 62 h 62"/>
                <a:gd name="T4" fmla="*/ 8 w 8"/>
                <a:gd name="T5" fmla="*/ 62 h 62"/>
                <a:gd name="T6" fmla="*/ 8 w 8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2">
                  <a:moveTo>
                    <a:pt x="0" y="0"/>
                  </a:moveTo>
                  <a:lnTo>
                    <a:pt x="0" y="62"/>
                  </a:lnTo>
                  <a:lnTo>
                    <a:pt x="8" y="6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742">
              <a:extLst>
                <a:ext uri="{FF2B5EF4-FFF2-40B4-BE49-F238E27FC236}">
                  <a16:creationId xmlns:a16="http://schemas.microsoft.com/office/drawing/2014/main" id="{B9431BC9-326F-48CE-885E-C6DEEC17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980" y="1304577"/>
              <a:ext cx="81672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43">
              <a:extLst>
                <a:ext uri="{FF2B5EF4-FFF2-40B4-BE49-F238E27FC236}">
                  <a16:creationId xmlns:a16="http://schemas.microsoft.com/office/drawing/2014/main" id="{54B6CEA8-6973-42BB-B0D5-5A214A1C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980" y="1304577"/>
              <a:ext cx="81672" cy="10889"/>
            </a:xfrm>
            <a:custGeom>
              <a:avLst/>
              <a:gdLst>
                <a:gd name="T0" fmla="*/ 60 w 60"/>
                <a:gd name="T1" fmla="*/ 0 h 8"/>
                <a:gd name="T2" fmla="*/ 0 w 60"/>
                <a:gd name="T3" fmla="*/ 0 h 8"/>
                <a:gd name="T4" fmla="*/ 0 w 60"/>
                <a:gd name="T5" fmla="*/ 8 h 8"/>
                <a:gd name="T6" fmla="*/ 60 w 6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">
                  <a:moveTo>
                    <a:pt x="6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744">
              <a:extLst>
                <a:ext uri="{FF2B5EF4-FFF2-40B4-BE49-F238E27FC236}">
                  <a16:creationId xmlns:a16="http://schemas.microsoft.com/office/drawing/2014/main" id="{24C21148-7503-4ED5-88BA-C60EE6B7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366" y="1745599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45">
              <a:extLst>
                <a:ext uri="{FF2B5EF4-FFF2-40B4-BE49-F238E27FC236}">
                  <a16:creationId xmlns:a16="http://schemas.microsoft.com/office/drawing/2014/main" id="{FB19192E-1C43-4AE6-9CCD-6F7970DA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66" y="1745599"/>
              <a:ext cx="12251" cy="50364"/>
            </a:xfrm>
            <a:custGeom>
              <a:avLst/>
              <a:gdLst>
                <a:gd name="T0" fmla="*/ 0 w 9"/>
                <a:gd name="T1" fmla="*/ 0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0" y="0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746">
              <a:extLst>
                <a:ext uri="{FF2B5EF4-FFF2-40B4-BE49-F238E27FC236}">
                  <a16:creationId xmlns:a16="http://schemas.microsoft.com/office/drawing/2014/main" id="{C599365C-EFA7-4D37-B34D-A84B2251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86" y="1764656"/>
              <a:ext cx="53087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47">
              <a:extLst>
                <a:ext uri="{FF2B5EF4-FFF2-40B4-BE49-F238E27FC236}">
                  <a16:creationId xmlns:a16="http://schemas.microsoft.com/office/drawing/2014/main" id="{CD8DFC9D-2A5B-4B5A-9436-3DF2D0AC8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586" y="1764656"/>
              <a:ext cx="53087" cy="12251"/>
            </a:xfrm>
            <a:custGeom>
              <a:avLst/>
              <a:gdLst>
                <a:gd name="T0" fmla="*/ 39 w 39"/>
                <a:gd name="T1" fmla="*/ 0 h 9"/>
                <a:gd name="T2" fmla="*/ 0 w 39"/>
                <a:gd name="T3" fmla="*/ 0 h 9"/>
                <a:gd name="T4" fmla="*/ 0 w 39"/>
                <a:gd name="T5" fmla="*/ 9 h 9"/>
                <a:gd name="T6" fmla="*/ 39 w 3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9">
                  <a:moveTo>
                    <a:pt x="3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9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Rectangle 748">
              <a:extLst>
                <a:ext uri="{FF2B5EF4-FFF2-40B4-BE49-F238E27FC236}">
                  <a16:creationId xmlns:a16="http://schemas.microsoft.com/office/drawing/2014/main" id="{9AC7581A-46F0-4E98-AC27-CF9F3666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4091" y="4354986"/>
              <a:ext cx="152454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49">
              <a:extLst>
                <a:ext uri="{FF2B5EF4-FFF2-40B4-BE49-F238E27FC236}">
                  <a16:creationId xmlns:a16="http://schemas.microsoft.com/office/drawing/2014/main" id="{AEB40BD8-43C9-42C9-9F2C-8B11CC14A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091" y="4354986"/>
              <a:ext cx="152454" cy="10889"/>
            </a:xfrm>
            <a:custGeom>
              <a:avLst/>
              <a:gdLst>
                <a:gd name="T0" fmla="*/ 112 w 112"/>
                <a:gd name="T1" fmla="*/ 0 h 8"/>
                <a:gd name="T2" fmla="*/ 0 w 112"/>
                <a:gd name="T3" fmla="*/ 0 h 8"/>
                <a:gd name="T4" fmla="*/ 0 w 112"/>
                <a:gd name="T5" fmla="*/ 8 h 8"/>
                <a:gd name="T6" fmla="*/ 112 w 1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8">
                  <a:moveTo>
                    <a:pt x="112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1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750">
              <a:extLst>
                <a:ext uri="{FF2B5EF4-FFF2-40B4-BE49-F238E27FC236}">
                  <a16:creationId xmlns:a16="http://schemas.microsoft.com/office/drawing/2014/main" id="{8464AEFA-842A-4235-AFF0-5B7A7A94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4874" y="4284204"/>
              <a:ext cx="10889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51">
              <a:extLst>
                <a:ext uri="{FF2B5EF4-FFF2-40B4-BE49-F238E27FC236}">
                  <a16:creationId xmlns:a16="http://schemas.microsoft.com/office/drawing/2014/main" id="{E7497686-64EF-467C-A17F-F30D354A1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4874" y="4284204"/>
              <a:ext cx="10889" cy="152453"/>
            </a:xfrm>
            <a:custGeom>
              <a:avLst/>
              <a:gdLst>
                <a:gd name="T0" fmla="*/ 8 w 8"/>
                <a:gd name="T1" fmla="*/ 112 h 112"/>
                <a:gd name="T2" fmla="*/ 8 w 8"/>
                <a:gd name="T3" fmla="*/ 0 h 112"/>
                <a:gd name="T4" fmla="*/ 0 w 8"/>
                <a:gd name="T5" fmla="*/ 0 h 112"/>
                <a:gd name="T6" fmla="*/ 0 w 8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2">
                  <a:moveTo>
                    <a:pt x="8" y="11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Rectangle 752">
              <a:extLst>
                <a:ext uri="{FF2B5EF4-FFF2-40B4-BE49-F238E27FC236}">
                  <a16:creationId xmlns:a16="http://schemas.microsoft.com/office/drawing/2014/main" id="{461D037F-79F1-4779-AC2C-5A85F16E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8" y="4634028"/>
              <a:ext cx="84394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53">
              <a:extLst>
                <a:ext uri="{FF2B5EF4-FFF2-40B4-BE49-F238E27FC236}">
                  <a16:creationId xmlns:a16="http://schemas.microsoft.com/office/drawing/2014/main" id="{EC85836E-5C2C-43E5-9F1C-E2B22A9A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318" y="4634028"/>
              <a:ext cx="84394" cy="12251"/>
            </a:xfrm>
            <a:custGeom>
              <a:avLst/>
              <a:gdLst>
                <a:gd name="T0" fmla="*/ 62 w 62"/>
                <a:gd name="T1" fmla="*/ 0 h 9"/>
                <a:gd name="T2" fmla="*/ 0 w 62"/>
                <a:gd name="T3" fmla="*/ 0 h 9"/>
                <a:gd name="T4" fmla="*/ 0 w 62"/>
                <a:gd name="T5" fmla="*/ 9 h 9"/>
                <a:gd name="T6" fmla="*/ 62 w 6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9">
                  <a:moveTo>
                    <a:pt x="6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Rectangle 754">
              <a:extLst>
                <a:ext uri="{FF2B5EF4-FFF2-40B4-BE49-F238E27FC236}">
                  <a16:creationId xmlns:a16="http://schemas.microsoft.com/office/drawing/2014/main" id="{9189EB2F-BF3D-4695-AA12-9A541DD7F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7071" y="4597276"/>
              <a:ext cx="10889" cy="83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55">
              <a:extLst>
                <a:ext uri="{FF2B5EF4-FFF2-40B4-BE49-F238E27FC236}">
                  <a16:creationId xmlns:a16="http://schemas.microsoft.com/office/drawing/2014/main" id="{924837DD-5510-43BD-86C9-79DB8D68C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71" y="4597276"/>
              <a:ext cx="10889" cy="83032"/>
            </a:xfrm>
            <a:custGeom>
              <a:avLst/>
              <a:gdLst>
                <a:gd name="T0" fmla="*/ 8 w 8"/>
                <a:gd name="T1" fmla="*/ 61 h 61"/>
                <a:gd name="T2" fmla="*/ 8 w 8"/>
                <a:gd name="T3" fmla="*/ 0 h 61"/>
                <a:gd name="T4" fmla="*/ 0 w 8"/>
                <a:gd name="T5" fmla="*/ 0 h 61"/>
                <a:gd name="T6" fmla="*/ 0 w 8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1">
                  <a:moveTo>
                    <a:pt x="8" y="61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Rectangle 756">
              <a:extLst>
                <a:ext uri="{FF2B5EF4-FFF2-40B4-BE49-F238E27FC236}">
                  <a16:creationId xmlns:a16="http://schemas.microsoft.com/office/drawing/2014/main" id="{6A6BA563-5C5F-4C5E-82F4-DA5DEC84C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220" y="4457076"/>
              <a:ext cx="5036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57">
              <a:extLst>
                <a:ext uri="{FF2B5EF4-FFF2-40B4-BE49-F238E27FC236}">
                  <a16:creationId xmlns:a16="http://schemas.microsoft.com/office/drawing/2014/main" id="{334D96A8-876D-4168-8179-9A9E220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220" y="4457076"/>
              <a:ext cx="50365" cy="10889"/>
            </a:xfrm>
            <a:custGeom>
              <a:avLst/>
              <a:gdLst>
                <a:gd name="T0" fmla="*/ 37 w 37"/>
                <a:gd name="T1" fmla="*/ 0 h 8"/>
                <a:gd name="T2" fmla="*/ 0 w 37"/>
                <a:gd name="T3" fmla="*/ 0 h 8"/>
                <a:gd name="T4" fmla="*/ 0 w 37"/>
                <a:gd name="T5" fmla="*/ 8 h 8"/>
                <a:gd name="T6" fmla="*/ 37 w 3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">
                  <a:moveTo>
                    <a:pt x="3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Rectangle 758">
              <a:extLst>
                <a:ext uri="{FF2B5EF4-FFF2-40B4-BE49-F238E27FC236}">
                  <a16:creationId xmlns:a16="http://schemas.microsoft.com/office/drawing/2014/main" id="{72900A49-4AC5-438C-8B88-D10754932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76" y="4436657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59">
              <a:extLst>
                <a:ext uri="{FF2B5EF4-FFF2-40B4-BE49-F238E27FC236}">
                  <a16:creationId xmlns:a16="http://schemas.microsoft.com/office/drawing/2014/main" id="{87F86117-F815-4BD6-8C3E-0DBD277B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276" y="4436657"/>
              <a:ext cx="12251" cy="50364"/>
            </a:xfrm>
            <a:custGeom>
              <a:avLst/>
              <a:gdLst>
                <a:gd name="T0" fmla="*/ 9 w 9"/>
                <a:gd name="T1" fmla="*/ 37 h 37"/>
                <a:gd name="T2" fmla="*/ 9 w 9"/>
                <a:gd name="T3" fmla="*/ 0 h 37"/>
                <a:gd name="T4" fmla="*/ 0 w 9"/>
                <a:gd name="T5" fmla="*/ 0 h 37"/>
                <a:gd name="T6" fmla="*/ 0 w 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9" y="37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Rectangle 760">
              <a:extLst>
                <a:ext uri="{FF2B5EF4-FFF2-40B4-BE49-F238E27FC236}">
                  <a16:creationId xmlns:a16="http://schemas.microsoft.com/office/drawing/2014/main" id="{9158AB54-A295-42E3-B162-B587EE84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401" y="4289649"/>
              <a:ext cx="12251" cy="1524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61">
              <a:extLst>
                <a:ext uri="{FF2B5EF4-FFF2-40B4-BE49-F238E27FC236}">
                  <a16:creationId xmlns:a16="http://schemas.microsoft.com/office/drawing/2014/main" id="{92189781-1913-423A-8F77-2758491C8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401" y="4289649"/>
              <a:ext cx="12251" cy="152453"/>
            </a:xfrm>
            <a:custGeom>
              <a:avLst/>
              <a:gdLst>
                <a:gd name="T0" fmla="*/ 9 w 9"/>
                <a:gd name="T1" fmla="*/ 112 h 112"/>
                <a:gd name="T2" fmla="*/ 9 w 9"/>
                <a:gd name="T3" fmla="*/ 0 h 112"/>
                <a:gd name="T4" fmla="*/ 0 w 9"/>
                <a:gd name="T5" fmla="*/ 0 h 112"/>
                <a:gd name="T6" fmla="*/ 0 w 9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2">
                  <a:moveTo>
                    <a:pt x="9" y="11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Rectangle 762">
              <a:extLst>
                <a:ext uri="{FF2B5EF4-FFF2-40B4-BE49-F238E27FC236}">
                  <a16:creationId xmlns:a16="http://schemas.microsoft.com/office/drawing/2014/main" id="{10F191B6-5CC1-4857-9BF8-5717F423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618" y="4360430"/>
              <a:ext cx="15381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63">
              <a:extLst>
                <a:ext uri="{FF2B5EF4-FFF2-40B4-BE49-F238E27FC236}">
                  <a16:creationId xmlns:a16="http://schemas.microsoft.com/office/drawing/2014/main" id="{BFA79D5A-3488-428A-BA53-8093032DE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618" y="4360430"/>
              <a:ext cx="153815" cy="10889"/>
            </a:xfrm>
            <a:custGeom>
              <a:avLst/>
              <a:gdLst>
                <a:gd name="T0" fmla="*/ 0 w 113"/>
                <a:gd name="T1" fmla="*/ 8 h 8"/>
                <a:gd name="T2" fmla="*/ 113 w 113"/>
                <a:gd name="T3" fmla="*/ 8 h 8"/>
                <a:gd name="T4" fmla="*/ 113 w 113"/>
                <a:gd name="T5" fmla="*/ 0 h 8"/>
                <a:gd name="T6" fmla="*/ 0 w 1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8">
                  <a:moveTo>
                    <a:pt x="0" y="8"/>
                  </a:moveTo>
                  <a:lnTo>
                    <a:pt x="113" y="8"/>
                  </a:lnTo>
                  <a:lnTo>
                    <a:pt x="11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764">
              <a:extLst>
                <a:ext uri="{FF2B5EF4-FFF2-40B4-BE49-F238E27FC236}">
                  <a16:creationId xmlns:a16="http://schemas.microsoft.com/office/drawing/2014/main" id="{5206E9F1-F308-4ECA-97E7-89009317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356" y="4365876"/>
              <a:ext cx="10889" cy="843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65">
              <a:extLst>
                <a:ext uri="{FF2B5EF4-FFF2-40B4-BE49-F238E27FC236}">
                  <a16:creationId xmlns:a16="http://schemas.microsoft.com/office/drawing/2014/main" id="{FF8EBC15-2F5E-4B44-8510-417A1727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356" y="4365876"/>
              <a:ext cx="10889" cy="84393"/>
            </a:xfrm>
            <a:custGeom>
              <a:avLst/>
              <a:gdLst>
                <a:gd name="T0" fmla="*/ 8 w 8"/>
                <a:gd name="T1" fmla="*/ 62 h 62"/>
                <a:gd name="T2" fmla="*/ 8 w 8"/>
                <a:gd name="T3" fmla="*/ 0 h 62"/>
                <a:gd name="T4" fmla="*/ 0 w 8"/>
                <a:gd name="T5" fmla="*/ 0 h 62"/>
                <a:gd name="T6" fmla="*/ 0 w 8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2">
                  <a:moveTo>
                    <a:pt x="8" y="6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766">
              <a:extLst>
                <a:ext uri="{FF2B5EF4-FFF2-40B4-BE49-F238E27FC236}">
                  <a16:creationId xmlns:a16="http://schemas.microsoft.com/office/drawing/2014/main" id="{A004B158-6D60-4903-A44E-FB2243DA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04" y="4402628"/>
              <a:ext cx="84394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67">
              <a:extLst>
                <a:ext uri="{FF2B5EF4-FFF2-40B4-BE49-F238E27FC236}">
                  <a16:creationId xmlns:a16="http://schemas.microsoft.com/office/drawing/2014/main" id="{2AA84857-D3AD-4A36-B316-A2DF37EA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604" y="4402628"/>
              <a:ext cx="84394" cy="10889"/>
            </a:xfrm>
            <a:custGeom>
              <a:avLst/>
              <a:gdLst>
                <a:gd name="T0" fmla="*/ 0 w 62"/>
                <a:gd name="T1" fmla="*/ 8 h 8"/>
                <a:gd name="T2" fmla="*/ 62 w 62"/>
                <a:gd name="T3" fmla="*/ 8 h 8"/>
                <a:gd name="T4" fmla="*/ 62 w 62"/>
                <a:gd name="T5" fmla="*/ 0 h 8"/>
                <a:gd name="T6" fmla="*/ 0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0" y="8"/>
                  </a:moveTo>
                  <a:lnTo>
                    <a:pt x="62" y="8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768">
              <a:extLst>
                <a:ext uri="{FF2B5EF4-FFF2-40B4-BE49-F238E27FC236}">
                  <a16:creationId xmlns:a16="http://schemas.microsoft.com/office/drawing/2014/main" id="{7DCAA5AA-A154-469C-AC37-12E2216A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672" y="4118141"/>
              <a:ext cx="10889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69">
              <a:extLst>
                <a:ext uri="{FF2B5EF4-FFF2-40B4-BE49-F238E27FC236}">
                  <a16:creationId xmlns:a16="http://schemas.microsoft.com/office/drawing/2014/main" id="{8935E10C-947A-4E9F-9C63-960DE9D69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672" y="4118141"/>
              <a:ext cx="10889" cy="50364"/>
            </a:xfrm>
            <a:custGeom>
              <a:avLst/>
              <a:gdLst>
                <a:gd name="T0" fmla="*/ 8 w 8"/>
                <a:gd name="T1" fmla="*/ 37 h 37"/>
                <a:gd name="T2" fmla="*/ 8 w 8"/>
                <a:gd name="T3" fmla="*/ 0 h 37"/>
                <a:gd name="T4" fmla="*/ 0 w 8"/>
                <a:gd name="T5" fmla="*/ 0 h 37"/>
                <a:gd name="T6" fmla="*/ 0 w 8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7">
                  <a:moveTo>
                    <a:pt x="8" y="3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Rectangle 770">
              <a:extLst>
                <a:ext uri="{FF2B5EF4-FFF2-40B4-BE49-F238E27FC236}">
                  <a16:creationId xmlns:a16="http://schemas.microsoft.com/office/drawing/2014/main" id="{ED1AD44A-DAA6-4592-AB04-F50B855E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532" y="4137197"/>
              <a:ext cx="53087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71">
              <a:extLst>
                <a:ext uri="{FF2B5EF4-FFF2-40B4-BE49-F238E27FC236}">
                  <a16:creationId xmlns:a16="http://schemas.microsoft.com/office/drawing/2014/main" id="{2C5D04B3-E422-4692-BDEA-A132086F6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532" y="4137197"/>
              <a:ext cx="53087" cy="10889"/>
            </a:xfrm>
            <a:custGeom>
              <a:avLst/>
              <a:gdLst>
                <a:gd name="T0" fmla="*/ 0 w 39"/>
                <a:gd name="T1" fmla="*/ 8 h 8"/>
                <a:gd name="T2" fmla="*/ 39 w 39"/>
                <a:gd name="T3" fmla="*/ 8 h 8"/>
                <a:gd name="T4" fmla="*/ 39 w 39"/>
                <a:gd name="T5" fmla="*/ 0 h 8"/>
                <a:gd name="T6" fmla="*/ 0 w 3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8">
                  <a:moveTo>
                    <a:pt x="0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772">
              <a:extLst>
                <a:ext uri="{FF2B5EF4-FFF2-40B4-BE49-F238E27FC236}">
                  <a16:creationId xmlns:a16="http://schemas.microsoft.com/office/drawing/2014/main" id="{EF6EFD81-27FA-40C7-A8A4-E74ED6758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28" y="1770102"/>
              <a:ext cx="196012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73">
              <a:extLst>
                <a:ext uri="{FF2B5EF4-FFF2-40B4-BE49-F238E27FC236}">
                  <a16:creationId xmlns:a16="http://schemas.microsoft.com/office/drawing/2014/main" id="{30BC52C0-0DA6-4337-869E-199776D5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828" y="1770102"/>
              <a:ext cx="196012" cy="12251"/>
            </a:xfrm>
            <a:custGeom>
              <a:avLst/>
              <a:gdLst>
                <a:gd name="T0" fmla="*/ 144 w 144"/>
                <a:gd name="T1" fmla="*/ 0 h 9"/>
                <a:gd name="T2" fmla="*/ 0 w 144"/>
                <a:gd name="T3" fmla="*/ 0 h 9"/>
                <a:gd name="T4" fmla="*/ 0 w 144"/>
                <a:gd name="T5" fmla="*/ 9 h 9"/>
                <a:gd name="T6" fmla="*/ 144 w 14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9">
                  <a:moveTo>
                    <a:pt x="14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Rectangle 774">
              <a:extLst>
                <a:ext uri="{FF2B5EF4-FFF2-40B4-BE49-F238E27FC236}">
                  <a16:creationId xmlns:a16="http://schemas.microsoft.com/office/drawing/2014/main" id="{624C5A31-3866-4132-9AF1-1DF5F946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27" y="1677541"/>
              <a:ext cx="10889" cy="1946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75">
              <a:extLst>
                <a:ext uri="{FF2B5EF4-FFF2-40B4-BE49-F238E27FC236}">
                  <a16:creationId xmlns:a16="http://schemas.microsoft.com/office/drawing/2014/main" id="{ED444FB5-F82E-4872-AC79-F7B69C711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027" y="1677541"/>
              <a:ext cx="10889" cy="194650"/>
            </a:xfrm>
            <a:custGeom>
              <a:avLst/>
              <a:gdLst>
                <a:gd name="T0" fmla="*/ 8 w 8"/>
                <a:gd name="T1" fmla="*/ 143 h 143"/>
                <a:gd name="T2" fmla="*/ 8 w 8"/>
                <a:gd name="T3" fmla="*/ 0 h 143"/>
                <a:gd name="T4" fmla="*/ 0 w 8"/>
                <a:gd name="T5" fmla="*/ 0 h 143"/>
                <a:gd name="T6" fmla="*/ 0 w 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3">
                  <a:moveTo>
                    <a:pt x="8" y="143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Rectangle 776">
              <a:extLst>
                <a:ext uri="{FF2B5EF4-FFF2-40B4-BE49-F238E27FC236}">
                  <a16:creationId xmlns:a16="http://schemas.microsoft.com/office/drawing/2014/main" id="{AB8EA912-D177-463F-B3B9-60C9D8DF1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947" y="2045060"/>
              <a:ext cx="11842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77">
              <a:extLst>
                <a:ext uri="{FF2B5EF4-FFF2-40B4-BE49-F238E27FC236}">
                  <a16:creationId xmlns:a16="http://schemas.microsoft.com/office/drawing/2014/main" id="{D93F9948-18A0-46FF-A190-F1446000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947" y="2045060"/>
              <a:ext cx="118425" cy="10889"/>
            </a:xfrm>
            <a:custGeom>
              <a:avLst/>
              <a:gdLst>
                <a:gd name="T0" fmla="*/ 87 w 87"/>
                <a:gd name="T1" fmla="*/ 0 h 8"/>
                <a:gd name="T2" fmla="*/ 0 w 87"/>
                <a:gd name="T3" fmla="*/ 0 h 8"/>
                <a:gd name="T4" fmla="*/ 0 w 87"/>
                <a:gd name="T5" fmla="*/ 8 h 8"/>
                <a:gd name="T6" fmla="*/ 87 w 8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">
                  <a:moveTo>
                    <a:pt x="8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Rectangle 778">
              <a:extLst>
                <a:ext uri="{FF2B5EF4-FFF2-40B4-BE49-F238E27FC236}">
                  <a16:creationId xmlns:a16="http://schemas.microsoft.com/office/drawing/2014/main" id="{5EF770AC-A12D-43FB-99C4-96917618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395" y="1990614"/>
              <a:ext cx="10889" cy="1184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79">
              <a:extLst>
                <a:ext uri="{FF2B5EF4-FFF2-40B4-BE49-F238E27FC236}">
                  <a16:creationId xmlns:a16="http://schemas.microsoft.com/office/drawing/2014/main" id="{A558DBCF-C30C-4981-99A4-436519BA8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95" y="1990612"/>
              <a:ext cx="10889" cy="118424"/>
            </a:xfrm>
            <a:custGeom>
              <a:avLst/>
              <a:gdLst>
                <a:gd name="T0" fmla="*/ 8 w 8"/>
                <a:gd name="T1" fmla="*/ 87 h 87"/>
                <a:gd name="T2" fmla="*/ 8 w 8"/>
                <a:gd name="T3" fmla="*/ 0 h 87"/>
                <a:gd name="T4" fmla="*/ 0 w 8"/>
                <a:gd name="T5" fmla="*/ 0 h 87"/>
                <a:gd name="T6" fmla="*/ 0 w 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7">
                  <a:moveTo>
                    <a:pt x="8" y="8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Rectangle 780">
              <a:extLst>
                <a:ext uri="{FF2B5EF4-FFF2-40B4-BE49-F238E27FC236}">
                  <a16:creationId xmlns:a16="http://schemas.microsoft.com/office/drawing/2014/main" id="{AEF3AF4F-6D96-49F9-A8A5-451E3D47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738" y="1945693"/>
              <a:ext cx="81672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81">
              <a:extLst>
                <a:ext uri="{FF2B5EF4-FFF2-40B4-BE49-F238E27FC236}">
                  <a16:creationId xmlns:a16="http://schemas.microsoft.com/office/drawing/2014/main" id="{19DF2617-7210-403A-AD22-6713D3EC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742" y="1945693"/>
              <a:ext cx="81672" cy="10889"/>
            </a:xfrm>
            <a:custGeom>
              <a:avLst/>
              <a:gdLst>
                <a:gd name="T0" fmla="*/ 60 w 60"/>
                <a:gd name="T1" fmla="*/ 0 h 8"/>
                <a:gd name="T2" fmla="*/ 0 w 60"/>
                <a:gd name="T3" fmla="*/ 0 h 8"/>
                <a:gd name="T4" fmla="*/ 0 w 60"/>
                <a:gd name="T5" fmla="*/ 8 h 8"/>
                <a:gd name="T6" fmla="*/ 60 w 6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">
                  <a:moveTo>
                    <a:pt x="6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Rectangle 782">
              <a:extLst>
                <a:ext uri="{FF2B5EF4-FFF2-40B4-BE49-F238E27FC236}">
                  <a16:creationId xmlns:a16="http://schemas.microsoft.com/office/drawing/2014/main" id="{C2448F1E-B5B6-4D01-BB3A-3C500D7E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491" y="1908942"/>
              <a:ext cx="12251" cy="8167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83">
              <a:extLst>
                <a:ext uri="{FF2B5EF4-FFF2-40B4-BE49-F238E27FC236}">
                  <a16:creationId xmlns:a16="http://schemas.microsoft.com/office/drawing/2014/main" id="{760AD11D-607E-42F6-886D-904574F5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487" y="1908945"/>
              <a:ext cx="12251" cy="81672"/>
            </a:xfrm>
            <a:custGeom>
              <a:avLst/>
              <a:gdLst>
                <a:gd name="T0" fmla="*/ 9 w 9"/>
                <a:gd name="T1" fmla="*/ 60 h 60"/>
                <a:gd name="T2" fmla="*/ 9 w 9"/>
                <a:gd name="T3" fmla="*/ 0 h 60"/>
                <a:gd name="T4" fmla="*/ 0 w 9"/>
                <a:gd name="T5" fmla="*/ 0 h 60"/>
                <a:gd name="T6" fmla="*/ 0 w 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0">
                  <a:moveTo>
                    <a:pt x="9" y="6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Rectangle 784">
              <a:extLst>
                <a:ext uri="{FF2B5EF4-FFF2-40B4-BE49-F238E27FC236}">
                  <a16:creationId xmlns:a16="http://schemas.microsoft.com/office/drawing/2014/main" id="{61F2158F-1307-4C2C-AE59-561FFCBF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401" y="1945696"/>
              <a:ext cx="51725" cy="108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85">
              <a:extLst>
                <a:ext uri="{FF2B5EF4-FFF2-40B4-BE49-F238E27FC236}">
                  <a16:creationId xmlns:a16="http://schemas.microsoft.com/office/drawing/2014/main" id="{115E0336-3443-4E8A-9E52-A5AB80FB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397" y="1945696"/>
              <a:ext cx="51725" cy="10889"/>
            </a:xfrm>
            <a:custGeom>
              <a:avLst/>
              <a:gdLst>
                <a:gd name="T0" fmla="*/ 38 w 38"/>
                <a:gd name="T1" fmla="*/ 0 h 8"/>
                <a:gd name="T2" fmla="*/ 0 w 38"/>
                <a:gd name="T3" fmla="*/ 0 h 8"/>
                <a:gd name="T4" fmla="*/ 0 w 38"/>
                <a:gd name="T5" fmla="*/ 8 h 8"/>
                <a:gd name="T6" fmla="*/ 38 w 3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">
                  <a:moveTo>
                    <a:pt x="3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8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Rectangle 786">
              <a:extLst>
                <a:ext uri="{FF2B5EF4-FFF2-40B4-BE49-F238E27FC236}">
                  <a16:creationId xmlns:a16="http://schemas.microsoft.com/office/drawing/2014/main" id="{277B8AA8-AA42-4E7D-A59C-51BC7233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19" y="1926635"/>
              <a:ext cx="10889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87">
              <a:extLst>
                <a:ext uri="{FF2B5EF4-FFF2-40B4-BE49-F238E27FC236}">
                  <a16:creationId xmlns:a16="http://schemas.microsoft.com/office/drawing/2014/main" id="{66E0DD48-40F4-449E-9A13-3F5068AD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821" y="1926632"/>
              <a:ext cx="10889" cy="50364"/>
            </a:xfrm>
            <a:custGeom>
              <a:avLst/>
              <a:gdLst>
                <a:gd name="T0" fmla="*/ 8 w 8"/>
                <a:gd name="T1" fmla="*/ 37 h 37"/>
                <a:gd name="T2" fmla="*/ 8 w 8"/>
                <a:gd name="T3" fmla="*/ 0 h 37"/>
                <a:gd name="T4" fmla="*/ 0 w 8"/>
                <a:gd name="T5" fmla="*/ 0 h 37"/>
                <a:gd name="T6" fmla="*/ 0 w 8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7">
                  <a:moveTo>
                    <a:pt x="8" y="3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Rectangle 788">
              <a:extLst>
                <a:ext uri="{FF2B5EF4-FFF2-40B4-BE49-F238E27FC236}">
                  <a16:creationId xmlns:a16="http://schemas.microsoft.com/office/drawing/2014/main" id="{2A1A1BB3-3E0D-4EFC-A689-E6459843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390" y="1685704"/>
              <a:ext cx="50365" cy="122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789">
              <a:extLst>
                <a:ext uri="{FF2B5EF4-FFF2-40B4-BE49-F238E27FC236}">
                  <a16:creationId xmlns:a16="http://schemas.microsoft.com/office/drawing/2014/main" id="{C11BA92A-D13D-4C02-91C5-2F6D1B37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420" y="1685704"/>
              <a:ext cx="50365" cy="12251"/>
            </a:xfrm>
            <a:custGeom>
              <a:avLst/>
              <a:gdLst>
                <a:gd name="T0" fmla="*/ 37 w 37"/>
                <a:gd name="T1" fmla="*/ 0 h 9"/>
                <a:gd name="T2" fmla="*/ 0 w 37"/>
                <a:gd name="T3" fmla="*/ 0 h 9"/>
                <a:gd name="T4" fmla="*/ 0 w 37"/>
                <a:gd name="T5" fmla="*/ 9 h 9"/>
                <a:gd name="T6" fmla="*/ 37 w 3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9">
                  <a:moveTo>
                    <a:pt x="37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790">
              <a:extLst>
                <a:ext uri="{FF2B5EF4-FFF2-40B4-BE49-F238E27FC236}">
                  <a16:creationId xmlns:a16="http://schemas.microsoft.com/office/drawing/2014/main" id="{5195206A-15BE-4831-934B-6228B9EF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508" y="1666635"/>
              <a:ext cx="12251" cy="50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791">
              <a:extLst>
                <a:ext uri="{FF2B5EF4-FFF2-40B4-BE49-F238E27FC236}">
                  <a16:creationId xmlns:a16="http://schemas.microsoft.com/office/drawing/2014/main" id="{E358BF22-5A51-41D4-883F-40D1A34D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373" y="1666645"/>
              <a:ext cx="12251" cy="50364"/>
            </a:xfrm>
            <a:custGeom>
              <a:avLst/>
              <a:gdLst>
                <a:gd name="T0" fmla="*/ 9 w 9"/>
                <a:gd name="T1" fmla="*/ 37 h 37"/>
                <a:gd name="T2" fmla="*/ 9 w 9"/>
                <a:gd name="T3" fmla="*/ 0 h 37"/>
                <a:gd name="T4" fmla="*/ 0 w 9"/>
                <a:gd name="T5" fmla="*/ 0 h 37"/>
                <a:gd name="T6" fmla="*/ 0 w 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7">
                  <a:moveTo>
                    <a:pt x="9" y="37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7" name="任意多边形: 形状 776">
            <a:extLst>
              <a:ext uri="{FF2B5EF4-FFF2-40B4-BE49-F238E27FC236}">
                <a16:creationId xmlns:a16="http://schemas.microsoft.com/office/drawing/2014/main" id="{08009AFB-E9BD-4E7F-A083-DD3A47A7AA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09600 w 12192000"/>
              <a:gd name="connsiteY1" fmla="*/ 0 h 6858000"/>
              <a:gd name="connsiteX2" fmla="*/ 2222500 w 12192000"/>
              <a:gd name="connsiteY2" fmla="*/ 0 h 6858000"/>
              <a:gd name="connsiteX3" fmla="*/ 2966212 w 12192000"/>
              <a:gd name="connsiteY3" fmla="*/ 0 h 6858000"/>
              <a:gd name="connsiteX4" fmla="*/ 6705600 w 12192000"/>
              <a:gd name="connsiteY4" fmla="*/ 4038600 h 6858000"/>
              <a:gd name="connsiteX5" fmla="*/ 10546588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2222500 w 12192000"/>
              <a:gd name="connsiteY8" fmla="*/ 6858000 h 6858000"/>
              <a:gd name="connsiteX9" fmla="*/ 6096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09600" y="0"/>
                </a:lnTo>
                <a:lnTo>
                  <a:pt x="2222500" y="0"/>
                </a:lnTo>
                <a:lnTo>
                  <a:pt x="2966212" y="0"/>
                </a:lnTo>
                <a:lnTo>
                  <a:pt x="6705600" y="4038600"/>
                </a:lnTo>
                <a:lnTo>
                  <a:pt x="10546588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2222500" y="6858000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8" name="4c3f26d7-f6b0-44c6-aab9-325bab46a2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6036C1-0DAA-401A-BCDA-0A9730A8E2CF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6326325" y="2353758"/>
            <a:ext cx="3956193" cy="3827144"/>
            <a:chOff x="3686969" y="1449272"/>
            <a:chExt cx="4818063" cy="4660900"/>
          </a:xfrm>
        </p:grpSpPr>
        <p:sp>
          <p:nvSpPr>
            <p:cNvPr id="779" name="iSlîḑè">
              <a:extLst>
                <a:ext uri="{FF2B5EF4-FFF2-40B4-BE49-F238E27FC236}">
                  <a16:creationId xmlns:a16="http://schemas.microsoft.com/office/drawing/2014/main" id="{7BA9AFE0-1A2A-4519-99B2-C839D9DD1BAE}"/>
                </a:ext>
              </a:extLst>
            </p:cNvPr>
            <p:cNvSpPr/>
            <p:nvPr/>
          </p:nvSpPr>
          <p:spPr bwMode="auto">
            <a:xfrm>
              <a:off x="5072857" y="5616460"/>
              <a:ext cx="3368675" cy="328613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ïṧḷiḋê">
              <a:extLst>
                <a:ext uri="{FF2B5EF4-FFF2-40B4-BE49-F238E27FC236}">
                  <a16:creationId xmlns:a16="http://schemas.microsoft.com/office/drawing/2014/main" id="{7636EC3D-766F-4546-9986-AB4D11065AEE}"/>
                </a:ext>
              </a:extLst>
            </p:cNvPr>
            <p:cNvSpPr/>
            <p:nvPr/>
          </p:nvSpPr>
          <p:spPr bwMode="auto">
            <a:xfrm>
              <a:off x="5187157" y="1735022"/>
              <a:ext cx="3143250" cy="2970213"/>
            </a:xfrm>
            <a:custGeom>
              <a:avLst/>
              <a:gdLst>
                <a:gd name="T0" fmla="*/ 1888 w 1980"/>
                <a:gd name="T1" fmla="*/ 1871 h 1871"/>
                <a:gd name="T2" fmla="*/ 89 w 1980"/>
                <a:gd name="T3" fmla="*/ 1871 h 1871"/>
                <a:gd name="T4" fmla="*/ 0 w 1980"/>
                <a:gd name="T5" fmla="*/ 0 h 1871"/>
                <a:gd name="T6" fmla="*/ 1980 w 1980"/>
                <a:gd name="T7" fmla="*/ 0 h 1871"/>
                <a:gd name="T8" fmla="*/ 1888 w 1980"/>
                <a:gd name="T9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1871">
                  <a:moveTo>
                    <a:pt x="1888" y="1871"/>
                  </a:moveTo>
                  <a:lnTo>
                    <a:pt x="89" y="1871"/>
                  </a:lnTo>
                  <a:lnTo>
                    <a:pt x="0" y="0"/>
                  </a:lnTo>
                  <a:lnTo>
                    <a:pt x="1980" y="0"/>
                  </a:lnTo>
                  <a:lnTo>
                    <a:pt x="1888" y="1871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ïśḷïďé">
              <a:extLst>
                <a:ext uri="{FF2B5EF4-FFF2-40B4-BE49-F238E27FC236}">
                  <a16:creationId xmlns:a16="http://schemas.microsoft.com/office/drawing/2014/main" id="{073B2219-5F72-4E72-A40F-58346BA1BF02}"/>
                </a:ext>
              </a:extLst>
            </p:cNvPr>
            <p:cNvSpPr/>
            <p:nvPr/>
          </p:nvSpPr>
          <p:spPr bwMode="auto">
            <a:xfrm>
              <a:off x="5276057" y="1852497"/>
              <a:ext cx="2965450" cy="2747963"/>
            </a:xfrm>
            <a:custGeom>
              <a:avLst/>
              <a:gdLst>
                <a:gd name="T0" fmla="*/ 1782 w 1868"/>
                <a:gd name="T1" fmla="*/ 1731 h 1731"/>
                <a:gd name="T2" fmla="*/ 83 w 1868"/>
                <a:gd name="T3" fmla="*/ 1731 h 1731"/>
                <a:gd name="T4" fmla="*/ 0 w 1868"/>
                <a:gd name="T5" fmla="*/ 0 h 1731"/>
                <a:gd name="T6" fmla="*/ 1868 w 1868"/>
                <a:gd name="T7" fmla="*/ 0 h 1731"/>
                <a:gd name="T8" fmla="*/ 1782 w 1868"/>
                <a:gd name="T9" fmla="*/ 1731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8" h="1731">
                  <a:moveTo>
                    <a:pt x="1782" y="1731"/>
                  </a:moveTo>
                  <a:lnTo>
                    <a:pt x="83" y="1731"/>
                  </a:lnTo>
                  <a:lnTo>
                    <a:pt x="0" y="0"/>
                  </a:lnTo>
                  <a:lnTo>
                    <a:pt x="1868" y="0"/>
                  </a:lnTo>
                  <a:lnTo>
                    <a:pt x="1782" y="1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íṥḻîḍê">
              <a:extLst>
                <a:ext uri="{FF2B5EF4-FFF2-40B4-BE49-F238E27FC236}">
                  <a16:creationId xmlns:a16="http://schemas.microsoft.com/office/drawing/2014/main" id="{1723385D-42C8-4C43-86C1-61ABB3409301}"/>
                </a:ext>
              </a:extLst>
            </p:cNvPr>
            <p:cNvSpPr/>
            <p:nvPr/>
          </p:nvSpPr>
          <p:spPr bwMode="auto">
            <a:xfrm>
              <a:off x="5699919" y="4094047"/>
              <a:ext cx="2114550" cy="103188"/>
            </a:xfrm>
            <a:custGeom>
              <a:avLst/>
              <a:gdLst>
                <a:gd name="T0" fmla="*/ 1142 w 1142"/>
                <a:gd name="T1" fmla="*/ 28 h 56"/>
                <a:gd name="T2" fmla="*/ 1114 w 1142"/>
                <a:gd name="T3" fmla="*/ 56 h 56"/>
                <a:gd name="T4" fmla="*/ 28 w 1142"/>
                <a:gd name="T5" fmla="*/ 56 h 56"/>
                <a:gd name="T6" fmla="*/ 0 w 1142"/>
                <a:gd name="T7" fmla="*/ 28 h 56"/>
                <a:gd name="T8" fmla="*/ 0 w 1142"/>
                <a:gd name="T9" fmla="*/ 28 h 56"/>
                <a:gd name="T10" fmla="*/ 28 w 1142"/>
                <a:gd name="T11" fmla="*/ 0 h 56"/>
                <a:gd name="T12" fmla="*/ 1114 w 1142"/>
                <a:gd name="T13" fmla="*/ 0 h 56"/>
                <a:gd name="T14" fmla="*/ 1142 w 114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6">
                  <a:moveTo>
                    <a:pt x="1142" y="28"/>
                  </a:moveTo>
                  <a:cubicBezTo>
                    <a:pt x="1142" y="43"/>
                    <a:pt x="1130" y="56"/>
                    <a:pt x="111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1114" y="0"/>
                    <a:pt x="1114" y="0"/>
                    <a:pt x="1114" y="0"/>
                  </a:cubicBezTo>
                  <a:cubicBezTo>
                    <a:pt x="1130" y="0"/>
                    <a:pt x="1142" y="13"/>
                    <a:pt x="1142" y="28"/>
                  </a:cubicBez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sľïḍe">
              <a:extLst>
                <a:ext uri="{FF2B5EF4-FFF2-40B4-BE49-F238E27FC236}">
                  <a16:creationId xmlns:a16="http://schemas.microsoft.com/office/drawing/2014/main" id="{E591BE37-89A2-4841-91D0-0890F01DD604}"/>
                </a:ext>
              </a:extLst>
            </p:cNvPr>
            <p:cNvSpPr/>
            <p:nvPr/>
          </p:nvSpPr>
          <p:spPr bwMode="auto">
            <a:xfrm>
              <a:off x="6755607" y="2036647"/>
              <a:ext cx="693738" cy="422275"/>
            </a:xfrm>
            <a:custGeom>
              <a:avLst/>
              <a:gdLst>
                <a:gd name="T0" fmla="*/ 2 w 375"/>
                <a:gd name="T1" fmla="*/ 105 h 228"/>
                <a:gd name="T2" fmla="*/ 301 w 375"/>
                <a:gd name="T3" fmla="*/ 228 h 228"/>
                <a:gd name="T4" fmla="*/ 375 w 375"/>
                <a:gd name="T5" fmla="*/ 153 h 228"/>
                <a:gd name="T6" fmla="*/ 2 w 375"/>
                <a:gd name="T7" fmla="*/ 0 h 228"/>
                <a:gd name="T8" fmla="*/ 0 w 375"/>
                <a:gd name="T9" fmla="*/ 0 h 228"/>
                <a:gd name="T10" fmla="*/ 0 w 375"/>
                <a:gd name="T11" fmla="*/ 105 h 228"/>
                <a:gd name="T12" fmla="*/ 2 w 375"/>
                <a:gd name="T13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228">
                  <a:moveTo>
                    <a:pt x="2" y="105"/>
                  </a:moveTo>
                  <a:cubicBezTo>
                    <a:pt x="119" y="105"/>
                    <a:pt x="224" y="152"/>
                    <a:pt x="301" y="228"/>
                  </a:cubicBezTo>
                  <a:cubicBezTo>
                    <a:pt x="375" y="153"/>
                    <a:pt x="375" y="153"/>
                    <a:pt x="375" y="153"/>
                  </a:cubicBezTo>
                  <a:cubicBezTo>
                    <a:pt x="279" y="59"/>
                    <a:pt x="148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5"/>
                    <a:pt x="2" y="105"/>
                    <a:pt x="2" y="105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íṡḻïḑê">
              <a:extLst>
                <a:ext uri="{FF2B5EF4-FFF2-40B4-BE49-F238E27FC236}">
                  <a16:creationId xmlns:a16="http://schemas.microsoft.com/office/drawing/2014/main" id="{047738BA-B6EA-4A5A-93EE-156214CBC87A}"/>
                </a:ext>
              </a:extLst>
            </p:cNvPr>
            <p:cNvSpPr/>
            <p:nvPr/>
          </p:nvSpPr>
          <p:spPr bwMode="auto">
            <a:xfrm>
              <a:off x="6065044" y="2036647"/>
              <a:ext cx="690563" cy="423863"/>
            </a:xfrm>
            <a:custGeom>
              <a:avLst/>
              <a:gdLst>
                <a:gd name="T0" fmla="*/ 373 w 373"/>
                <a:gd name="T1" fmla="*/ 105 h 229"/>
                <a:gd name="T2" fmla="*/ 373 w 373"/>
                <a:gd name="T3" fmla="*/ 0 h 229"/>
                <a:gd name="T4" fmla="*/ 0 w 373"/>
                <a:gd name="T5" fmla="*/ 155 h 229"/>
                <a:gd name="T6" fmla="*/ 75 w 373"/>
                <a:gd name="T7" fmla="*/ 229 h 229"/>
                <a:gd name="T8" fmla="*/ 373 w 373"/>
                <a:gd name="T9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29">
                  <a:moveTo>
                    <a:pt x="373" y="105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228" y="1"/>
                    <a:pt x="96" y="60"/>
                    <a:pt x="0" y="15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151" y="153"/>
                    <a:pt x="257" y="106"/>
                    <a:pt x="373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íş1ídé">
              <a:extLst>
                <a:ext uri="{FF2B5EF4-FFF2-40B4-BE49-F238E27FC236}">
                  <a16:creationId xmlns:a16="http://schemas.microsoft.com/office/drawing/2014/main" id="{4F956494-E048-4E05-8F08-DEFF235557FC}"/>
                </a:ext>
              </a:extLst>
            </p:cNvPr>
            <p:cNvSpPr/>
            <p:nvPr/>
          </p:nvSpPr>
          <p:spPr bwMode="auto">
            <a:xfrm>
              <a:off x="7312819" y="2319222"/>
              <a:ext cx="428625" cy="695325"/>
            </a:xfrm>
            <a:custGeom>
              <a:avLst/>
              <a:gdLst>
                <a:gd name="T0" fmla="*/ 127 w 232"/>
                <a:gd name="T1" fmla="*/ 375 h 375"/>
                <a:gd name="T2" fmla="*/ 232 w 232"/>
                <a:gd name="T3" fmla="*/ 375 h 375"/>
                <a:gd name="T4" fmla="*/ 74 w 232"/>
                <a:gd name="T5" fmla="*/ 0 h 375"/>
                <a:gd name="T6" fmla="*/ 0 w 232"/>
                <a:gd name="T7" fmla="*/ 75 h 375"/>
                <a:gd name="T8" fmla="*/ 127 w 2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75">
                  <a:moveTo>
                    <a:pt x="127" y="375"/>
                  </a:moveTo>
                  <a:cubicBezTo>
                    <a:pt x="232" y="375"/>
                    <a:pt x="232" y="375"/>
                    <a:pt x="232" y="375"/>
                  </a:cubicBezTo>
                  <a:cubicBezTo>
                    <a:pt x="231" y="228"/>
                    <a:pt x="171" y="96"/>
                    <a:pt x="74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8" y="151"/>
                    <a:pt x="126" y="258"/>
                    <a:pt x="127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îṩḻidê">
              <a:extLst>
                <a:ext uri="{FF2B5EF4-FFF2-40B4-BE49-F238E27FC236}">
                  <a16:creationId xmlns:a16="http://schemas.microsoft.com/office/drawing/2014/main" id="{669C10FC-3E30-47D8-AEEC-1D6D6F66326B}"/>
                </a:ext>
              </a:extLst>
            </p:cNvPr>
            <p:cNvSpPr/>
            <p:nvPr/>
          </p:nvSpPr>
          <p:spPr bwMode="auto">
            <a:xfrm>
              <a:off x="6755607" y="3574935"/>
              <a:ext cx="700088" cy="428625"/>
            </a:xfrm>
            <a:custGeom>
              <a:avLst/>
              <a:gdLst>
                <a:gd name="T0" fmla="*/ 2 w 378"/>
                <a:gd name="T1" fmla="*/ 126 h 231"/>
                <a:gd name="T2" fmla="*/ 0 w 378"/>
                <a:gd name="T3" fmla="*/ 126 h 231"/>
                <a:gd name="T4" fmla="*/ 0 w 378"/>
                <a:gd name="T5" fmla="*/ 231 h 231"/>
                <a:gd name="T6" fmla="*/ 2 w 378"/>
                <a:gd name="T7" fmla="*/ 231 h 231"/>
                <a:gd name="T8" fmla="*/ 378 w 378"/>
                <a:gd name="T9" fmla="*/ 75 h 231"/>
                <a:gd name="T10" fmla="*/ 304 w 378"/>
                <a:gd name="T11" fmla="*/ 0 h 231"/>
                <a:gd name="T12" fmla="*/ 2 w 378"/>
                <a:gd name="T13" fmla="*/ 1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231">
                  <a:moveTo>
                    <a:pt x="2" y="126"/>
                  </a:moveTo>
                  <a:cubicBezTo>
                    <a:pt x="2" y="126"/>
                    <a:pt x="1" y="126"/>
                    <a:pt x="0" y="12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2" y="231"/>
                    <a:pt x="2" y="231"/>
                  </a:cubicBezTo>
                  <a:cubicBezTo>
                    <a:pt x="149" y="231"/>
                    <a:pt x="282" y="171"/>
                    <a:pt x="378" y="75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27" y="78"/>
                    <a:pt x="120" y="126"/>
                    <a:pt x="2" y="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ïşḷïdé">
              <a:extLst>
                <a:ext uri="{FF2B5EF4-FFF2-40B4-BE49-F238E27FC236}">
                  <a16:creationId xmlns:a16="http://schemas.microsoft.com/office/drawing/2014/main" id="{5924237B-3D52-47F4-9C7B-BE34332096C5}"/>
                </a:ext>
              </a:extLst>
            </p:cNvPr>
            <p:cNvSpPr/>
            <p:nvPr/>
          </p:nvSpPr>
          <p:spPr bwMode="auto">
            <a:xfrm>
              <a:off x="7317582" y="3014547"/>
              <a:ext cx="423863" cy="700088"/>
            </a:xfrm>
            <a:custGeom>
              <a:avLst/>
              <a:gdLst>
                <a:gd name="T0" fmla="*/ 229 w 229"/>
                <a:gd name="T1" fmla="*/ 0 h 378"/>
                <a:gd name="T2" fmla="*/ 124 w 229"/>
                <a:gd name="T3" fmla="*/ 0 h 378"/>
                <a:gd name="T4" fmla="*/ 124 w 229"/>
                <a:gd name="T5" fmla="*/ 3 h 378"/>
                <a:gd name="T6" fmla="*/ 0 w 229"/>
                <a:gd name="T7" fmla="*/ 303 h 378"/>
                <a:gd name="T8" fmla="*/ 74 w 229"/>
                <a:gd name="T9" fmla="*/ 378 h 378"/>
                <a:gd name="T10" fmla="*/ 229 w 229"/>
                <a:gd name="T11" fmla="*/ 3 h 378"/>
                <a:gd name="T12" fmla="*/ 229 w 229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378">
                  <a:moveTo>
                    <a:pt x="229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2"/>
                    <a:pt x="124" y="3"/>
                  </a:cubicBezTo>
                  <a:cubicBezTo>
                    <a:pt x="124" y="120"/>
                    <a:pt x="76" y="226"/>
                    <a:pt x="0" y="30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70" y="282"/>
                    <a:pt x="229" y="149"/>
                    <a:pt x="229" y="3"/>
                  </a:cubicBezTo>
                  <a:cubicBezTo>
                    <a:pt x="229" y="2"/>
                    <a:pt x="229" y="1"/>
                    <a:pt x="229" y="0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ṥļîḋè">
              <a:extLst>
                <a:ext uri="{FF2B5EF4-FFF2-40B4-BE49-F238E27FC236}">
                  <a16:creationId xmlns:a16="http://schemas.microsoft.com/office/drawing/2014/main" id="{5509AC64-AB07-460B-850A-5D9494903F2D}"/>
                </a:ext>
              </a:extLst>
            </p:cNvPr>
            <p:cNvSpPr/>
            <p:nvPr/>
          </p:nvSpPr>
          <p:spPr bwMode="auto">
            <a:xfrm>
              <a:off x="6060282" y="3573347"/>
              <a:ext cx="695325" cy="430213"/>
            </a:xfrm>
            <a:custGeom>
              <a:avLst/>
              <a:gdLst>
                <a:gd name="T0" fmla="*/ 74 w 375"/>
                <a:gd name="T1" fmla="*/ 0 h 232"/>
                <a:gd name="T2" fmla="*/ 0 w 375"/>
                <a:gd name="T3" fmla="*/ 74 h 232"/>
                <a:gd name="T4" fmla="*/ 375 w 375"/>
                <a:gd name="T5" fmla="*/ 232 h 232"/>
                <a:gd name="T6" fmla="*/ 375 w 375"/>
                <a:gd name="T7" fmla="*/ 127 h 232"/>
                <a:gd name="T8" fmla="*/ 74 w 375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32">
                  <a:moveTo>
                    <a:pt x="74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95" y="171"/>
                    <a:pt x="228" y="231"/>
                    <a:pt x="375" y="232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257" y="126"/>
                    <a:pt x="151" y="78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šľîďê">
              <a:extLst>
                <a:ext uri="{FF2B5EF4-FFF2-40B4-BE49-F238E27FC236}">
                  <a16:creationId xmlns:a16="http://schemas.microsoft.com/office/drawing/2014/main" id="{C3AC44F3-521E-4A13-98DE-AB4EF1F19338}"/>
                </a:ext>
              </a:extLst>
            </p:cNvPr>
            <p:cNvSpPr/>
            <p:nvPr/>
          </p:nvSpPr>
          <p:spPr bwMode="auto">
            <a:xfrm>
              <a:off x="5776119" y="3014547"/>
              <a:ext cx="422275" cy="695325"/>
            </a:xfrm>
            <a:custGeom>
              <a:avLst/>
              <a:gdLst>
                <a:gd name="T0" fmla="*/ 106 w 228"/>
                <a:gd name="T1" fmla="*/ 3 h 376"/>
                <a:gd name="T2" fmla="*/ 106 w 228"/>
                <a:gd name="T3" fmla="*/ 0 h 376"/>
                <a:gd name="T4" fmla="*/ 0 w 228"/>
                <a:gd name="T5" fmla="*/ 0 h 376"/>
                <a:gd name="T6" fmla="*/ 0 w 228"/>
                <a:gd name="T7" fmla="*/ 3 h 376"/>
                <a:gd name="T8" fmla="*/ 154 w 228"/>
                <a:gd name="T9" fmla="*/ 376 h 376"/>
                <a:gd name="T10" fmla="*/ 228 w 228"/>
                <a:gd name="T11" fmla="*/ 302 h 376"/>
                <a:gd name="T12" fmla="*/ 106 w 228"/>
                <a:gd name="T13" fmla="*/ 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376">
                  <a:moveTo>
                    <a:pt x="106" y="3"/>
                  </a:moveTo>
                  <a:cubicBezTo>
                    <a:pt x="106" y="2"/>
                    <a:pt x="106" y="1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48"/>
                    <a:pt x="59" y="280"/>
                    <a:pt x="154" y="376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152" y="225"/>
                    <a:pt x="106" y="119"/>
                    <a:pt x="106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ï$ļïḍê">
              <a:extLst>
                <a:ext uri="{FF2B5EF4-FFF2-40B4-BE49-F238E27FC236}">
                  <a16:creationId xmlns:a16="http://schemas.microsoft.com/office/drawing/2014/main" id="{5CEE312B-ACCB-4505-9996-972FC86AC597}"/>
                </a:ext>
              </a:extLst>
            </p:cNvPr>
            <p:cNvSpPr/>
            <p:nvPr/>
          </p:nvSpPr>
          <p:spPr bwMode="auto">
            <a:xfrm>
              <a:off x="5776119" y="2323985"/>
              <a:ext cx="427038" cy="690563"/>
            </a:xfrm>
            <a:custGeom>
              <a:avLst/>
              <a:gdLst>
                <a:gd name="T0" fmla="*/ 231 w 231"/>
                <a:gd name="T1" fmla="*/ 74 h 373"/>
                <a:gd name="T2" fmla="*/ 156 w 231"/>
                <a:gd name="T3" fmla="*/ 0 h 373"/>
                <a:gd name="T4" fmla="*/ 0 w 231"/>
                <a:gd name="T5" fmla="*/ 373 h 373"/>
                <a:gd name="T6" fmla="*/ 106 w 231"/>
                <a:gd name="T7" fmla="*/ 373 h 373"/>
                <a:gd name="T8" fmla="*/ 231 w 231"/>
                <a:gd name="T9" fmla="*/ 7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3">
                  <a:moveTo>
                    <a:pt x="231" y="74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61" y="96"/>
                    <a:pt x="1" y="227"/>
                    <a:pt x="0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256"/>
                    <a:pt x="154" y="151"/>
                    <a:pt x="231" y="74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íSļíďe">
              <a:extLst>
                <a:ext uri="{FF2B5EF4-FFF2-40B4-BE49-F238E27FC236}">
                  <a16:creationId xmlns:a16="http://schemas.microsoft.com/office/drawing/2014/main" id="{8FB2639D-A203-4D13-AA66-FED1A6AAC946}"/>
                </a:ext>
              </a:extLst>
            </p:cNvPr>
            <p:cNvSpPr/>
            <p:nvPr/>
          </p:nvSpPr>
          <p:spPr bwMode="auto">
            <a:xfrm>
              <a:off x="57840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ïṩ1ídè">
              <a:extLst>
                <a:ext uri="{FF2B5EF4-FFF2-40B4-BE49-F238E27FC236}">
                  <a16:creationId xmlns:a16="http://schemas.microsoft.com/office/drawing/2014/main" id="{07ED5929-8B11-449A-980B-E0975DBDAE88}"/>
                </a:ext>
              </a:extLst>
            </p:cNvPr>
            <p:cNvSpPr/>
            <p:nvPr/>
          </p:nvSpPr>
          <p:spPr bwMode="auto">
            <a:xfrm>
              <a:off x="57840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íṩľíḓe">
              <a:extLst>
                <a:ext uri="{FF2B5EF4-FFF2-40B4-BE49-F238E27FC236}">
                  <a16:creationId xmlns:a16="http://schemas.microsoft.com/office/drawing/2014/main" id="{BA84CDBA-91F6-4611-ABD3-5B17AE892C37}"/>
                </a:ext>
              </a:extLst>
            </p:cNvPr>
            <p:cNvSpPr/>
            <p:nvPr/>
          </p:nvSpPr>
          <p:spPr bwMode="auto">
            <a:xfrm>
              <a:off x="57840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iṧḷîḋe">
              <a:extLst>
                <a:ext uri="{FF2B5EF4-FFF2-40B4-BE49-F238E27FC236}">
                  <a16:creationId xmlns:a16="http://schemas.microsoft.com/office/drawing/2014/main" id="{2D79C60B-B230-4AF3-995A-49882F9B335B}"/>
                </a:ext>
              </a:extLst>
            </p:cNvPr>
            <p:cNvSpPr/>
            <p:nvPr/>
          </p:nvSpPr>
          <p:spPr bwMode="auto">
            <a:xfrm>
              <a:off x="57840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sļidê">
              <a:extLst>
                <a:ext uri="{FF2B5EF4-FFF2-40B4-BE49-F238E27FC236}">
                  <a16:creationId xmlns:a16="http://schemas.microsoft.com/office/drawing/2014/main" id="{5F825C5D-222E-4FD7-BED2-F7910F49BD11}"/>
                </a:ext>
              </a:extLst>
            </p:cNvPr>
            <p:cNvSpPr/>
            <p:nvPr/>
          </p:nvSpPr>
          <p:spPr bwMode="auto">
            <a:xfrm>
              <a:off x="62095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íšļïḍê">
              <a:extLst>
                <a:ext uri="{FF2B5EF4-FFF2-40B4-BE49-F238E27FC236}">
                  <a16:creationId xmlns:a16="http://schemas.microsoft.com/office/drawing/2014/main" id="{00CF72C9-D364-484A-B783-9D8D0223F6DD}"/>
                </a:ext>
              </a:extLst>
            </p:cNvPr>
            <p:cNvSpPr/>
            <p:nvPr/>
          </p:nvSpPr>
          <p:spPr bwMode="auto">
            <a:xfrm>
              <a:off x="62095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ṧļîḓê">
              <a:extLst>
                <a:ext uri="{FF2B5EF4-FFF2-40B4-BE49-F238E27FC236}">
                  <a16:creationId xmlns:a16="http://schemas.microsoft.com/office/drawing/2014/main" id="{694DACCC-C094-47C1-9D24-ED11BAD4F027}"/>
                </a:ext>
              </a:extLst>
            </p:cNvPr>
            <p:cNvSpPr/>
            <p:nvPr/>
          </p:nvSpPr>
          <p:spPr bwMode="auto">
            <a:xfrm>
              <a:off x="62095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íṣḷiḋè">
              <a:extLst>
                <a:ext uri="{FF2B5EF4-FFF2-40B4-BE49-F238E27FC236}">
                  <a16:creationId xmlns:a16="http://schemas.microsoft.com/office/drawing/2014/main" id="{A021534B-08BE-4A62-8A36-C6B3A9990073}"/>
                </a:ext>
              </a:extLst>
            </p:cNvPr>
            <p:cNvSpPr/>
            <p:nvPr/>
          </p:nvSpPr>
          <p:spPr bwMode="auto">
            <a:xfrm>
              <a:off x="62095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íŝļîḓé">
              <a:extLst>
                <a:ext uri="{FF2B5EF4-FFF2-40B4-BE49-F238E27FC236}">
                  <a16:creationId xmlns:a16="http://schemas.microsoft.com/office/drawing/2014/main" id="{BDE80E79-1DCA-4FAE-8287-FA18D3C8B5E0}"/>
                </a:ext>
              </a:extLst>
            </p:cNvPr>
            <p:cNvSpPr/>
            <p:nvPr/>
          </p:nvSpPr>
          <p:spPr bwMode="auto">
            <a:xfrm>
              <a:off x="5772944" y="198584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iṧḷídê">
              <a:extLst>
                <a:ext uri="{FF2B5EF4-FFF2-40B4-BE49-F238E27FC236}">
                  <a16:creationId xmlns:a16="http://schemas.microsoft.com/office/drawing/2014/main" id="{44B81A4D-F24D-44FF-B9B8-924C0A167DD8}"/>
                </a:ext>
              </a:extLst>
            </p:cNvPr>
            <p:cNvSpPr/>
            <p:nvPr/>
          </p:nvSpPr>
          <p:spPr bwMode="auto">
            <a:xfrm>
              <a:off x="5772944" y="2057285"/>
              <a:ext cx="246063" cy="19050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íŝľide">
              <a:extLst>
                <a:ext uri="{FF2B5EF4-FFF2-40B4-BE49-F238E27FC236}">
                  <a16:creationId xmlns:a16="http://schemas.microsoft.com/office/drawing/2014/main" id="{DDEC9C1C-F188-4B06-A80D-E2A28E0E034B}"/>
                </a:ext>
              </a:extLst>
            </p:cNvPr>
            <p:cNvSpPr/>
            <p:nvPr/>
          </p:nvSpPr>
          <p:spPr bwMode="auto">
            <a:xfrm>
              <a:off x="5772944" y="2127135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ïṥḻíḋê">
              <a:extLst>
                <a:ext uri="{FF2B5EF4-FFF2-40B4-BE49-F238E27FC236}">
                  <a16:creationId xmlns:a16="http://schemas.microsoft.com/office/drawing/2014/main" id="{3E7F4B8F-BD8A-408F-AB44-0E4D1DD9B299}"/>
                </a:ext>
              </a:extLst>
            </p:cNvPr>
            <p:cNvSpPr/>
            <p:nvPr/>
          </p:nvSpPr>
          <p:spPr bwMode="auto">
            <a:xfrm>
              <a:off x="5772944" y="219539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ṣ1iḋé">
              <a:extLst>
                <a:ext uri="{FF2B5EF4-FFF2-40B4-BE49-F238E27FC236}">
                  <a16:creationId xmlns:a16="http://schemas.microsoft.com/office/drawing/2014/main" id="{373A8B8B-57CB-46D9-BBB5-C51375BA6E42}"/>
                </a:ext>
              </a:extLst>
            </p:cNvPr>
            <p:cNvSpPr/>
            <p:nvPr/>
          </p:nvSpPr>
          <p:spPr bwMode="auto">
            <a:xfrm>
              <a:off x="66349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Sḻiḓè">
              <a:extLst>
                <a:ext uri="{FF2B5EF4-FFF2-40B4-BE49-F238E27FC236}">
                  <a16:creationId xmlns:a16="http://schemas.microsoft.com/office/drawing/2014/main" id="{9CFFDE0A-D4FF-46A4-BDA4-B81668962324}"/>
                </a:ext>
              </a:extLst>
            </p:cNvPr>
            <p:cNvSpPr/>
            <p:nvPr/>
          </p:nvSpPr>
          <p:spPr bwMode="auto">
            <a:xfrm>
              <a:off x="66349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ṧlïḑé">
              <a:extLst>
                <a:ext uri="{FF2B5EF4-FFF2-40B4-BE49-F238E27FC236}">
                  <a16:creationId xmlns:a16="http://schemas.microsoft.com/office/drawing/2014/main" id="{8CE33F4D-37E0-44E6-BF35-20AD2B9BCE88}"/>
                </a:ext>
              </a:extLst>
            </p:cNvPr>
            <p:cNvSpPr/>
            <p:nvPr/>
          </p:nvSpPr>
          <p:spPr bwMode="auto">
            <a:xfrm>
              <a:off x="66349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iṣļîde">
              <a:extLst>
                <a:ext uri="{FF2B5EF4-FFF2-40B4-BE49-F238E27FC236}">
                  <a16:creationId xmlns:a16="http://schemas.microsoft.com/office/drawing/2014/main" id="{C69AFA22-40F0-4079-8B3F-FC80C21000FB}"/>
                </a:ext>
              </a:extLst>
            </p:cNvPr>
            <p:cNvSpPr/>
            <p:nvPr/>
          </p:nvSpPr>
          <p:spPr bwMode="auto">
            <a:xfrm>
              <a:off x="66349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sļîḍé">
              <a:extLst>
                <a:ext uri="{FF2B5EF4-FFF2-40B4-BE49-F238E27FC236}">
                  <a16:creationId xmlns:a16="http://schemas.microsoft.com/office/drawing/2014/main" id="{1A89773E-6832-4075-808E-4E6C9CA8735A}"/>
                </a:ext>
              </a:extLst>
            </p:cNvPr>
            <p:cNvSpPr/>
            <p:nvPr/>
          </p:nvSpPr>
          <p:spPr bwMode="auto">
            <a:xfrm>
              <a:off x="70604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şľîde">
              <a:extLst>
                <a:ext uri="{FF2B5EF4-FFF2-40B4-BE49-F238E27FC236}">
                  <a16:creationId xmlns:a16="http://schemas.microsoft.com/office/drawing/2014/main" id="{879BEDA8-FFF7-4B2D-AA98-134DCB97DC4B}"/>
                </a:ext>
              </a:extLst>
            </p:cNvPr>
            <p:cNvSpPr/>
            <p:nvPr/>
          </p:nvSpPr>
          <p:spPr bwMode="auto">
            <a:xfrm>
              <a:off x="70604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î$ľide">
              <a:extLst>
                <a:ext uri="{FF2B5EF4-FFF2-40B4-BE49-F238E27FC236}">
                  <a16:creationId xmlns:a16="http://schemas.microsoft.com/office/drawing/2014/main" id="{633176AE-3888-4E48-9271-2E806F9EC66B}"/>
                </a:ext>
              </a:extLst>
            </p:cNvPr>
            <p:cNvSpPr/>
            <p:nvPr/>
          </p:nvSpPr>
          <p:spPr bwMode="auto">
            <a:xfrm>
              <a:off x="70604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ï$ḻiďè">
              <a:extLst>
                <a:ext uri="{FF2B5EF4-FFF2-40B4-BE49-F238E27FC236}">
                  <a16:creationId xmlns:a16="http://schemas.microsoft.com/office/drawing/2014/main" id="{01255647-3314-40E5-B5A9-B50978F6D617}"/>
                </a:ext>
              </a:extLst>
            </p:cNvPr>
            <p:cNvSpPr/>
            <p:nvPr/>
          </p:nvSpPr>
          <p:spPr bwMode="auto">
            <a:xfrm>
              <a:off x="70604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išḻiḋé">
              <a:extLst>
                <a:ext uri="{FF2B5EF4-FFF2-40B4-BE49-F238E27FC236}">
                  <a16:creationId xmlns:a16="http://schemas.microsoft.com/office/drawing/2014/main" id="{17743AB7-B4C5-421B-9F67-DCD2C746BACE}"/>
                </a:ext>
              </a:extLst>
            </p:cNvPr>
            <p:cNvSpPr/>
            <p:nvPr/>
          </p:nvSpPr>
          <p:spPr bwMode="auto">
            <a:xfrm>
              <a:off x="7487444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íṧļiḑe">
              <a:extLst>
                <a:ext uri="{FF2B5EF4-FFF2-40B4-BE49-F238E27FC236}">
                  <a16:creationId xmlns:a16="http://schemas.microsoft.com/office/drawing/2014/main" id="{3978704C-6CFF-43CC-A25E-5039E4DC13FE}"/>
                </a:ext>
              </a:extLst>
            </p:cNvPr>
            <p:cNvSpPr/>
            <p:nvPr/>
          </p:nvSpPr>
          <p:spPr bwMode="auto">
            <a:xfrm>
              <a:off x="7487444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1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iṧļíďê">
              <a:extLst>
                <a:ext uri="{FF2B5EF4-FFF2-40B4-BE49-F238E27FC236}">
                  <a16:creationId xmlns:a16="http://schemas.microsoft.com/office/drawing/2014/main" id="{43A164A1-E998-42DC-89A9-55043BA00B77}"/>
                </a:ext>
              </a:extLst>
            </p:cNvPr>
            <p:cNvSpPr/>
            <p:nvPr/>
          </p:nvSpPr>
          <p:spPr bwMode="auto">
            <a:xfrm>
              <a:off x="7487444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ṧḷiḍè">
              <a:extLst>
                <a:ext uri="{FF2B5EF4-FFF2-40B4-BE49-F238E27FC236}">
                  <a16:creationId xmlns:a16="http://schemas.microsoft.com/office/drawing/2014/main" id="{02CA10EA-8155-4759-8AF1-12066956A1F1}"/>
                </a:ext>
              </a:extLst>
            </p:cNvPr>
            <p:cNvSpPr/>
            <p:nvPr/>
          </p:nvSpPr>
          <p:spPr bwMode="auto">
            <a:xfrm>
              <a:off x="7487444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Sļîďê">
              <a:extLst>
                <a:ext uri="{FF2B5EF4-FFF2-40B4-BE49-F238E27FC236}">
                  <a16:creationId xmlns:a16="http://schemas.microsoft.com/office/drawing/2014/main" id="{5DA64BAA-C58A-4583-AD1C-98369BB1ECEC}"/>
                </a:ext>
              </a:extLst>
            </p:cNvPr>
            <p:cNvSpPr/>
            <p:nvPr/>
          </p:nvSpPr>
          <p:spPr bwMode="auto">
            <a:xfrm>
              <a:off x="7722394" y="1906472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ṡliḍé">
              <a:extLst>
                <a:ext uri="{FF2B5EF4-FFF2-40B4-BE49-F238E27FC236}">
                  <a16:creationId xmlns:a16="http://schemas.microsoft.com/office/drawing/2014/main" id="{F3A14462-ED82-42BB-A8CB-CC1DA6141BFF}"/>
                </a:ext>
              </a:extLst>
            </p:cNvPr>
            <p:cNvSpPr/>
            <p:nvPr/>
          </p:nvSpPr>
          <p:spPr bwMode="auto">
            <a:xfrm>
              <a:off x="7722394" y="2085860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sḷïḋe">
              <a:extLst>
                <a:ext uri="{FF2B5EF4-FFF2-40B4-BE49-F238E27FC236}">
                  <a16:creationId xmlns:a16="http://schemas.microsoft.com/office/drawing/2014/main" id="{991B7B09-00D6-4474-BAA3-A638C739A094}"/>
                </a:ext>
              </a:extLst>
            </p:cNvPr>
            <p:cNvSpPr/>
            <p:nvPr/>
          </p:nvSpPr>
          <p:spPr bwMode="auto">
            <a:xfrm>
              <a:off x="7722394" y="2265247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îṩļídè">
              <a:extLst>
                <a:ext uri="{FF2B5EF4-FFF2-40B4-BE49-F238E27FC236}">
                  <a16:creationId xmlns:a16="http://schemas.microsoft.com/office/drawing/2014/main" id="{528AC6C1-DE7D-42FD-8432-878AB5AD84B9}"/>
                </a:ext>
              </a:extLst>
            </p:cNvPr>
            <p:cNvSpPr/>
            <p:nvPr/>
          </p:nvSpPr>
          <p:spPr bwMode="auto">
            <a:xfrm>
              <a:off x="7768432" y="2457335"/>
              <a:ext cx="176213" cy="336550"/>
            </a:xfrm>
            <a:custGeom>
              <a:avLst/>
              <a:gdLst>
                <a:gd name="T0" fmla="*/ 0 w 111"/>
                <a:gd name="T1" fmla="*/ 212 h 212"/>
                <a:gd name="T2" fmla="*/ 111 w 111"/>
                <a:gd name="T3" fmla="*/ 151 h 212"/>
                <a:gd name="T4" fmla="*/ 111 w 111"/>
                <a:gd name="T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212">
                  <a:moveTo>
                    <a:pt x="0" y="212"/>
                  </a:moveTo>
                  <a:lnTo>
                    <a:pt x="111" y="151"/>
                  </a:lnTo>
                  <a:lnTo>
                    <a:pt x="111" y="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íṥľide">
              <a:extLst>
                <a:ext uri="{FF2B5EF4-FFF2-40B4-BE49-F238E27FC236}">
                  <a16:creationId xmlns:a16="http://schemas.microsoft.com/office/drawing/2014/main" id="{8E22A1E8-9DFD-4FA2-8C37-FFBB8B3BE8A6}"/>
                </a:ext>
              </a:extLst>
            </p:cNvPr>
            <p:cNvSpPr/>
            <p:nvPr/>
          </p:nvSpPr>
          <p:spPr bwMode="auto">
            <a:xfrm>
              <a:off x="5463382" y="1971560"/>
              <a:ext cx="242888" cy="842963"/>
            </a:xfrm>
            <a:custGeom>
              <a:avLst/>
              <a:gdLst>
                <a:gd name="T0" fmla="*/ 131 w 131"/>
                <a:gd name="T1" fmla="*/ 418 h 455"/>
                <a:gd name="T2" fmla="*/ 93 w 131"/>
                <a:gd name="T3" fmla="*/ 455 h 455"/>
                <a:gd name="T4" fmla="*/ 38 w 131"/>
                <a:gd name="T5" fmla="*/ 455 h 455"/>
                <a:gd name="T6" fmla="*/ 0 w 131"/>
                <a:gd name="T7" fmla="*/ 418 h 455"/>
                <a:gd name="T8" fmla="*/ 0 w 131"/>
                <a:gd name="T9" fmla="*/ 37 h 455"/>
                <a:gd name="T10" fmla="*/ 38 w 131"/>
                <a:gd name="T11" fmla="*/ 0 h 455"/>
                <a:gd name="T12" fmla="*/ 93 w 131"/>
                <a:gd name="T13" fmla="*/ 0 h 455"/>
                <a:gd name="T14" fmla="*/ 131 w 131"/>
                <a:gd name="T15" fmla="*/ 37 h 455"/>
                <a:gd name="T16" fmla="*/ 131 w 131"/>
                <a:gd name="T17" fmla="*/ 41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55">
                  <a:moveTo>
                    <a:pt x="131" y="418"/>
                  </a:moveTo>
                  <a:cubicBezTo>
                    <a:pt x="131" y="439"/>
                    <a:pt x="114" y="455"/>
                    <a:pt x="93" y="455"/>
                  </a:cubicBezTo>
                  <a:cubicBezTo>
                    <a:pt x="38" y="455"/>
                    <a:pt x="38" y="455"/>
                    <a:pt x="38" y="455"/>
                  </a:cubicBezTo>
                  <a:cubicBezTo>
                    <a:pt x="17" y="455"/>
                    <a:pt x="0" y="439"/>
                    <a:pt x="0" y="4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4" y="0"/>
                    <a:pt x="131" y="17"/>
                    <a:pt x="131" y="37"/>
                  </a:cubicBezTo>
                  <a:lnTo>
                    <a:pt x="131" y="418"/>
                  </a:ln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îşľîďe">
              <a:extLst>
                <a:ext uri="{FF2B5EF4-FFF2-40B4-BE49-F238E27FC236}">
                  <a16:creationId xmlns:a16="http://schemas.microsoft.com/office/drawing/2014/main" id="{1C82B584-D63B-44B1-A751-74F7917CE418}"/>
                </a:ext>
              </a:extLst>
            </p:cNvPr>
            <p:cNvSpPr/>
            <p:nvPr/>
          </p:nvSpPr>
          <p:spPr bwMode="auto">
            <a:xfrm>
              <a:off x="5580857" y="2874847"/>
              <a:ext cx="185738" cy="396875"/>
            </a:xfrm>
            <a:custGeom>
              <a:avLst/>
              <a:gdLst>
                <a:gd name="T0" fmla="*/ 0 w 117"/>
                <a:gd name="T1" fmla="*/ 0 h 250"/>
                <a:gd name="T2" fmla="*/ 0 w 117"/>
                <a:gd name="T3" fmla="*/ 203 h 250"/>
                <a:gd name="T4" fmla="*/ 117 w 117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50">
                  <a:moveTo>
                    <a:pt x="0" y="0"/>
                  </a:moveTo>
                  <a:lnTo>
                    <a:pt x="0" y="203"/>
                  </a:lnTo>
                  <a:lnTo>
                    <a:pt x="117" y="25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iṧḻîďe">
              <a:extLst>
                <a:ext uri="{FF2B5EF4-FFF2-40B4-BE49-F238E27FC236}">
                  <a16:creationId xmlns:a16="http://schemas.microsoft.com/office/drawing/2014/main" id="{B1EDEFE7-EA02-47AD-9CEF-18EE89D31031}"/>
                </a:ext>
              </a:extLst>
            </p:cNvPr>
            <p:cNvSpPr/>
            <p:nvPr/>
          </p:nvSpPr>
          <p:spPr bwMode="auto">
            <a:xfrm>
              <a:off x="5015707" y="1636597"/>
              <a:ext cx="3489325" cy="125413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ïšliḓé">
              <a:extLst>
                <a:ext uri="{FF2B5EF4-FFF2-40B4-BE49-F238E27FC236}">
                  <a16:creationId xmlns:a16="http://schemas.microsoft.com/office/drawing/2014/main" id="{CA53BE2C-E0B6-49F9-B81D-A6F36D6F0531}"/>
                </a:ext>
              </a:extLst>
            </p:cNvPr>
            <p:cNvSpPr/>
            <p:nvPr/>
          </p:nvSpPr>
          <p:spPr bwMode="auto">
            <a:xfrm>
              <a:off x="6560344" y="1449272"/>
              <a:ext cx="390525" cy="24923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işľîḑê">
              <a:extLst>
                <a:ext uri="{FF2B5EF4-FFF2-40B4-BE49-F238E27FC236}">
                  <a16:creationId xmlns:a16="http://schemas.microsoft.com/office/drawing/2014/main" id="{B5D95147-48CD-42FF-A3DE-7F98921D2379}"/>
                </a:ext>
              </a:extLst>
            </p:cNvPr>
            <p:cNvSpPr/>
            <p:nvPr/>
          </p:nvSpPr>
          <p:spPr bwMode="auto">
            <a:xfrm>
              <a:off x="6968332" y="4787785"/>
              <a:ext cx="868363" cy="1001713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1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š1ídè">
              <a:extLst>
                <a:ext uri="{FF2B5EF4-FFF2-40B4-BE49-F238E27FC236}">
                  <a16:creationId xmlns:a16="http://schemas.microsoft.com/office/drawing/2014/main" id="{5E9F0F9F-D8CB-4ECB-9B16-5D8CF078AAFE}"/>
                </a:ext>
              </a:extLst>
            </p:cNvPr>
            <p:cNvSpPr/>
            <p:nvPr/>
          </p:nvSpPr>
          <p:spPr bwMode="auto">
            <a:xfrm>
              <a:off x="5677694" y="4787785"/>
              <a:ext cx="869950" cy="1001713"/>
            </a:xfrm>
            <a:custGeom>
              <a:avLst/>
              <a:gdLst>
                <a:gd name="T0" fmla="*/ 0 w 470"/>
                <a:gd name="T1" fmla="*/ 541 h 541"/>
                <a:gd name="T2" fmla="*/ 334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4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şliḑé">
              <a:extLst>
                <a:ext uri="{FF2B5EF4-FFF2-40B4-BE49-F238E27FC236}">
                  <a16:creationId xmlns:a16="http://schemas.microsoft.com/office/drawing/2014/main" id="{FCEE83F9-A459-429D-B915-72B6CA07E0D3}"/>
                </a:ext>
              </a:extLst>
            </p:cNvPr>
            <p:cNvSpPr/>
            <p:nvPr/>
          </p:nvSpPr>
          <p:spPr bwMode="auto">
            <a:xfrm>
              <a:off x="5160169" y="4662372"/>
              <a:ext cx="3198813" cy="125413"/>
            </a:xfrm>
            <a:custGeom>
              <a:avLst/>
              <a:gdLst>
                <a:gd name="T0" fmla="*/ 1728 w 1728"/>
                <a:gd name="T1" fmla="*/ 34 h 68"/>
                <a:gd name="T2" fmla="*/ 1697 w 1728"/>
                <a:gd name="T3" fmla="*/ 68 h 68"/>
                <a:gd name="T4" fmla="*/ 31 w 1728"/>
                <a:gd name="T5" fmla="*/ 68 h 68"/>
                <a:gd name="T6" fmla="*/ 0 w 1728"/>
                <a:gd name="T7" fmla="*/ 34 h 68"/>
                <a:gd name="T8" fmla="*/ 0 w 1728"/>
                <a:gd name="T9" fmla="*/ 34 h 68"/>
                <a:gd name="T10" fmla="*/ 31 w 1728"/>
                <a:gd name="T11" fmla="*/ 0 h 68"/>
                <a:gd name="T12" fmla="*/ 1697 w 1728"/>
                <a:gd name="T13" fmla="*/ 0 h 68"/>
                <a:gd name="T14" fmla="*/ 1728 w 172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68">
                  <a:moveTo>
                    <a:pt x="1728" y="34"/>
                  </a:moveTo>
                  <a:cubicBezTo>
                    <a:pt x="1728" y="53"/>
                    <a:pt x="1714" y="68"/>
                    <a:pt x="1697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4" y="0"/>
                    <a:pt x="31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14" y="0"/>
                    <a:pt x="1728" y="15"/>
                    <a:pt x="1728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iSlîďé">
              <a:extLst>
                <a:ext uri="{FF2B5EF4-FFF2-40B4-BE49-F238E27FC236}">
                  <a16:creationId xmlns:a16="http://schemas.microsoft.com/office/drawing/2014/main" id="{EEBBBC8A-F90A-4DEF-951C-1150807A55F0}"/>
                </a:ext>
              </a:extLst>
            </p:cNvPr>
            <p:cNvSpPr/>
            <p:nvPr/>
          </p:nvSpPr>
          <p:spPr bwMode="auto">
            <a:xfrm>
              <a:off x="3718719" y="5779972"/>
              <a:ext cx="2170113" cy="330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işľíḑe">
              <a:extLst>
                <a:ext uri="{FF2B5EF4-FFF2-40B4-BE49-F238E27FC236}">
                  <a16:creationId xmlns:a16="http://schemas.microsoft.com/office/drawing/2014/main" id="{2D9188E5-1369-459C-9A74-3A51713ABD9D}"/>
                </a:ext>
              </a:extLst>
            </p:cNvPr>
            <p:cNvSpPr/>
            <p:nvPr/>
          </p:nvSpPr>
          <p:spPr bwMode="auto">
            <a:xfrm>
              <a:off x="5779294" y="3332047"/>
              <a:ext cx="325438" cy="188913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ïṡḷîde">
              <a:extLst>
                <a:ext uri="{FF2B5EF4-FFF2-40B4-BE49-F238E27FC236}">
                  <a16:creationId xmlns:a16="http://schemas.microsoft.com/office/drawing/2014/main" id="{E1524653-E143-4ADB-9B88-86921204FE52}"/>
                </a:ext>
              </a:extLst>
            </p:cNvPr>
            <p:cNvSpPr/>
            <p:nvPr/>
          </p:nvSpPr>
          <p:spPr bwMode="auto">
            <a:xfrm>
              <a:off x="5580857" y="2309697"/>
              <a:ext cx="1425575" cy="1468438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2E3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îSľîḓe">
              <a:extLst>
                <a:ext uri="{FF2B5EF4-FFF2-40B4-BE49-F238E27FC236}">
                  <a16:creationId xmlns:a16="http://schemas.microsoft.com/office/drawing/2014/main" id="{E25EE809-1AB9-4050-90BE-F8D7322F720A}"/>
                </a:ext>
              </a:extLst>
            </p:cNvPr>
            <p:cNvSpPr/>
            <p:nvPr/>
          </p:nvSpPr>
          <p:spPr bwMode="auto">
            <a:xfrm>
              <a:off x="6014244" y="3333635"/>
              <a:ext cx="142875" cy="119063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iŝḷîde">
              <a:extLst>
                <a:ext uri="{FF2B5EF4-FFF2-40B4-BE49-F238E27FC236}">
                  <a16:creationId xmlns:a16="http://schemas.microsoft.com/office/drawing/2014/main" id="{DF995D99-6AA7-40D9-9B02-295488AA5FB6}"/>
                </a:ext>
              </a:extLst>
            </p:cNvPr>
            <p:cNvSpPr/>
            <p:nvPr/>
          </p:nvSpPr>
          <p:spPr bwMode="auto">
            <a:xfrm>
              <a:off x="5906294" y="3387610"/>
              <a:ext cx="149225" cy="139700"/>
            </a:xfrm>
            <a:custGeom>
              <a:avLst/>
              <a:gdLst>
                <a:gd name="T0" fmla="*/ 47 w 81"/>
                <a:gd name="T1" fmla="*/ 19 h 75"/>
                <a:gd name="T2" fmla="*/ 74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4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ïŝlïdé">
              <a:extLst>
                <a:ext uri="{FF2B5EF4-FFF2-40B4-BE49-F238E27FC236}">
                  <a16:creationId xmlns:a16="http://schemas.microsoft.com/office/drawing/2014/main" id="{FEC565C0-0423-4FAF-B0E8-EEFC5D6AFC35}"/>
                </a:ext>
              </a:extLst>
            </p:cNvPr>
            <p:cNvSpPr/>
            <p:nvPr/>
          </p:nvSpPr>
          <p:spPr bwMode="auto">
            <a:xfrm>
              <a:off x="5868194" y="3451110"/>
              <a:ext cx="120650" cy="115888"/>
            </a:xfrm>
            <a:custGeom>
              <a:avLst/>
              <a:gdLst>
                <a:gd name="T0" fmla="*/ 21 w 65"/>
                <a:gd name="T1" fmla="*/ 1 h 63"/>
                <a:gd name="T2" fmla="*/ 64 w 65"/>
                <a:gd name="T3" fmla="*/ 35 h 63"/>
                <a:gd name="T4" fmla="*/ 33 w 65"/>
                <a:gd name="T5" fmla="*/ 51 h 63"/>
                <a:gd name="T6" fmla="*/ 21 w 65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21" y="1"/>
                  </a:moveTo>
                  <a:cubicBezTo>
                    <a:pt x="34" y="0"/>
                    <a:pt x="65" y="24"/>
                    <a:pt x="64" y="35"/>
                  </a:cubicBezTo>
                  <a:cubicBezTo>
                    <a:pt x="63" y="46"/>
                    <a:pt x="51" y="63"/>
                    <a:pt x="33" y="51"/>
                  </a:cubicBezTo>
                  <a:cubicBezTo>
                    <a:pt x="14" y="38"/>
                    <a:pt x="0" y="2"/>
                    <a:pt x="21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íṥ1ïḋé">
              <a:extLst>
                <a:ext uri="{FF2B5EF4-FFF2-40B4-BE49-F238E27FC236}">
                  <a16:creationId xmlns:a16="http://schemas.microsoft.com/office/drawing/2014/main" id="{C5E898D6-AA71-4F14-8AE3-5F144C09AFEC}"/>
                </a:ext>
              </a:extLst>
            </p:cNvPr>
            <p:cNvSpPr/>
            <p:nvPr/>
          </p:nvSpPr>
          <p:spPr bwMode="auto">
            <a:xfrm>
              <a:off x="5747544" y="3278072"/>
              <a:ext cx="298450" cy="192088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ṩľïḋé">
              <a:extLst>
                <a:ext uri="{FF2B5EF4-FFF2-40B4-BE49-F238E27FC236}">
                  <a16:creationId xmlns:a16="http://schemas.microsoft.com/office/drawing/2014/main" id="{42CB32F9-CCB4-4DA1-905E-79E306656537}"/>
                </a:ext>
              </a:extLst>
            </p:cNvPr>
            <p:cNvSpPr/>
            <p:nvPr/>
          </p:nvSpPr>
          <p:spPr bwMode="auto">
            <a:xfrm>
              <a:off x="4523582" y="3216160"/>
              <a:ext cx="1311275" cy="606425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íšḷiḍé">
              <a:extLst>
                <a:ext uri="{FF2B5EF4-FFF2-40B4-BE49-F238E27FC236}">
                  <a16:creationId xmlns:a16="http://schemas.microsoft.com/office/drawing/2014/main" id="{EBD778C3-AEDC-4659-81CB-DCB7B9E7550D}"/>
                </a:ext>
              </a:extLst>
            </p:cNvPr>
            <p:cNvSpPr/>
            <p:nvPr/>
          </p:nvSpPr>
          <p:spPr bwMode="auto">
            <a:xfrm>
              <a:off x="4479132" y="2287472"/>
              <a:ext cx="252413" cy="547688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iṩľiḋe">
              <a:extLst>
                <a:ext uri="{FF2B5EF4-FFF2-40B4-BE49-F238E27FC236}">
                  <a16:creationId xmlns:a16="http://schemas.microsoft.com/office/drawing/2014/main" id="{AAB59312-21FD-4C24-9876-72B17981D3A9}"/>
                </a:ext>
              </a:extLst>
            </p:cNvPr>
            <p:cNvSpPr/>
            <p:nvPr/>
          </p:nvSpPr>
          <p:spPr bwMode="auto">
            <a:xfrm>
              <a:off x="4017169" y="2206510"/>
              <a:ext cx="687388" cy="957263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ṥḻíḍê">
              <a:extLst>
                <a:ext uri="{FF2B5EF4-FFF2-40B4-BE49-F238E27FC236}">
                  <a16:creationId xmlns:a16="http://schemas.microsoft.com/office/drawing/2014/main" id="{8C66DDC0-A64F-41DD-BA06-76B45EF8B17C}"/>
                </a:ext>
              </a:extLst>
            </p:cNvPr>
            <p:cNvSpPr/>
            <p:nvPr/>
          </p:nvSpPr>
          <p:spPr bwMode="auto">
            <a:xfrm>
              <a:off x="3725069" y="1987435"/>
              <a:ext cx="1160463" cy="887413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ï$liḋé">
              <a:extLst>
                <a:ext uri="{FF2B5EF4-FFF2-40B4-BE49-F238E27FC236}">
                  <a16:creationId xmlns:a16="http://schemas.microsoft.com/office/drawing/2014/main" id="{CE820EB3-6FC4-409F-9315-D0DEE4EF1F30}"/>
                </a:ext>
              </a:extLst>
            </p:cNvPr>
            <p:cNvSpPr/>
            <p:nvPr/>
          </p:nvSpPr>
          <p:spPr bwMode="auto">
            <a:xfrm>
              <a:off x="3921919" y="2768485"/>
              <a:ext cx="296863" cy="315913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ŝḷîḋe">
              <a:extLst>
                <a:ext uri="{FF2B5EF4-FFF2-40B4-BE49-F238E27FC236}">
                  <a16:creationId xmlns:a16="http://schemas.microsoft.com/office/drawing/2014/main" id="{E17B6C84-1299-4962-B44A-C2F6C08FF81E}"/>
                </a:ext>
              </a:extLst>
            </p:cNvPr>
            <p:cNvSpPr/>
            <p:nvPr/>
          </p:nvSpPr>
          <p:spPr bwMode="auto">
            <a:xfrm>
              <a:off x="4495007" y="2571635"/>
              <a:ext cx="127000" cy="16351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îśľiḋe">
              <a:extLst>
                <a:ext uri="{FF2B5EF4-FFF2-40B4-BE49-F238E27FC236}">
                  <a16:creationId xmlns:a16="http://schemas.microsoft.com/office/drawing/2014/main" id="{2B25E5A6-949D-4B03-AFA4-BC05B040E802}"/>
                </a:ext>
              </a:extLst>
            </p:cNvPr>
            <p:cNvSpPr/>
            <p:nvPr/>
          </p:nvSpPr>
          <p:spPr bwMode="auto">
            <a:xfrm>
              <a:off x="4342607" y="2603385"/>
              <a:ext cx="55563" cy="77788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şlîḑé">
              <a:extLst>
                <a:ext uri="{FF2B5EF4-FFF2-40B4-BE49-F238E27FC236}">
                  <a16:creationId xmlns:a16="http://schemas.microsoft.com/office/drawing/2014/main" id="{93192263-5EAC-4D2B-869F-E7C08905AF91}"/>
                </a:ext>
              </a:extLst>
            </p:cNvPr>
            <p:cNvSpPr/>
            <p:nvPr/>
          </p:nvSpPr>
          <p:spPr bwMode="auto">
            <a:xfrm>
              <a:off x="4555332" y="2570047"/>
              <a:ext cx="50800" cy="69850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íṡlïḋé">
              <a:extLst>
                <a:ext uri="{FF2B5EF4-FFF2-40B4-BE49-F238E27FC236}">
                  <a16:creationId xmlns:a16="http://schemas.microsoft.com/office/drawing/2014/main" id="{50C4CAE5-AEA6-401C-BDE0-53DB2C7AF986}"/>
                </a:ext>
              </a:extLst>
            </p:cNvPr>
            <p:cNvSpPr/>
            <p:nvPr/>
          </p:nvSpPr>
          <p:spPr bwMode="auto">
            <a:xfrm>
              <a:off x="4282282" y="2960572"/>
              <a:ext cx="247650" cy="120650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ïS1îde">
              <a:extLst>
                <a:ext uri="{FF2B5EF4-FFF2-40B4-BE49-F238E27FC236}">
                  <a16:creationId xmlns:a16="http://schemas.microsoft.com/office/drawing/2014/main" id="{834E8F55-7297-452B-B5A1-F0B636396BD6}"/>
                </a:ext>
              </a:extLst>
            </p:cNvPr>
            <p:cNvSpPr/>
            <p:nvPr/>
          </p:nvSpPr>
          <p:spPr bwMode="auto">
            <a:xfrm>
              <a:off x="4218782" y="2793885"/>
              <a:ext cx="388938" cy="246063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śḷiďê">
              <a:extLst>
                <a:ext uri="{FF2B5EF4-FFF2-40B4-BE49-F238E27FC236}">
                  <a16:creationId xmlns:a16="http://schemas.microsoft.com/office/drawing/2014/main" id="{9CC14BBD-B308-4002-9DB0-78C659B1ECA6}"/>
                </a:ext>
              </a:extLst>
            </p:cNvPr>
            <p:cNvSpPr/>
            <p:nvPr/>
          </p:nvSpPr>
          <p:spPr bwMode="auto">
            <a:xfrm>
              <a:off x="4282282" y="2471622"/>
              <a:ext cx="114300" cy="82550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ïṥliḍe">
              <a:extLst>
                <a:ext uri="{FF2B5EF4-FFF2-40B4-BE49-F238E27FC236}">
                  <a16:creationId xmlns:a16="http://schemas.microsoft.com/office/drawing/2014/main" id="{925E6EDD-14FE-44A9-9D98-E41609EE710E}"/>
                </a:ext>
              </a:extLst>
            </p:cNvPr>
            <p:cNvSpPr/>
            <p:nvPr/>
          </p:nvSpPr>
          <p:spPr bwMode="auto">
            <a:xfrm>
              <a:off x="4504532" y="2443047"/>
              <a:ext cx="92075" cy="61913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ṣľîdè">
              <a:extLst>
                <a:ext uri="{FF2B5EF4-FFF2-40B4-BE49-F238E27FC236}">
                  <a16:creationId xmlns:a16="http://schemas.microsoft.com/office/drawing/2014/main" id="{93052C69-378E-4010-9B0A-DB2E3AD71B2F}"/>
                </a:ext>
              </a:extLst>
            </p:cNvPr>
            <p:cNvSpPr/>
            <p:nvPr/>
          </p:nvSpPr>
          <p:spPr bwMode="auto">
            <a:xfrm>
              <a:off x="4717257" y="5724410"/>
              <a:ext cx="409575" cy="266700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î$ḷîďê">
              <a:extLst>
                <a:ext uri="{FF2B5EF4-FFF2-40B4-BE49-F238E27FC236}">
                  <a16:creationId xmlns:a16="http://schemas.microsoft.com/office/drawing/2014/main" id="{98CE91EF-B6C6-4E6C-9FB3-F0327E0A69C0}"/>
                </a:ext>
              </a:extLst>
            </p:cNvPr>
            <p:cNvSpPr/>
            <p:nvPr/>
          </p:nvSpPr>
          <p:spPr bwMode="auto">
            <a:xfrm>
              <a:off x="4534694" y="5756160"/>
              <a:ext cx="387350" cy="284163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$ļiďe">
              <a:extLst>
                <a:ext uri="{FF2B5EF4-FFF2-40B4-BE49-F238E27FC236}">
                  <a16:creationId xmlns:a16="http://schemas.microsoft.com/office/drawing/2014/main" id="{A4C356C1-3AE4-46B6-A610-ACCC8AE17648}"/>
                </a:ext>
              </a:extLst>
            </p:cNvPr>
            <p:cNvSpPr/>
            <p:nvPr/>
          </p:nvSpPr>
          <p:spPr bwMode="auto">
            <a:xfrm>
              <a:off x="4477544" y="4206760"/>
              <a:ext cx="538163" cy="1639888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i$líḓê">
              <a:extLst>
                <a:ext uri="{FF2B5EF4-FFF2-40B4-BE49-F238E27FC236}">
                  <a16:creationId xmlns:a16="http://schemas.microsoft.com/office/drawing/2014/main" id="{4BCDB2B1-48E5-46BB-BEBB-1D4378C4C865}"/>
                </a:ext>
              </a:extLst>
            </p:cNvPr>
            <p:cNvSpPr/>
            <p:nvPr/>
          </p:nvSpPr>
          <p:spPr bwMode="auto">
            <a:xfrm>
              <a:off x="4731544" y="4182947"/>
              <a:ext cx="354013" cy="1643063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îs1íďê">
              <a:extLst>
                <a:ext uri="{FF2B5EF4-FFF2-40B4-BE49-F238E27FC236}">
                  <a16:creationId xmlns:a16="http://schemas.microsoft.com/office/drawing/2014/main" id="{EC5EB859-8A42-49F9-8E82-90948E85E94D}"/>
                </a:ext>
              </a:extLst>
            </p:cNvPr>
            <p:cNvSpPr/>
            <p:nvPr/>
          </p:nvSpPr>
          <p:spPr bwMode="auto">
            <a:xfrm>
              <a:off x="4801394" y="4332172"/>
              <a:ext cx="131763" cy="1323975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s1iḋé">
              <a:extLst>
                <a:ext uri="{FF2B5EF4-FFF2-40B4-BE49-F238E27FC236}">
                  <a16:creationId xmlns:a16="http://schemas.microsoft.com/office/drawing/2014/main" id="{A087DA1A-D47E-4850-9AA8-15033816DC4F}"/>
                </a:ext>
              </a:extLst>
            </p:cNvPr>
            <p:cNvSpPr/>
            <p:nvPr/>
          </p:nvSpPr>
          <p:spPr bwMode="auto">
            <a:xfrm>
              <a:off x="4061619" y="3227272"/>
              <a:ext cx="1060450" cy="1173163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ísḻîďê">
              <a:extLst>
                <a:ext uri="{FF2B5EF4-FFF2-40B4-BE49-F238E27FC236}">
                  <a16:creationId xmlns:a16="http://schemas.microsoft.com/office/drawing/2014/main" id="{4181372D-4234-470B-9E6D-E9793F66D53A}"/>
                </a:ext>
              </a:extLst>
            </p:cNvPr>
            <p:cNvSpPr/>
            <p:nvPr/>
          </p:nvSpPr>
          <p:spPr bwMode="auto">
            <a:xfrm>
              <a:off x="4336257" y="3060585"/>
              <a:ext cx="203200" cy="411163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ṧľïḓé">
              <a:extLst>
                <a:ext uri="{FF2B5EF4-FFF2-40B4-BE49-F238E27FC236}">
                  <a16:creationId xmlns:a16="http://schemas.microsoft.com/office/drawing/2014/main" id="{F2F1B7BD-8C3A-44E7-9C05-EE95A6E43682}"/>
                </a:ext>
              </a:extLst>
            </p:cNvPr>
            <p:cNvSpPr/>
            <p:nvPr/>
          </p:nvSpPr>
          <p:spPr bwMode="auto">
            <a:xfrm>
              <a:off x="4296569" y="3227272"/>
              <a:ext cx="425450" cy="531813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íŝḷiďe">
              <a:extLst>
                <a:ext uri="{FF2B5EF4-FFF2-40B4-BE49-F238E27FC236}">
                  <a16:creationId xmlns:a16="http://schemas.microsoft.com/office/drawing/2014/main" id="{866ED3EE-7510-4E89-9640-D450519627C5}"/>
                </a:ext>
              </a:extLst>
            </p:cNvPr>
            <p:cNvSpPr/>
            <p:nvPr/>
          </p:nvSpPr>
          <p:spPr bwMode="auto">
            <a:xfrm>
              <a:off x="4282282" y="3203460"/>
              <a:ext cx="150813" cy="138113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ṡḻíḋe">
              <a:extLst>
                <a:ext uri="{FF2B5EF4-FFF2-40B4-BE49-F238E27FC236}">
                  <a16:creationId xmlns:a16="http://schemas.microsoft.com/office/drawing/2014/main" id="{794097EC-ACB3-4865-B1E3-55E0C18F22B6}"/>
                </a:ext>
              </a:extLst>
            </p:cNvPr>
            <p:cNvSpPr/>
            <p:nvPr/>
          </p:nvSpPr>
          <p:spPr bwMode="auto">
            <a:xfrm>
              <a:off x="4456907" y="3317760"/>
              <a:ext cx="122238" cy="92075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í$ľîḋê">
              <a:extLst>
                <a:ext uri="{FF2B5EF4-FFF2-40B4-BE49-F238E27FC236}">
                  <a16:creationId xmlns:a16="http://schemas.microsoft.com/office/drawing/2014/main" id="{374CBF9A-82A8-405D-898D-BC4BD039E5FF}"/>
                </a:ext>
              </a:extLst>
            </p:cNvPr>
            <p:cNvSpPr/>
            <p:nvPr/>
          </p:nvSpPr>
          <p:spPr bwMode="auto">
            <a:xfrm>
              <a:off x="4529932" y="3386022"/>
              <a:ext cx="209550" cy="392113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ś1ïḓé">
              <a:extLst>
                <a:ext uri="{FF2B5EF4-FFF2-40B4-BE49-F238E27FC236}">
                  <a16:creationId xmlns:a16="http://schemas.microsoft.com/office/drawing/2014/main" id="{E926769B-6883-4938-92BD-12FDC8BD6DFC}"/>
                </a:ext>
              </a:extLst>
            </p:cNvPr>
            <p:cNvSpPr/>
            <p:nvPr/>
          </p:nvSpPr>
          <p:spPr bwMode="auto">
            <a:xfrm>
              <a:off x="4218782" y="3227272"/>
              <a:ext cx="520700" cy="550863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íṡlíďê">
              <a:extLst>
                <a:ext uri="{FF2B5EF4-FFF2-40B4-BE49-F238E27FC236}">
                  <a16:creationId xmlns:a16="http://schemas.microsoft.com/office/drawing/2014/main" id="{2656124D-9B46-4527-A33E-4E54E0AC7AB0}"/>
                </a:ext>
              </a:extLst>
            </p:cNvPr>
            <p:cNvSpPr/>
            <p:nvPr/>
          </p:nvSpPr>
          <p:spPr bwMode="auto">
            <a:xfrm>
              <a:off x="4550569" y="3197110"/>
              <a:ext cx="239713" cy="581025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îṣľíde">
              <a:extLst>
                <a:ext uri="{FF2B5EF4-FFF2-40B4-BE49-F238E27FC236}">
                  <a16:creationId xmlns:a16="http://schemas.microsoft.com/office/drawing/2014/main" id="{ED515D7B-104F-4057-B2A3-E6DAE7344A02}"/>
                </a:ext>
              </a:extLst>
            </p:cNvPr>
            <p:cNvSpPr/>
            <p:nvPr/>
          </p:nvSpPr>
          <p:spPr bwMode="auto">
            <a:xfrm>
              <a:off x="4745832" y="3800360"/>
              <a:ext cx="160338" cy="396875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íś1ïḋê">
              <a:extLst>
                <a:ext uri="{FF2B5EF4-FFF2-40B4-BE49-F238E27FC236}">
                  <a16:creationId xmlns:a16="http://schemas.microsoft.com/office/drawing/2014/main" id="{A0C0AA67-F7E4-42E5-9360-73851698DA97}"/>
                </a:ext>
              </a:extLst>
            </p:cNvPr>
            <p:cNvSpPr/>
            <p:nvPr/>
          </p:nvSpPr>
          <p:spPr bwMode="auto">
            <a:xfrm>
              <a:off x="4774407" y="4081347"/>
              <a:ext cx="55563" cy="58738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ṧḻïḍé">
              <a:extLst>
                <a:ext uri="{FF2B5EF4-FFF2-40B4-BE49-F238E27FC236}">
                  <a16:creationId xmlns:a16="http://schemas.microsoft.com/office/drawing/2014/main" id="{97F01DE8-8E4A-470C-AD21-562AF3AC6C45}"/>
                </a:ext>
              </a:extLst>
            </p:cNvPr>
            <p:cNvSpPr/>
            <p:nvPr/>
          </p:nvSpPr>
          <p:spPr bwMode="auto">
            <a:xfrm>
              <a:off x="4710907" y="3892435"/>
              <a:ext cx="55563" cy="60325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íŝļîdè">
              <a:extLst>
                <a:ext uri="{FF2B5EF4-FFF2-40B4-BE49-F238E27FC236}">
                  <a16:creationId xmlns:a16="http://schemas.microsoft.com/office/drawing/2014/main" id="{6B8FB457-7AC5-4B52-938B-F8BD1A0140DC}"/>
                </a:ext>
              </a:extLst>
            </p:cNvPr>
            <p:cNvSpPr/>
            <p:nvPr/>
          </p:nvSpPr>
          <p:spPr bwMode="auto">
            <a:xfrm>
              <a:off x="4474369" y="3170122"/>
              <a:ext cx="96838" cy="144463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îṡḻïḓé">
              <a:extLst>
                <a:ext uri="{FF2B5EF4-FFF2-40B4-BE49-F238E27FC236}">
                  <a16:creationId xmlns:a16="http://schemas.microsoft.com/office/drawing/2014/main" id="{E12E25FF-72DF-46F3-B5D8-A32E986FE795}"/>
                </a:ext>
              </a:extLst>
            </p:cNvPr>
            <p:cNvSpPr/>
            <p:nvPr/>
          </p:nvSpPr>
          <p:spPr bwMode="auto">
            <a:xfrm>
              <a:off x="4550569" y="4211522"/>
              <a:ext cx="557213" cy="161925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ṩļïďé">
              <a:extLst>
                <a:ext uri="{FF2B5EF4-FFF2-40B4-BE49-F238E27FC236}">
                  <a16:creationId xmlns:a16="http://schemas.microsoft.com/office/drawing/2014/main" id="{DFB0B219-1E2B-4F40-A5E9-644EF5033C52}"/>
                </a:ext>
              </a:extLst>
            </p:cNvPr>
            <p:cNvSpPr/>
            <p:nvPr/>
          </p:nvSpPr>
          <p:spPr bwMode="auto">
            <a:xfrm>
              <a:off x="3686969" y="3260610"/>
              <a:ext cx="644525" cy="969963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îš1iḍê">
              <a:extLst>
                <a:ext uri="{FF2B5EF4-FFF2-40B4-BE49-F238E27FC236}">
                  <a16:creationId xmlns:a16="http://schemas.microsoft.com/office/drawing/2014/main" id="{E9CD7297-41C7-40B2-AAE1-F71EE46339EE}"/>
                </a:ext>
              </a:extLst>
            </p:cNvPr>
            <p:cNvSpPr/>
            <p:nvPr/>
          </p:nvSpPr>
          <p:spPr bwMode="auto">
            <a:xfrm>
              <a:off x="4063207" y="3732097"/>
              <a:ext cx="452438" cy="38258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îšḻiḋe">
              <a:extLst>
                <a:ext uri="{FF2B5EF4-FFF2-40B4-BE49-F238E27FC236}">
                  <a16:creationId xmlns:a16="http://schemas.microsoft.com/office/drawing/2014/main" id="{4610AAD1-B7B5-4957-ACCD-2A2DA0E75B10}"/>
                </a:ext>
              </a:extLst>
            </p:cNvPr>
            <p:cNvSpPr/>
            <p:nvPr/>
          </p:nvSpPr>
          <p:spPr bwMode="auto">
            <a:xfrm>
              <a:off x="4217194" y="3944822"/>
              <a:ext cx="85725" cy="111125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66" name="标题 1">
            <a:extLst>
              <a:ext uri="{FF2B5EF4-FFF2-40B4-BE49-F238E27FC236}">
                <a16:creationId xmlns:a16="http://schemas.microsoft.com/office/drawing/2014/main" id="{ADF39C51-4A27-4AB2-84EB-5044D13D42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1724" y="2288948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67" name="文本占位符 62">
            <a:extLst>
              <a:ext uri="{FF2B5EF4-FFF2-40B4-BE49-F238E27FC236}">
                <a16:creationId xmlns:a16="http://schemas.microsoft.com/office/drawing/2014/main" id="{05DAA5A7-5904-464C-90B7-8C45FBA258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1724" y="459518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68" name="文本占位符 13">
            <a:extLst>
              <a:ext uri="{FF2B5EF4-FFF2-40B4-BE49-F238E27FC236}">
                <a16:creationId xmlns:a16="http://schemas.microsoft.com/office/drawing/2014/main" id="{837A9957-E93C-437A-AC4A-93A219A78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1725" y="429891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61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61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6308772-1E2F-400A-8D03-79D53FBA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8B5B7DA-7427-49D4-97DD-2F2A88CA1E21}"/>
              </a:ext>
            </a:extLst>
          </p:cNvPr>
          <p:cNvCxnSpPr/>
          <p:nvPr userDrawn="1"/>
        </p:nvCxnSpPr>
        <p:spPr>
          <a:xfrm>
            <a:off x="669924" y="1214229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33051C7-7F9A-412A-840F-314D504F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042714C-E6C6-4D6C-A2B0-CFA4D7E8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CC5A4B9C-5220-46C9-A101-85F307012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9F405A1D-D24F-2342-993E-EC7A199F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8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gif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1">
            <a:extLst>
              <a:ext uri="{FF2B5EF4-FFF2-40B4-BE49-F238E27FC236}">
                <a16:creationId xmlns:a16="http://schemas.microsoft.com/office/drawing/2014/main" id="{78C9C705-BBDB-2E47-82EF-C87C63D53F81}"/>
              </a:ext>
            </a:extLst>
          </p:cNvPr>
          <p:cNvCxnSpPr>
            <a:cxnSpLocks/>
          </p:cNvCxnSpPr>
          <p:nvPr/>
        </p:nvCxnSpPr>
        <p:spPr>
          <a:xfrm>
            <a:off x="3410857" y="3778292"/>
            <a:ext cx="5370286" cy="0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3">
            <a:extLst>
              <a:ext uri="{FF2B5EF4-FFF2-40B4-BE49-F238E27FC236}">
                <a16:creationId xmlns:a16="http://schemas.microsoft.com/office/drawing/2014/main" id="{DAC0EE9E-BBFC-0446-8792-61CD1FD860E4}"/>
              </a:ext>
            </a:extLst>
          </p:cNvPr>
          <p:cNvGrpSpPr/>
          <p:nvPr/>
        </p:nvGrpSpPr>
        <p:grpSpPr>
          <a:xfrm>
            <a:off x="4048644" y="5317564"/>
            <a:ext cx="4094711" cy="814605"/>
            <a:chOff x="4555804" y="5378586"/>
            <a:chExt cx="2873995" cy="478972"/>
          </a:xfrm>
          <a:solidFill>
            <a:srgbClr val="3A74AC"/>
          </a:solidFill>
        </p:grpSpPr>
        <p:sp>
          <p:nvSpPr>
            <p:cNvPr id="21" name="流程图: 终止 17">
              <a:extLst>
                <a:ext uri="{FF2B5EF4-FFF2-40B4-BE49-F238E27FC236}">
                  <a16:creationId xmlns:a16="http://schemas.microsoft.com/office/drawing/2014/main" id="{3B6084B1-98CF-3444-87F3-2F06C7D02273}"/>
                </a:ext>
              </a:extLst>
            </p:cNvPr>
            <p:cNvSpPr/>
            <p:nvPr/>
          </p:nvSpPr>
          <p:spPr>
            <a:xfrm>
              <a:off x="4555804" y="5378586"/>
              <a:ext cx="2873995" cy="478972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C166D39D-60B6-004D-9D85-65389549BE6E}"/>
                </a:ext>
              </a:extLst>
            </p:cNvPr>
            <p:cNvSpPr txBox="1"/>
            <p:nvPr/>
          </p:nvSpPr>
          <p:spPr>
            <a:xfrm>
              <a:off x="4719625" y="5451785"/>
              <a:ext cx="2546355" cy="343834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pPr algn="ctr" defTabSz="457178"/>
              <a:r>
                <a:rPr kumimoji="1" lang="en-US" altLang="zh-CN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PRESENTED</a:t>
              </a:r>
              <a:r>
                <a:rPr kumimoji="1" lang="zh-CN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CN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BY</a:t>
              </a:r>
              <a:r>
                <a:rPr kumimoji="1" lang="zh-CN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GROUP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18</a:t>
              </a:r>
            </a:p>
            <a:p>
              <a:pPr algn="ctr" defTabSz="457178"/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施易廷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陳世章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鄧楷齡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蔡柏旻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洪羚毓</a:t>
              </a:r>
              <a:endParaRPr kumimoji="1" lang="zh-CN" altLang="en-US" sz="16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F377FFD-9AF7-EC43-BD62-FA3A89B1EFF5}"/>
              </a:ext>
            </a:extLst>
          </p:cNvPr>
          <p:cNvGrpSpPr/>
          <p:nvPr/>
        </p:nvGrpSpPr>
        <p:grpSpPr>
          <a:xfrm>
            <a:off x="3425731" y="949288"/>
            <a:ext cx="5340538" cy="2329176"/>
            <a:chOff x="3487656" y="1446256"/>
            <a:chExt cx="4671593" cy="2037428"/>
          </a:xfrm>
        </p:grpSpPr>
        <p:sp>
          <p:nvSpPr>
            <p:cNvPr id="28" name="六边形 1">
              <a:extLst>
                <a:ext uri="{FF2B5EF4-FFF2-40B4-BE49-F238E27FC236}">
                  <a16:creationId xmlns:a16="http://schemas.microsoft.com/office/drawing/2014/main" id="{06D937F4-D928-F046-ACB5-53F8ADCAF576}"/>
                </a:ext>
              </a:extLst>
            </p:cNvPr>
            <p:cNvSpPr/>
            <p:nvPr/>
          </p:nvSpPr>
          <p:spPr>
            <a:xfrm rot="5400000">
              <a:off x="4945484" y="1679827"/>
              <a:ext cx="1821533" cy="1669318"/>
            </a:xfrm>
            <a:prstGeom prst="hexagon">
              <a:avLst/>
            </a:prstGeom>
            <a:solidFill>
              <a:srgbClr val="3A7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六边形 15">
              <a:extLst>
                <a:ext uri="{FF2B5EF4-FFF2-40B4-BE49-F238E27FC236}">
                  <a16:creationId xmlns:a16="http://schemas.microsoft.com/office/drawing/2014/main" id="{CF3C7BE9-6B6A-5546-B152-1D3A244ACB73}"/>
                </a:ext>
              </a:extLst>
            </p:cNvPr>
            <p:cNvSpPr/>
            <p:nvPr/>
          </p:nvSpPr>
          <p:spPr>
            <a:xfrm rot="3044592">
              <a:off x="4901565" y="1654091"/>
              <a:ext cx="1909371" cy="1749816"/>
            </a:xfrm>
            <a:prstGeom prst="hexagon">
              <a:avLst/>
            </a:prstGeom>
            <a:noFill/>
            <a:ln>
              <a:solidFill>
                <a:srgbClr val="3A74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A74AC"/>
                </a:solidFill>
              </a:endParaRPr>
            </a:p>
          </p:txBody>
        </p:sp>
        <p:sp>
          <p:nvSpPr>
            <p:cNvPr id="37" name="文本框 2">
              <a:extLst>
                <a:ext uri="{FF2B5EF4-FFF2-40B4-BE49-F238E27FC236}">
                  <a16:creationId xmlns:a16="http://schemas.microsoft.com/office/drawing/2014/main" id="{45277CF0-1B0C-DB47-98F4-B2FF190FFCD8}"/>
                </a:ext>
              </a:extLst>
            </p:cNvPr>
            <p:cNvSpPr txBox="1"/>
            <p:nvPr/>
          </p:nvSpPr>
          <p:spPr>
            <a:xfrm>
              <a:off x="4856552" y="2331709"/>
              <a:ext cx="1999396" cy="394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altLang="zh-TW" sz="40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Python</a:t>
              </a:r>
              <a:endParaRPr lang="en-US" altLang="zh-CN" sz="4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8" name="直接连接符 5">
              <a:extLst>
                <a:ext uri="{FF2B5EF4-FFF2-40B4-BE49-F238E27FC236}">
                  <a16:creationId xmlns:a16="http://schemas.microsoft.com/office/drawing/2014/main" id="{F2A0E1D1-A526-834E-92E7-A477BA01B97E}"/>
                </a:ext>
              </a:extLst>
            </p:cNvPr>
            <p:cNvCxnSpPr/>
            <p:nvPr/>
          </p:nvCxnSpPr>
          <p:spPr>
            <a:xfrm flipH="1">
              <a:off x="7010251" y="1446256"/>
              <a:ext cx="1148998" cy="743434"/>
            </a:xfrm>
            <a:prstGeom prst="line">
              <a:avLst/>
            </a:prstGeom>
            <a:ln>
              <a:solidFill>
                <a:srgbClr val="3A74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8">
              <a:extLst>
                <a:ext uri="{FF2B5EF4-FFF2-40B4-BE49-F238E27FC236}">
                  <a16:creationId xmlns:a16="http://schemas.microsoft.com/office/drawing/2014/main" id="{405F415A-D82F-784E-B794-AF1C5B1AE3F1}"/>
                </a:ext>
              </a:extLst>
            </p:cNvPr>
            <p:cNvCxnSpPr/>
            <p:nvPr/>
          </p:nvCxnSpPr>
          <p:spPr>
            <a:xfrm flipH="1">
              <a:off x="3487656" y="2514486"/>
              <a:ext cx="1148998" cy="743434"/>
            </a:xfrm>
            <a:prstGeom prst="line">
              <a:avLst/>
            </a:prstGeom>
            <a:ln>
              <a:solidFill>
                <a:srgbClr val="3A74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12">
            <a:extLst>
              <a:ext uri="{FF2B5EF4-FFF2-40B4-BE49-F238E27FC236}">
                <a16:creationId xmlns:a16="http://schemas.microsoft.com/office/drawing/2014/main" id="{F3A3FEBD-19B5-3442-87CB-CDCC464C6356}"/>
              </a:ext>
            </a:extLst>
          </p:cNvPr>
          <p:cNvCxnSpPr>
            <a:cxnSpLocks/>
          </p:cNvCxnSpPr>
          <p:nvPr/>
        </p:nvCxnSpPr>
        <p:spPr>
          <a:xfrm>
            <a:off x="2971674" y="4871218"/>
            <a:ext cx="6248652" cy="0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5AD4F6D-52B0-9A43-8668-38F029D79D60}"/>
              </a:ext>
            </a:extLst>
          </p:cNvPr>
          <p:cNvSpPr/>
          <p:nvPr/>
        </p:nvSpPr>
        <p:spPr>
          <a:xfrm>
            <a:off x="2690973" y="3868232"/>
            <a:ext cx="6885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產品</a:t>
            </a:r>
            <a:r>
              <a:rPr kumimoji="1" lang="en-US" altLang="zh-TW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品牌推薦系統</a:t>
            </a:r>
            <a:endParaRPr kumimoji="1" lang="en-US" altLang="zh-TW" sz="5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24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19979" y="1990019"/>
            <a:ext cx="5419185" cy="89535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程式說明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D61DF5-2091-4943-BA5D-83763A12AAE7}"/>
              </a:ext>
            </a:extLst>
          </p:cNvPr>
          <p:cNvSpPr txBox="1"/>
          <p:nvPr/>
        </p:nvSpPr>
        <p:spPr>
          <a:xfrm>
            <a:off x="3126594" y="1752994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8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ïṩḻîḋé">
            <a:extLst>
              <a:ext uri="{FF2B5EF4-FFF2-40B4-BE49-F238E27FC236}">
                <a16:creationId xmlns:a16="http://schemas.microsoft.com/office/drawing/2014/main" id="{60F0C6EB-D0D3-4756-847F-FF4DEF6B49DC}"/>
              </a:ext>
            </a:extLst>
          </p:cNvPr>
          <p:cNvGrpSpPr/>
          <p:nvPr/>
        </p:nvGrpSpPr>
        <p:grpSpPr>
          <a:xfrm>
            <a:off x="4010120" y="5386967"/>
            <a:ext cx="360078" cy="849052"/>
            <a:chOff x="5021074" y="5165013"/>
            <a:chExt cx="346103" cy="977150"/>
          </a:xfrm>
          <a:solidFill>
            <a:schemeClr val="tx2"/>
          </a:solidFill>
        </p:grpSpPr>
        <p:sp>
          <p:nvSpPr>
            <p:cNvPr id="39" name="ïṩlîďê">
              <a:extLst>
                <a:ext uri="{FF2B5EF4-FFF2-40B4-BE49-F238E27FC236}">
                  <a16:creationId xmlns:a16="http://schemas.microsoft.com/office/drawing/2014/main" id="{4C39997D-3EBE-48DA-BE36-FFB548175F1F}"/>
                </a:ext>
              </a:extLst>
            </p:cNvPr>
            <p:cNvSpPr/>
            <p:nvPr/>
          </p:nvSpPr>
          <p:spPr bwMode="auto">
            <a:xfrm>
              <a:off x="5123938" y="5165013"/>
              <a:ext cx="140387" cy="1542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îṧlïḑê">
              <a:extLst>
                <a:ext uri="{FF2B5EF4-FFF2-40B4-BE49-F238E27FC236}">
                  <a16:creationId xmlns:a16="http://schemas.microsoft.com/office/drawing/2014/main" id="{13ABDB5B-B19E-48E1-9B49-D501C8710B8E}"/>
                </a:ext>
              </a:extLst>
            </p:cNvPr>
            <p:cNvSpPr/>
            <p:nvPr/>
          </p:nvSpPr>
          <p:spPr bwMode="auto">
            <a:xfrm>
              <a:off x="5021074" y="5359608"/>
              <a:ext cx="346103" cy="782555"/>
            </a:xfrm>
            <a:custGeom>
              <a:avLst/>
              <a:gdLst>
                <a:gd name="T0" fmla="*/ 105 w 105"/>
                <a:gd name="T1" fmla="*/ 30 h 241"/>
                <a:gd name="T2" fmla="*/ 52 w 105"/>
                <a:gd name="T3" fmla="*/ 0 h 241"/>
                <a:gd name="T4" fmla="*/ 0 w 105"/>
                <a:gd name="T5" fmla="*/ 30 h 241"/>
                <a:gd name="T6" fmla="*/ 0 w 105"/>
                <a:gd name="T7" fmla="*/ 30 h 241"/>
                <a:gd name="T8" fmla="*/ 0 w 105"/>
                <a:gd name="T9" fmla="*/ 124 h 241"/>
                <a:gd name="T10" fmla="*/ 9 w 105"/>
                <a:gd name="T11" fmla="*/ 134 h 241"/>
                <a:gd name="T12" fmla="*/ 19 w 105"/>
                <a:gd name="T13" fmla="*/ 124 h 241"/>
                <a:gd name="T14" fmla="*/ 19 w 105"/>
                <a:gd name="T15" fmla="*/ 41 h 241"/>
                <a:gd name="T16" fmla="*/ 25 w 105"/>
                <a:gd name="T17" fmla="*/ 41 h 241"/>
                <a:gd name="T18" fmla="*/ 25 w 105"/>
                <a:gd name="T19" fmla="*/ 228 h 241"/>
                <a:gd name="T20" fmla="*/ 25 w 105"/>
                <a:gd name="T21" fmla="*/ 228 h 241"/>
                <a:gd name="T22" fmla="*/ 25 w 105"/>
                <a:gd name="T23" fmla="*/ 229 h 241"/>
                <a:gd name="T24" fmla="*/ 36 w 105"/>
                <a:gd name="T25" fmla="*/ 241 h 241"/>
                <a:gd name="T26" fmla="*/ 47 w 105"/>
                <a:gd name="T27" fmla="*/ 230 h 241"/>
                <a:gd name="T28" fmla="*/ 47 w 105"/>
                <a:gd name="T29" fmla="*/ 229 h 241"/>
                <a:gd name="T30" fmla="*/ 47 w 105"/>
                <a:gd name="T31" fmla="*/ 125 h 241"/>
                <a:gd name="T32" fmla="*/ 52 w 105"/>
                <a:gd name="T33" fmla="*/ 116 h 241"/>
                <a:gd name="T34" fmla="*/ 58 w 105"/>
                <a:gd name="T35" fmla="*/ 125 h 241"/>
                <a:gd name="T36" fmla="*/ 58 w 105"/>
                <a:gd name="T37" fmla="*/ 229 h 241"/>
                <a:gd name="T38" fmla="*/ 58 w 105"/>
                <a:gd name="T39" fmla="*/ 230 h 241"/>
                <a:gd name="T40" fmla="*/ 69 w 105"/>
                <a:gd name="T41" fmla="*/ 241 h 241"/>
                <a:gd name="T42" fmla="*/ 80 w 105"/>
                <a:gd name="T43" fmla="*/ 229 h 241"/>
                <a:gd name="T44" fmla="*/ 80 w 105"/>
                <a:gd name="T45" fmla="*/ 228 h 241"/>
                <a:gd name="T46" fmla="*/ 80 w 105"/>
                <a:gd name="T47" fmla="*/ 228 h 241"/>
                <a:gd name="T48" fmla="*/ 80 w 105"/>
                <a:gd name="T49" fmla="*/ 41 h 241"/>
                <a:gd name="T50" fmla="*/ 86 w 105"/>
                <a:gd name="T51" fmla="*/ 41 h 241"/>
                <a:gd name="T52" fmla="*/ 86 w 105"/>
                <a:gd name="T53" fmla="*/ 124 h 241"/>
                <a:gd name="T54" fmla="*/ 96 w 105"/>
                <a:gd name="T55" fmla="*/ 134 h 241"/>
                <a:gd name="T56" fmla="*/ 105 w 105"/>
                <a:gd name="T57" fmla="*/ 124 h 241"/>
                <a:gd name="T58" fmla="*/ 105 w 105"/>
                <a:gd name="T59" fmla="*/ 30 h 241"/>
                <a:gd name="T60" fmla="*/ 105 w 105"/>
                <a:gd name="T61" fmla="*/ 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" h="241">
                  <a:moveTo>
                    <a:pt x="105" y="30"/>
                  </a:moveTo>
                  <a:cubicBezTo>
                    <a:pt x="104" y="2"/>
                    <a:pt x="79" y="0"/>
                    <a:pt x="52" y="0"/>
                  </a:cubicBezTo>
                  <a:cubicBezTo>
                    <a:pt x="26" y="0"/>
                    <a:pt x="0" y="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4" y="134"/>
                    <a:pt x="9" y="134"/>
                  </a:cubicBezTo>
                  <a:cubicBezTo>
                    <a:pt x="14" y="134"/>
                    <a:pt x="19" y="130"/>
                    <a:pt x="19" y="12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9"/>
                    <a:pt x="25" y="229"/>
                  </a:cubicBezTo>
                  <a:cubicBezTo>
                    <a:pt x="25" y="235"/>
                    <a:pt x="30" y="241"/>
                    <a:pt x="36" y="241"/>
                  </a:cubicBezTo>
                  <a:cubicBezTo>
                    <a:pt x="41" y="241"/>
                    <a:pt x="46" y="236"/>
                    <a:pt x="47" y="230"/>
                  </a:cubicBezTo>
                  <a:cubicBezTo>
                    <a:pt x="47" y="230"/>
                    <a:pt x="47" y="230"/>
                    <a:pt x="47" y="229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0"/>
                    <a:pt x="48" y="116"/>
                    <a:pt x="52" y="116"/>
                  </a:cubicBezTo>
                  <a:cubicBezTo>
                    <a:pt x="57" y="116"/>
                    <a:pt x="58" y="120"/>
                    <a:pt x="58" y="125"/>
                  </a:cubicBezTo>
                  <a:cubicBezTo>
                    <a:pt x="58" y="229"/>
                    <a:pt x="58" y="229"/>
                    <a:pt x="58" y="229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59" y="236"/>
                    <a:pt x="63" y="241"/>
                    <a:pt x="69" y="241"/>
                  </a:cubicBezTo>
                  <a:cubicBezTo>
                    <a:pt x="75" y="241"/>
                    <a:pt x="80" y="235"/>
                    <a:pt x="80" y="229"/>
                  </a:cubicBezTo>
                  <a:cubicBezTo>
                    <a:pt x="80" y="228"/>
                    <a:pt x="80" y="228"/>
                    <a:pt x="80" y="228"/>
                  </a:cubicBezTo>
                  <a:cubicBezTo>
                    <a:pt x="80" y="228"/>
                    <a:pt x="80" y="228"/>
                    <a:pt x="80" y="22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30"/>
                    <a:pt x="91" y="134"/>
                    <a:pt x="96" y="134"/>
                  </a:cubicBezTo>
                  <a:cubicBezTo>
                    <a:pt x="101" y="134"/>
                    <a:pt x="105" y="130"/>
                    <a:pt x="105" y="124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iṥlîdè">
            <a:extLst>
              <a:ext uri="{FF2B5EF4-FFF2-40B4-BE49-F238E27FC236}">
                <a16:creationId xmlns:a16="http://schemas.microsoft.com/office/drawing/2014/main" id="{B59F26B3-1836-437F-965B-D7A59A429867}"/>
              </a:ext>
            </a:extLst>
          </p:cNvPr>
          <p:cNvGrpSpPr/>
          <p:nvPr/>
        </p:nvGrpSpPr>
        <p:grpSpPr>
          <a:xfrm>
            <a:off x="6661570" y="3049952"/>
            <a:ext cx="485891" cy="849052"/>
            <a:chOff x="7569592" y="2475415"/>
            <a:chExt cx="467031" cy="9771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7" name="íṣļîdé">
              <a:extLst>
                <a:ext uri="{FF2B5EF4-FFF2-40B4-BE49-F238E27FC236}">
                  <a16:creationId xmlns:a16="http://schemas.microsoft.com/office/drawing/2014/main" id="{44E8D342-4762-4EBF-ACE1-8031A7300CF4}"/>
                </a:ext>
              </a:extLst>
            </p:cNvPr>
            <p:cNvSpPr/>
            <p:nvPr/>
          </p:nvSpPr>
          <p:spPr bwMode="auto">
            <a:xfrm>
              <a:off x="7665500" y="2475415"/>
              <a:ext cx="144557" cy="155677"/>
            </a:xfrm>
            <a:prstGeom prst="ellipse">
              <a:avLst/>
            </a:pr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ľïďé">
              <a:extLst>
                <a:ext uri="{FF2B5EF4-FFF2-40B4-BE49-F238E27FC236}">
                  <a16:creationId xmlns:a16="http://schemas.microsoft.com/office/drawing/2014/main" id="{B6B243B0-085A-4E1B-8377-CF2716DA38C0}"/>
                </a:ext>
              </a:extLst>
            </p:cNvPr>
            <p:cNvSpPr/>
            <p:nvPr/>
          </p:nvSpPr>
          <p:spPr bwMode="auto">
            <a:xfrm>
              <a:off x="7569592" y="2660281"/>
              <a:ext cx="467031" cy="792285"/>
            </a:xfrm>
            <a:custGeom>
              <a:avLst/>
              <a:gdLst>
                <a:gd name="T0" fmla="*/ 139 w 142"/>
                <a:gd name="T1" fmla="*/ 31 h 241"/>
                <a:gd name="T2" fmla="*/ 125 w 142"/>
                <a:gd name="T3" fmla="*/ 32 h 241"/>
                <a:gd name="T4" fmla="*/ 106 w 142"/>
                <a:gd name="T5" fmla="*/ 50 h 241"/>
                <a:gd name="T6" fmla="*/ 106 w 142"/>
                <a:gd name="T7" fmla="*/ 30 h 241"/>
                <a:gd name="T8" fmla="*/ 106 w 142"/>
                <a:gd name="T9" fmla="*/ 30 h 241"/>
                <a:gd name="T10" fmla="*/ 53 w 142"/>
                <a:gd name="T11" fmla="*/ 0 h 241"/>
                <a:gd name="T12" fmla="*/ 0 w 142"/>
                <a:gd name="T13" fmla="*/ 30 h 241"/>
                <a:gd name="T14" fmla="*/ 0 w 142"/>
                <a:gd name="T15" fmla="*/ 30 h 241"/>
                <a:gd name="T16" fmla="*/ 0 w 142"/>
                <a:gd name="T17" fmla="*/ 124 h 241"/>
                <a:gd name="T18" fmla="*/ 10 w 142"/>
                <a:gd name="T19" fmla="*/ 134 h 241"/>
                <a:gd name="T20" fmla="*/ 19 w 142"/>
                <a:gd name="T21" fmla="*/ 124 h 241"/>
                <a:gd name="T22" fmla="*/ 19 w 142"/>
                <a:gd name="T23" fmla="*/ 41 h 241"/>
                <a:gd name="T24" fmla="*/ 25 w 142"/>
                <a:gd name="T25" fmla="*/ 41 h 241"/>
                <a:gd name="T26" fmla="*/ 25 w 142"/>
                <a:gd name="T27" fmla="*/ 228 h 241"/>
                <a:gd name="T28" fmla="*/ 25 w 142"/>
                <a:gd name="T29" fmla="*/ 228 h 241"/>
                <a:gd name="T30" fmla="*/ 25 w 142"/>
                <a:gd name="T31" fmla="*/ 229 h 241"/>
                <a:gd name="T32" fmla="*/ 36 w 142"/>
                <a:gd name="T33" fmla="*/ 241 h 241"/>
                <a:gd name="T34" fmla="*/ 47 w 142"/>
                <a:gd name="T35" fmla="*/ 230 h 241"/>
                <a:gd name="T36" fmla="*/ 47 w 142"/>
                <a:gd name="T37" fmla="*/ 229 h 241"/>
                <a:gd name="T38" fmla="*/ 47 w 142"/>
                <a:gd name="T39" fmla="*/ 125 h 241"/>
                <a:gd name="T40" fmla="*/ 53 w 142"/>
                <a:gd name="T41" fmla="*/ 116 h 241"/>
                <a:gd name="T42" fmla="*/ 58 w 142"/>
                <a:gd name="T43" fmla="*/ 125 h 241"/>
                <a:gd name="T44" fmla="*/ 58 w 142"/>
                <a:gd name="T45" fmla="*/ 229 h 241"/>
                <a:gd name="T46" fmla="*/ 58 w 142"/>
                <a:gd name="T47" fmla="*/ 230 h 241"/>
                <a:gd name="T48" fmla="*/ 69 w 142"/>
                <a:gd name="T49" fmla="*/ 241 h 241"/>
                <a:gd name="T50" fmla="*/ 81 w 142"/>
                <a:gd name="T51" fmla="*/ 229 h 241"/>
                <a:gd name="T52" fmla="*/ 81 w 142"/>
                <a:gd name="T53" fmla="*/ 228 h 241"/>
                <a:gd name="T54" fmla="*/ 81 w 142"/>
                <a:gd name="T55" fmla="*/ 41 h 241"/>
                <a:gd name="T56" fmla="*/ 87 w 142"/>
                <a:gd name="T57" fmla="*/ 41 h 241"/>
                <a:gd name="T58" fmla="*/ 87 w 142"/>
                <a:gd name="T59" fmla="*/ 69 h 241"/>
                <a:gd name="T60" fmla="*/ 87 w 142"/>
                <a:gd name="T61" fmla="*/ 78 h 241"/>
                <a:gd name="T62" fmla="*/ 87 w 142"/>
                <a:gd name="T63" fmla="*/ 96 h 241"/>
                <a:gd name="T64" fmla="*/ 138 w 142"/>
                <a:gd name="T65" fmla="*/ 45 h 241"/>
                <a:gd name="T66" fmla="*/ 139 w 142"/>
                <a:gd name="T67" fmla="*/ 3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241">
                  <a:moveTo>
                    <a:pt x="139" y="31"/>
                  </a:moveTo>
                  <a:cubicBezTo>
                    <a:pt x="135" y="27"/>
                    <a:pt x="129" y="28"/>
                    <a:pt x="125" y="3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2"/>
                    <a:pt x="79" y="0"/>
                    <a:pt x="53" y="0"/>
                  </a:cubicBezTo>
                  <a:cubicBezTo>
                    <a:pt x="26" y="0"/>
                    <a:pt x="1" y="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4" y="134"/>
                    <a:pt x="10" y="134"/>
                  </a:cubicBezTo>
                  <a:cubicBezTo>
                    <a:pt x="15" y="134"/>
                    <a:pt x="19" y="130"/>
                    <a:pt x="19" y="12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9"/>
                  </a:cubicBezTo>
                  <a:cubicBezTo>
                    <a:pt x="25" y="235"/>
                    <a:pt x="30" y="241"/>
                    <a:pt x="36" y="241"/>
                  </a:cubicBezTo>
                  <a:cubicBezTo>
                    <a:pt x="42" y="241"/>
                    <a:pt x="47" y="236"/>
                    <a:pt x="47" y="230"/>
                  </a:cubicBezTo>
                  <a:cubicBezTo>
                    <a:pt x="47" y="230"/>
                    <a:pt x="47" y="230"/>
                    <a:pt x="47" y="229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0"/>
                    <a:pt x="48" y="116"/>
                    <a:pt x="53" y="116"/>
                  </a:cubicBezTo>
                  <a:cubicBezTo>
                    <a:pt x="58" y="116"/>
                    <a:pt x="58" y="120"/>
                    <a:pt x="58" y="125"/>
                  </a:cubicBezTo>
                  <a:cubicBezTo>
                    <a:pt x="58" y="229"/>
                    <a:pt x="58" y="229"/>
                    <a:pt x="58" y="229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59" y="236"/>
                    <a:pt x="64" y="241"/>
                    <a:pt x="69" y="241"/>
                  </a:cubicBezTo>
                  <a:cubicBezTo>
                    <a:pt x="76" y="241"/>
                    <a:pt x="81" y="235"/>
                    <a:pt x="81" y="229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42" y="41"/>
                    <a:pt x="142" y="35"/>
                    <a:pt x="139" y="31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îs1ïḓé">
            <a:extLst>
              <a:ext uri="{FF2B5EF4-FFF2-40B4-BE49-F238E27FC236}">
                <a16:creationId xmlns:a16="http://schemas.microsoft.com/office/drawing/2014/main" id="{AF0B55E0-FB84-4954-9A15-A733859449D5}"/>
              </a:ext>
            </a:extLst>
          </p:cNvPr>
          <p:cNvGrpSpPr/>
          <p:nvPr/>
        </p:nvGrpSpPr>
        <p:grpSpPr>
          <a:xfrm>
            <a:off x="7945457" y="1988224"/>
            <a:ext cx="613148" cy="849054"/>
            <a:chOff x="8467515" y="825516"/>
            <a:chExt cx="589349" cy="9771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íşlïďé">
              <a:extLst>
                <a:ext uri="{FF2B5EF4-FFF2-40B4-BE49-F238E27FC236}">
                  <a16:creationId xmlns:a16="http://schemas.microsoft.com/office/drawing/2014/main" id="{FB1ACCCD-3AA6-4158-9351-751BE2E279AE}"/>
                </a:ext>
              </a:extLst>
            </p:cNvPr>
            <p:cNvSpPr/>
            <p:nvPr/>
          </p:nvSpPr>
          <p:spPr bwMode="auto">
            <a:xfrm>
              <a:off x="8691300" y="825516"/>
              <a:ext cx="144557" cy="154287"/>
            </a:xfrm>
            <a:prstGeom prst="ellipse">
              <a:avLst/>
            </a:pr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íṥliḑê">
              <a:extLst>
                <a:ext uri="{FF2B5EF4-FFF2-40B4-BE49-F238E27FC236}">
                  <a16:creationId xmlns:a16="http://schemas.microsoft.com/office/drawing/2014/main" id="{16A5A8C3-FE40-458C-B3C5-9EA6134A19C9}"/>
                </a:ext>
              </a:extLst>
            </p:cNvPr>
            <p:cNvSpPr/>
            <p:nvPr/>
          </p:nvSpPr>
          <p:spPr bwMode="auto">
            <a:xfrm>
              <a:off x="8467515" y="1010383"/>
              <a:ext cx="589349" cy="792285"/>
            </a:xfrm>
            <a:custGeom>
              <a:avLst/>
              <a:gdLst>
                <a:gd name="T0" fmla="*/ 177 w 179"/>
                <a:gd name="T1" fmla="*/ 45 h 241"/>
                <a:gd name="T2" fmla="*/ 164 w 179"/>
                <a:gd name="T3" fmla="*/ 41 h 241"/>
                <a:gd name="T4" fmla="*/ 143 w 179"/>
                <a:gd name="T5" fmla="*/ 51 h 241"/>
                <a:gd name="T6" fmla="*/ 143 w 179"/>
                <a:gd name="T7" fmla="*/ 30 h 241"/>
                <a:gd name="T8" fmla="*/ 143 w 179"/>
                <a:gd name="T9" fmla="*/ 30 h 241"/>
                <a:gd name="T10" fmla="*/ 90 w 179"/>
                <a:gd name="T11" fmla="*/ 0 h 241"/>
                <a:gd name="T12" fmla="*/ 37 w 179"/>
                <a:gd name="T13" fmla="*/ 30 h 241"/>
                <a:gd name="T14" fmla="*/ 37 w 179"/>
                <a:gd name="T15" fmla="*/ 30 h 241"/>
                <a:gd name="T16" fmla="*/ 37 w 179"/>
                <a:gd name="T17" fmla="*/ 51 h 241"/>
                <a:gd name="T18" fmla="*/ 16 w 179"/>
                <a:gd name="T19" fmla="*/ 41 h 241"/>
                <a:gd name="T20" fmla="*/ 3 w 179"/>
                <a:gd name="T21" fmla="*/ 45 h 241"/>
                <a:gd name="T22" fmla="*/ 8 w 179"/>
                <a:gd name="T23" fmla="*/ 58 h 241"/>
                <a:gd name="T24" fmla="*/ 56 w 179"/>
                <a:gd name="T25" fmla="*/ 82 h 241"/>
                <a:gd name="T26" fmla="*/ 56 w 179"/>
                <a:gd name="T27" fmla="*/ 40 h 241"/>
                <a:gd name="T28" fmla="*/ 62 w 179"/>
                <a:gd name="T29" fmla="*/ 40 h 241"/>
                <a:gd name="T30" fmla="*/ 62 w 179"/>
                <a:gd name="T31" fmla="*/ 228 h 241"/>
                <a:gd name="T32" fmla="*/ 62 w 179"/>
                <a:gd name="T33" fmla="*/ 228 h 241"/>
                <a:gd name="T34" fmla="*/ 62 w 179"/>
                <a:gd name="T35" fmla="*/ 229 h 241"/>
                <a:gd name="T36" fmla="*/ 73 w 179"/>
                <a:gd name="T37" fmla="*/ 241 h 241"/>
                <a:gd name="T38" fmla="*/ 84 w 179"/>
                <a:gd name="T39" fmla="*/ 230 h 241"/>
                <a:gd name="T40" fmla="*/ 84 w 179"/>
                <a:gd name="T41" fmla="*/ 229 h 241"/>
                <a:gd name="T42" fmla="*/ 84 w 179"/>
                <a:gd name="T43" fmla="*/ 125 h 241"/>
                <a:gd name="T44" fmla="*/ 90 w 179"/>
                <a:gd name="T45" fmla="*/ 116 h 241"/>
                <a:gd name="T46" fmla="*/ 95 w 179"/>
                <a:gd name="T47" fmla="*/ 125 h 241"/>
                <a:gd name="T48" fmla="*/ 95 w 179"/>
                <a:gd name="T49" fmla="*/ 229 h 241"/>
                <a:gd name="T50" fmla="*/ 96 w 179"/>
                <a:gd name="T51" fmla="*/ 230 h 241"/>
                <a:gd name="T52" fmla="*/ 106 w 179"/>
                <a:gd name="T53" fmla="*/ 241 h 241"/>
                <a:gd name="T54" fmla="*/ 118 w 179"/>
                <a:gd name="T55" fmla="*/ 229 h 241"/>
                <a:gd name="T56" fmla="*/ 118 w 179"/>
                <a:gd name="T57" fmla="*/ 228 h 241"/>
                <a:gd name="T58" fmla="*/ 118 w 179"/>
                <a:gd name="T59" fmla="*/ 40 h 241"/>
                <a:gd name="T60" fmla="*/ 124 w 179"/>
                <a:gd name="T61" fmla="*/ 40 h 241"/>
                <a:gd name="T62" fmla="*/ 124 w 179"/>
                <a:gd name="T63" fmla="*/ 82 h 241"/>
                <a:gd name="T64" fmla="*/ 172 w 179"/>
                <a:gd name="T65" fmla="*/ 58 h 241"/>
                <a:gd name="T66" fmla="*/ 177 w 179"/>
                <a:gd name="T67" fmla="*/ 4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241">
                  <a:moveTo>
                    <a:pt x="177" y="45"/>
                  </a:moveTo>
                  <a:cubicBezTo>
                    <a:pt x="175" y="41"/>
                    <a:pt x="169" y="39"/>
                    <a:pt x="164" y="41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2" y="2"/>
                    <a:pt x="116" y="0"/>
                    <a:pt x="90" y="0"/>
                  </a:cubicBezTo>
                  <a:cubicBezTo>
                    <a:pt x="63" y="0"/>
                    <a:pt x="38" y="2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1" y="39"/>
                    <a:pt x="5" y="41"/>
                    <a:pt x="3" y="45"/>
                  </a:cubicBezTo>
                  <a:cubicBezTo>
                    <a:pt x="0" y="50"/>
                    <a:pt x="3" y="56"/>
                    <a:pt x="8" y="58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9"/>
                  </a:cubicBezTo>
                  <a:cubicBezTo>
                    <a:pt x="62" y="235"/>
                    <a:pt x="67" y="241"/>
                    <a:pt x="73" y="241"/>
                  </a:cubicBezTo>
                  <a:cubicBezTo>
                    <a:pt x="79" y="241"/>
                    <a:pt x="84" y="236"/>
                    <a:pt x="84" y="230"/>
                  </a:cubicBezTo>
                  <a:cubicBezTo>
                    <a:pt x="84" y="230"/>
                    <a:pt x="84" y="230"/>
                    <a:pt x="84" y="229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0"/>
                    <a:pt x="85" y="116"/>
                    <a:pt x="90" y="116"/>
                  </a:cubicBezTo>
                  <a:cubicBezTo>
                    <a:pt x="95" y="116"/>
                    <a:pt x="95" y="120"/>
                    <a:pt x="95" y="125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95" y="230"/>
                    <a:pt x="95" y="230"/>
                    <a:pt x="96" y="230"/>
                  </a:cubicBezTo>
                  <a:cubicBezTo>
                    <a:pt x="96" y="236"/>
                    <a:pt x="101" y="241"/>
                    <a:pt x="106" y="241"/>
                  </a:cubicBezTo>
                  <a:cubicBezTo>
                    <a:pt x="113" y="241"/>
                    <a:pt x="118" y="235"/>
                    <a:pt x="118" y="229"/>
                  </a:cubicBezTo>
                  <a:cubicBezTo>
                    <a:pt x="118" y="228"/>
                    <a:pt x="118" y="228"/>
                    <a:pt x="118" y="228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7" y="56"/>
                    <a:pt x="179" y="50"/>
                    <a:pt x="177" y="45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iŝḷidè">
            <a:extLst>
              <a:ext uri="{FF2B5EF4-FFF2-40B4-BE49-F238E27FC236}">
                <a16:creationId xmlns:a16="http://schemas.microsoft.com/office/drawing/2014/main" id="{5FC409BA-CBAC-463E-B43F-21798117D4D5}"/>
              </a:ext>
            </a:extLst>
          </p:cNvPr>
          <p:cNvGrpSpPr/>
          <p:nvPr/>
        </p:nvGrpSpPr>
        <p:grpSpPr>
          <a:xfrm>
            <a:off x="5316693" y="4844667"/>
            <a:ext cx="469983" cy="847842"/>
            <a:chOff x="6276918" y="4540915"/>
            <a:chExt cx="451741" cy="9757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iṩ1îḋe">
              <a:extLst>
                <a:ext uri="{FF2B5EF4-FFF2-40B4-BE49-F238E27FC236}">
                  <a16:creationId xmlns:a16="http://schemas.microsoft.com/office/drawing/2014/main" id="{63D73BD2-49E8-45C0-8EC6-3625847B409A}"/>
                </a:ext>
              </a:extLst>
            </p:cNvPr>
            <p:cNvSpPr/>
            <p:nvPr/>
          </p:nvSpPr>
          <p:spPr bwMode="auto">
            <a:xfrm>
              <a:off x="6468734" y="4540915"/>
              <a:ext cx="140387" cy="151507"/>
            </a:xfrm>
            <a:custGeom>
              <a:avLst/>
              <a:gdLst>
                <a:gd name="T0" fmla="*/ 0 w 43"/>
                <a:gd name="T1" fmla="*/ 23 h 46"/>
                <a:gd name="T2" fmla="*/ 21 w 43"/>
                <a:gd name="T3" fmla="*/ 46 h 46"/>
                <a:gd name="T4" fmla="*/ 43 w 43"/>
                <a:gd name="T5" fmla="*/ 23 h 46"/>
                <a:gd name="T6" fmla="*/ 22 w 43"/>
                <a:gd name="T7" fmla="*/ 0 h 46"/>
                <a:gd name="T8" fmla="*/ 0 w 43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0" y="23"/>
                  </a:moveTo>
                  <a:cubicBezTo>
                    <a:pt x="0" y="35"/>
                    <a:pt x="10" y="46"/>
                    <a:pt x="21" y="46"/>
                  </a:cubicBezTo>
                  <a:cubicBezTo>
                    <a:pt x="33" y="46"/>
                    <a:pt x="43" y="36"/>
                    <a:pt x="43" y="23"/>
                  </a:cubicBezTo>
                  <a:cubicBezTo>
                    <a:pt x="43" y="10"/>
                    <a:pt x="33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îś1íḓé">
              <a:extLst>
                <a:ext uri="{FF2B5EF4-FFF2-40B4-BE49-F238E27FC236}">
                  <a16:creationId xmlns:a16="http://schemas.microsoft.com/office/drawing/2014/main" id="{B08B7F27-5011-48A4-919F-19D149C4BA75}"/>
                </a:ext>
              </a:extLst>
            </p:cNvPr>
            <p:cNvSpPr/>
            <p:nvPr/>
          </p:nvSpPr>
          <p:spPr bwMode="auto">
            <a:xfrm>
              <a:off x="6276918" y="4704931"/>
              <a:ext cx="442011" cy="654678"/>
            </a:xfrm>
            <a:custGeom>
              <a:avLst/>
              <a:gdLst>
                <a:gd name="T0" fmla="*/ 1 w 134"/>
                <a:gd name="T1" fmla="*/ 84 h 199"/>
                <a:gd name="T2" fmla="*/ 10 w 134"/>
                <a:gd name="T3" fmla="*/ 36 h 199"/>
                <a:gd name="T4" fmla="*/ 15 w 134"/>
                <a:gd name="T5" fmla="*/ 29 h 199"/>
                <a:gd name="T6" fmla="*/ 61 w 134"/>
                <a:gd name="T7" fmla="*/ 2 h 199"/>
                <a:gd name="T8" fmla="*/ 62 w 134"/>
                <a:gd name="T9" fmla="*/ 2 h 199"/>
                <a:gd name="T10" fmla="*/ 62 w 134"/>
                <a:gd name="T11" fmla="*/ 1 h 199"/>
                <a:gd name="T12" fmla="*/ 63 w 134"/>
                <a:gd name="T13" fmla="*/ 1 h 199"/>
                <a:gd name="T14" fmla="*/ 63 w 134"/>
                <a:gd name="T15" fmla="*/ 1 h 199"/>
                <a:gd name="T16" fmla="*/ 64 w 134"/>
                <a:gd name="T17" fmla="*/ 1 h 199"/>
                <a:gd name="T18" fmla="*/ 64 w 134"/>
                <a:gd name="T19" fmla="*/ 1 h 199"/>
                <a:gd name="T20" fmla="*/ 65 w 134"/>
                <a:gd name="T21" fmla="*/ 1 h 199"/>
                <a:gd name="T22" fmla="*/ 65 w 134"/>
                <a:gd name="T23" fmla="*/ 0 h 199"/>
                <a:gd name="T24" fmla="*/ 66 w 134"/>
                <a:gd name="T25" fmla="*/ 0 h 199"/>
                <a:gd name="T26" fmla="*/ 66 w 134"/>
                <a:gd name="T27" fmla="*/ 0 h 199"/>
                <a:gd name="T28" fmla="*/ 67 w 134"/>
                <a:gd name="T29" fmla="*/ 0 h 199"/>
                <a:gd name="T30" fmla="*/ 67 w 134"/>
                <a:gd name="T31" fmla="*/ 0 h 199"/>
                <a:gd name="T32" fmla="*/ 68 w 134"/>
                <a:gd name="T33" fmla="*/ 0 h 199"/>
                <a:gd name="T34" fmla="*/ 68 w 134"/>
                <a:gd name="T35" fmla="*/ 0 h 199"/>
                <a:gd name="T36" fmla="*/ 69 w 134"/>
                <a:gd name="T37" fmla="*/ 0 h 199"/>
                <a:gd name="T38" fmla="*/ 69 w 134"/>
                <a:gd name="T39" fmla="*/ 1 h 199"/>
                <a:gd name="T40" fmla="*/ 70 w 134"/>
                <a:gd name="T41" fmla="*/ 1 h 199"/>
                <a:gd name="T42" fmla="*/ 70 w 134"/>
                <a:gd name="T43" fmla="*/ 1 h 199"/>
                <a:gd name="T44" fmla="*/ 92 w 134"/>
                <a:gd name="T45" fmla="*/ 9 h 199"/>
                <a:gd name="T46" fmla="*/ 99 w 134"/>
                <a:gd name="T47" fmla="*/ 21 h 199"/>
                <a:gd name="T48" fmla="*/ 92 w 134"/>
                <a:gd name="T49" fmla="*/ 89 h 199"/>
                <a:gd name="T50" fmla="*/ 92 w 134"/>
                <a:gd name="T51" fmla="*/ 90 h 199"/>
                <a:gd name="T52" fmla="*/ 129 w 134"/>
                <a:gd name="T53" fmla="*/ 113 h 199"/>
                <a:gd name="T54" fmla="*/ 134 w 134"/>
                <a:gd name="T55" fmla="*/ 123 h 199"/>
                <a:gd name="T56" fmla="*/ 127 w 134"/>
                <a:gd name="T57" fmla="*/ 188 h 199"/>
                <a:gd name="T58" fmla="*/ 116 w 134"/>
                <a:gd name="T59" fmla="*/ 199 h 199"/>
                <a:gd name="T60" fmla="*/ 105 w 134"/>
                <a:gd name="T61" fmla="*/ 187 h 199"/>
                <a:gd name="T62" fmla="*/ 112 w 134"/>
                <a:gd name="T63" fmla="*/ 130 h 199"/>
                <a:gd name="T64" fmla="*/ 56 w 134"/>
                <a:gd name="T65" fmla="*/ 96 h 199"/>
                <a:gd name="T66" fmla="*/ 55 w 134"/>
                <a:gd name="T67" fmla="*/ 95 h 199"/>
                <a:gd name="T68" fmla="*/ 55 w 134"/>
                <a:gd name="T69" fmla="*/ 95 h 199"/>
                <a:gd name="T70" fmla="*/ 54 w 134"/>
                <a:gd name="T71" fmla="*/ 95 h 199"/>
                <a:gd name="T72" fmla="*/ 54 w 134"/>
                <a:gd name="T73" fmla="*/ 95 h 199"/>
                <a:gd name="T74" fmla="*/ 53 w 134"/>
                <a:gd name="T75" fmla="*/ 94 h 199"/>
                <a:gd name="T76" fmla="*/ 53 w 134"/>
                <a:gd name="T77" fmla="*/ 94 h 199"/>
                <a:gd name="T78" fmla="*/ 52 w 134"/>
                <a:gd name="T79" fmla="*/ 93 h 199"/>
                <a:gd name="T80" fmla="*/ 52 w 134"/>
                <a:gd name="T81" fmla="*/ 93 h 199"/>
                <a:gd name="T82" fmla="*/ 52 w 134"/>
                <a:gd name="T83" fmla="*/ 93 h 199"/>
                <a:gd name="T84" fmla="*/ 51 w 134"/>
                <a:gd name="T85" fmla="*/ 90 h 199"/>
                <a:gd name="T86" fmla="*/ 51 w 134"/>
                <a:gd name="T87" fmla="*/ 90 h 199"/>
                <a:gd name="T88" fmla="*/ 50 w 134"/>
                <a:gd name="T89" fmla="*/ 89 h 199"/>
                <a:gd name="T90" fmla="*/ 50 w 134"/>
                <a:gd name="T91" fmla="*/ 89 h 199"/>
                <a:gd name="T92" fmla="*/ 50 w 134"/>
                <a:gd name="T93" fmla="*/ 88 h 199"/>
                <a:gd name="T94" fmla="*/ 50 w 134"/>
                <a:gd name="T95" fmla="*/ 87 h 199"/>
                <a:gd name="T96" fmla="*/ 50 w 134"/>
                <a:gd name="T97" fmla="*/ 87 h 199"/>
                <a:gd name="T98" fmla="*/ 50 w 134"/>
                <a:gd name="T99" fmla="*/ 86 h 199"/>
                <a:gd name="T100" fmla="*/ 50 w 134"/>
                <a:gd name="T101" fmla="*/ 85 h 199"/>
                <a:gd name="T102" fmla="*/ 50 w 134"/>
                <a:gd name="T103" fmla="*/ 85 h 199"/>
                <a:gd name="T104" fmla="*/ 50 w 134"/>
                <a:gd name="T105" fmla="*/ 84 h 199"/>
                <a:gd name="T106" fmla="*/ 50 w 134"/>
                <a:gd name="T107" fmla="*/ 84 h 199"/>
                <a:gd name="T108" fmla="*/ 56 w 134"/>
                <a:gd name="T109" fmla="*/ 33 h 199"/>
                <a:gd name="T110" fmla="*/ 31 w 134"/>
                <a:gd name="T111" fmla="*/ 46 h 199"/>
                <a:gd name="T112" fmla="*/ 23 w 134"/>
                <a:gd name="T113" fmla="*/ 89 h 199"/>
                <a:gd name="T114" fmla="*/ 10 w 134"/>
                <a:gd name="T115" fmla="*/ 98 h 199"/>
                <a:gd name="T116" fmla="*/ 1 w 134"/>
                <a:gd name="T117" fmla="*/ 8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99">
                  <a:moveTo>
                    <a:pt x="1" y="84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2" y="2"/>
                    <a:pt x="62" y="2"/>
                    <a:pt x="62" y="1"/>
                  </a:cubicBezTo>
                  <a:cubicBezTo>
                    <a:pt x="62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7" y="10"/>
                    <a:pt x="100" y="16"/>
                    <a:pt x="99" y="21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90"/>
                    <a:pt x="92" y="90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2" y="115"/>
                    <a:pt x="134" y="119"/>
                    <a:pt x="134" y="123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94"/>
                    <a:pt x="122" y="199"/>
                    <a:pt x="116" y="199"/>
                  </a:cubicBezTo>
                  <a:cubicBezTo>
                    <a:pt x="110" y="199"/>
                    <a:pt x="105" y="194"/>
                    <a:pt x="105" y="187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6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3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1" y="91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89"/>
                    <a:pt x="50" y="89"/>
                    <a:pt x="50" y="89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5"/>
                    <a:pt x="50" y="85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5"/>
                    <a:pt x="15" y="99"/>
                    <a:pt x="10" y="98"/>
                  </a:cubicBezTo>
                  <a:cubicBezTo>
                    <a:pt x="4" y="96"/>
                    <a:pt x="0" y="90"/>
                    <a:pt x="1" y="84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ïš1íḋè">
              <a:extLst>
                <a:ext uri="{FF2B5EF4-FFF2-40B4-BE49-F238E27FC236}">
                  <a16:creationId xmlns:a16="http://schemas.microsoft.com/office/drawing/2014/main" id="{68505867-F1F4-47D7-B795-FE64005DBC0B}"/>
                </a:ext>
              </a:extLst>
            </p:cNvPr>
            <p:cNvSpPr/>
            <p:nvPr/>
          </p:nvSpPr>
          <p:spPr bwMode="auto">
            <a:xfrm>
              <a:off x="6389505" y="5039915"/>
              <a:ext cx="132047" cy="476761"/>
            </a:xfrm>
            <a:custGeom>
              <a:avLst/>
              <a:gdLst>
                <a:gd name="T0" fmla="*/ 1 w 40"/>
                <a:gd name="T1" fmla="*/ 131 h 145"/>
                <a:gd name="T2" fmla="*/ 19 w 40"/>
                <a:gd name="T3" fmla="*/ 1 h 145"/>
                <a:gd name="T4" fmla="*/ 20 w 40"/>
                <a:gd name="T5" fmla="*/ 0 h 145"/>
                <a:gd name="T6" fmla="*/ 40 w 40"/>
                <a:gd name="T7" fmla="*/ 12 h 145"/>
                <a:gd name="T8" fmla="*/ 23 w 40"/>
                <a:gd name="T9" fmla="*/ 135 h 145"/>
                <a:gd name="T10" fmla="*/ 10 w 40"/>
                <a:gd name="T11" fmla="*/ 144 h 145"/>
                <a:gd name="T12" fmla="*/ 1 w 40"/>
                <a:gd name="T13" fmla="*/ 1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5">
                  <a:moveTo>
                    <a:pt x="1" y="13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41"/>
                    <a:pt x="16" y="145"/>
                    <a:pt x="10" y="144"/>
                  </a:cubicBezTo>
                  <a:cubicBezTo>
                    <a:pt x="4" y="143"/>
                    <a:pt x="0" y="137"/>
                    <a:pt x="1" y="131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išľïḋê">
              <a:extLst>
                <a:ext uri="{FF2B5EF4-FFF2-40B4-BE49-F238E27FC236}">
                  <a16:creationId xmlns:a16="http://schemas.microsoft.com/office/drawing/2014/main" id="{E697A523-7BC6-46CA-ABD0-1D4687D403DE}"/>
                </a:ext>
              </a:extLst>
            </p:cNvPr>
            <p:cNvSpPr/>
            <p:nvPr/>
          </p:nvSpPr>
          <p:spPr bwMode="auto">
            <a:xfrm>
              <a:off x="6603561" y="4849489"/>
              <a:ext cx="125098" cy="141777"/>
            </a:xfrm>
            <a:custGeom>
              <a:avLst/>
              <a:gdLst>
                <a:gd name="T0" fmla="*/ 3 w 38"/>
                <a:gd name="T1" fmla="*/ 0 h 43"/>
                <a:gd name="T2" fmla="*/ 32 w 38"/>
                <a:gd name="T3" fmla="*/ 20 h 43"/>
                <a:gd name="T4" fmla="*/ 35 w 38"/>
                <a:gd name="T5" fmla="*/ 36 h 43"/>
                <a:gd name="T6" fmla="*/ 20 w 38"/>
                <a:gd name="T7" fmla="*/ 39 h 43"/>
                <a:gd name="T8" fmla="*/ 0 w 38"/>
                <a:gd name="T9" fmla="*/ 25 h 43"/>
                <a:gd name="T10" fmla="*/ 3 w 3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" y="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7" y="23"/>
                    <a:pt x="38" y="30"/>
                    <a:pt x="35" y="36"/>
                  </a:cubicBezTo>
                  <a:cubicBezTo>
                    <a:pt x="32" y="41"/>
                    <a:pt x="25" y="43"/>
                    <a:pt x="20" y="39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îŝḷîḑe">
            <a:extLst>
              <a:ext uri="{FF2B5EF4-FFF2-40B4-BE49-F238E27FC236}">
                <a16:creationId xmlns:a16="http://schemas.microsoft.com/office/drawing/2014/main" id="{1747467D-BFC6-436F-8A93-5ED0EFD79770}"/>
              </a:ext>
            </a:extLst>
          </p:cNvPr>
          <p:cNvSpPr/>
          <p:nvPr/>
        </p:nvSpPr>
        <p:spPr bwMode="auto">
          <a:xfrm>
            <a:off x="5235711" y="2476267"/>
            <a:ext cx="2096849" cy="1856319"/>
          </a:xfrm>
          <a:custGeom>
            <a:avLst/>
            <a:gdLst>
              <a:gd name="T0" fmla="*/ 148 w 613"/>
              <a:gd name="T1" fmla="*/ 648 h 650"/>
              <a:gd name="T2" fmla="*/ 108 w 613"/>
              <a:gd name="T3" fmla="*/ 594 h 650"/>
              <a:gd name="T4" fmla="*/ 233 w 613"/>
              <a:gd name="T5" fmla="*/ 80 h 650"/>
              <a:gd name="T6" fmla="*/ 366 w 613"/>
              <a:gd name="T7" fmla="*/ 30 h 650"/>
              <a:gd name="T8" fmla="*/ 534 w 613"/>
              <a:gd name="T9" fmla="*/ 41 h 650"/>
              <a:gd name="T10" fmla="*/ 550 w 613"/>
              <a:gd name="T11" fmla="*/ 0 h 650"/>
              <a:gd name="T12" fmla="*/ 613 w 613"/>
              <a:gd name="T13" fmla="*/ 81 h 650"/>
              <a:gd name="T14" fmla="*/ 512 w 613"/>
              <a:gd name="T15" fmla="*/ 95 h 650"/>
              <a:gd name="T16" fmla="*/ 529 w 613"/>
              <a:gd name="T17" fmla="*/ 51 h 650"/>
              <a:gd name="T18" fmla="*/ 368 w 613"/>
              <a:gd name="T19" fmla="*/ 42 h 650"/>
              <a:gd name="T20" fmla="*/ 239 w 613"/>
              <a:gd name="T21" fmla="*/ 90 h 650"/>
              <a:gd name="T22" fmla="*/ 75 w 613"/>
              <a:gd name="T23" fmla="*/ 314 h 650"/>
              <a:gd name="T24" fmla="*/ 118 w 613"/>
              <a:gd name="T25" fmla="*/ 588 h 650"/>
              <a:gd name="T26" fmla="*/ 156 w 613"/>
              <a:gd name="T27" fmla="*/ 641 h 650"/>
              <a:gd name="T28" fmla="*/ 158 w 613"/>
              <a:gd name="T29" fmla="*/ 642 h 650"/>
              <a:gd name="T30" fmla="*/ 149 w 613"/>
              <a:gd name="T31" fmla="*/ 650 h 650"/>
              <a:gd name="T32" fmla="*/ 148 w 613"/>
              <a:gd name="T33" fmla="*/ 648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3" h="650">
                <a:moveTo>
                  <a:pt x="148" y="648"/>
                </a:moveTo>
                <a:cubicBezTo>
                  <a:pt x="133" y="631"/>
                  <a:pt x="119" y="613"/>
                  <a:pt x="108" y="594"/>
                </a:cubicBezTo>
                <a:cubicBezTo>
                  <a:pt x="0" y="418"/>
                  <a:pt x="56" y="187"/>
                  <a:pt x="233" y="80"/>
                </a:cubicBezTo>
                <a:cubicBezTo>
                  <a:pt x="274" y="55"/>
                  <a:pt x="319" y="38"/>
                  <a:pt x="366" y="30"/>
                </a:cubicBezTo>
                <a:cubicBezTo>
                  <a:pt x="422" y="21"/>
                  <a:pt x="479" y="25"/>
                  <a:pt x="534" y="41"/>
                </a:cubicBezTo>
                <a:cubicBezTo>
                  <a:pt x="550" y="0"/>
                  <a:pt x="550" y="0"/>
                  <a:pt x="550" y="0"/>
                </a:cubicBezTo>
                <a:cubicBezTo>
                  <a:pt x="613" y="81"/>
                  <a:pt x="613" y="81"/>
                  <a:pt x="613" y="81"/>
                </a:cubicBezTo>
                <a:cubicBezTo>
                  <a:pt x="512" y="95"/>
                  <a:pt x="512" y="95"/>
                  <a:pt x="512" y="95"/>
                </a:cubicBezTo>
                <a:cubicBezTo>
                  <a:pt x="529" y="51"/>
                  <a:pt x="529" y="51"/>
                  <a:pt x="529" y="51"/>
                </a:cubicBezTo>
                <a:cubicBezTo>
                  <a:pt x="477" y="36"/>
                  <a:pt x="421" y="33"/>
                  <a:pt x="368" y="42"/>
                </a:cubicBezTo>
                <a:cubicBezTo>
                  <a:pt x="322" y="49"/>
                  <a:pt x="279" y="65"/>
                  <a:pt x="239" y="90"/>
                </a:cubicBezTo>
                <a:cubicBezTo>
                  <a:pt x="156" y="140"/>
                  <a:pt x="98" y="220"/>
                  <a:pt x="75" y="314"/>
                </a:cubicBezTo>
                <a:cubicBezTo>
                  <a:pt x="52" y="408"/>
                  <a:pt x="67" y="505"/>
                  <a:pt x="118" y="588"/>
                </a:cubicBezTo>
                <a:cubicBezTo>
                  <a:pt x="129" y="607"/>
                  <a:pt x="142" y="624"/>
                  <a:pt x="156" y="641"/>
                </a:cubicBezTo>
                <a:cubicBezTo>
                  <a:pt x="158" y="642"/>
                  <a:pt x="158" y="642"/>
                  <a:pt x="158" y="642"/>
                </a:cubicBezTo>
                <a:cubicBezTo>
                  <a:pt x="149" y="650"/>
                  <a:pt x="149" y="650"/>
                  <a:pt x="149" y="650"/>
                </a:cubicBezTo>
                <a:lnTo>
                  <a:pt x="148" y="648"/>
                </a:ln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î$ḻîḍé">
            <a:extLst>
              <a:ext uri="{FF2B5EF4-FFF2-40B4-BE49-F238E27FC236}">
                <a16:creationId xmlns:a16="http://schemas.microsoft.com/office/drawing/2014/main" id="{38D1EB8F-0200-4423-8644-BB6D9257B407}"/>
              </a:ext>
            </a:extLst>
          </p:cNvPr>
          <p:cNvSpPr/>
          <p:nvPr/>
        </p:nvSpPr>
        <p:spPr bwMode="auto">
          <a:xfrm>
            <a:off x="3175012" y="6281900"/>
            <a:ext cx="1670249" cy="576100"/>
          </a:xfrm>
          <a:custGeom>
            <a:avLst/>
            <a:gdLst>
              <a:gd name="T0" fmla="*/ 485 w 488"/>
              <a:gd name="T1" fmla="*/ 0 h 202"/>
              <a:gd name="T2" fmla="*/ 249 w 488"/>
              <a:gd name="T3" fmla="*/ 6 h 202"/>
              <a:gd name="T4" fmla="*/ 0 w 488"/>
              <a:gd name="T5" fmla="*/ 183 h 202"/>
              <a:gd name="T6" fmla="*/ 9 w 488"/>
              <a:gd name="T7" fmla="*/ 202 h 202"/>
              <a:gd name="T8" fmla="*/ 254 w 488"/>
              <a:gd name="T9" fmla="*/ 28 h 202"/>
              <a:gd name="T10" fmla="*/ 488 w 488"/>
              <a:gd name="T11" fmla="*/ 21 h 202"/>
              <a:gd name="T12" fmla="*/ 485 w 488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8" h="202">
                <a:moveTo>
                  <a:pt x="485" y="0"/>
                </a:moveTo>
                <a:cubicBezTo>
                  <a:pt x="249" y="6"/>
                  <a:pt x="249" y="6"/>
                  <a:pt x="249" y="6"/>
                </a:cubicBezTo>
                <a:cubicBezTo>
                  <a:pt x="0" y="183"/>
                  <a:pt x="0" y="183"/>
                  <a:pt x="0" y="183"/>
                </a:cubicBezTo>
                <a:cubicBezTo>
                  <a:pt x="9" y="202"/>
                  <a:pt x="9" y="202"/>
                  <a:pt x="9" y="202"/>
                </a:cubicBezTo>
                <a:cubicBezTo>
                  <a:pt x="254" y="28"/>
                  <a:pt x="254" y="28"/>
                  <a:pt x="254" y="28"/>
                </a:cubicBezTo>
                <a:cubicBezTo>
                  <a:pt x="488" y="21"/>
                  <a:pt x="488" y="21"/>
                  <a:pt x="488" y="21"/>
                </a:cubicBezTo>
                <a:cubicBezTo>
                  <a:pt x="487" y="14"/>
                  <a:pt x="486" y="7"/>
                  <a:pt x="4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îṣḷíḋé">
            <a:extLst>
              <a:ext uri="{FF2B5EF4-FFF2-40B4-BE49-F238E27FC236}">
                <a16:creationId xmlns:a16="http://schemas.microsoft.com/office/drawing/2014/main" id="{4347F77F-2FD3-4FE7-A7C1-353EB72ECC20}"/>
              </a:ext>
            </a:extLst>
          </p:cNvPr>
          <p:cNvSpPr/>
          <p:nvPr/>
        </p:nvSpPr>
        <p:spPr bwMode="auto">
          <a:xfrm>
            <a:off x="5235711" y="4715444"/>
            <a:ext cx="1122176" cy="1388918"/>
          </a:xfrm>
          <a:custGeom>
            <a:avLst/>
            <a:gdLst>
              <a:gd name="T0" fmla="*/ 244 w 328"/>
              <a:gd name="T1" fmla="*/ 6 h 486"/>
              <a:gd name="T2" fmla="*/ 303 w 328"/>
              <a:gd name="T3" fmla="*/ 218 h 486"/>
              <a:gd name="T4" fmla="*/ 48 w 328"/>
              <a:gd name="T5" fmla="*/ 373 h 486"/>
              <a:gd name="T6" fmla="*/ 0 w 328"/>
              <a:gd name="T7" fmla="*/ 472 h 486"/>
              <a:gd name="T8" fmla="*/ 17 w 328"/>
              <a:gd name="T9" fmla="*/ 486 h 486"/>
              <a:gd name="T10" fmla="*/ 65 w 328"/>
              <a:gd name="T11" fmla="*/ 388 h 486"/>
              <a:gd name="T12" fmla="*/ 328 w 328"/>
              <a:gd name="T13" fmla="*/ 228 h 486"/>
              <a:gd name="T14" fmla="*/ 264 w 328"/>
              <a:gd name="T15" fmla="*/ 0 h 486"/>
              <a:gd name="T16" fmla="*/ 244 w 328"/>
              <a:gd name="T17" fmla="*/ 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86">
                <a:moveTo>
                  <a:pt x="244" y="6"/>
                </a:moveTo>
                <a:cubicBezTo>
                  <a:pt x="303" y="218"/>
                  <a:pt x="303" y="218"/>
                  <a:pt x="303" y="218"/>
                </a:cubicBezTo>
                <a:cubicBezTo>
                  <a:pt x="48" y="373"/>
                  <a:pt x="48" y="373"/>
                  <a:pt x="48" y="373"/>
                </a:cubicBezTo>
                <a:cubicBezTo>
                  <a:pt x="0" y="472"/>
                  <a:pt x="0" y="472"/>
                  <a:pt x="0" y="472"/>
                </a:cubicBezTo>
                <a:cubicBezTo>
                  <a:pt x="6" y="476"/>
                  <a:pt x="12" y="480"/>
                  <a:pt x="17" y="486"/>
                </a:cubicBezTo>
                <a:cubicBezTo>
                  <a:pt x="65" y="388"/>
                  <a:pt x="65" y="388"/>
                  <a:pt x="65" y="388"/>
                </a:cubicBezTo>
                <a:cubicBezTo>
                  <a:pt x="328" y="228"/>
                  <a:pt x="328" y="228"/>
                  <a:pt x="328" y="228"/>
                </a:cubicBezTo>
                <a:cubicBezTo>
                  <a:pt x="264" y="0"/>
                  <a:pt x="264" y="0"/>
                  <a:pt x="264" y="0"/>
                </a:cubicBezTo>
                <a:cubicBezTo>
                  <a:pt x="258" y="3"/>
                  <a:pt x="251" y="5"/>
                  <a:pt x="244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íS1îďe">
            <a:extLst>
              <a:ext uri="{FF2B5EF4-FFF2-40B4-BE49-F238E27FC236}">
                <a16:creationId xmlns:a16="http://schemas.microsoft.com/office/drawing/2014/main" id="{7FAD3C46-7BA4-4874-88B4-2300867283ED}"/>
              </a:ext>
            </a:extLst>
          </p:cNvPr>
          <p:cNvSpPr/>
          <p:nvPr/>
        </p:nvSpPr>
        <p:spPr bwMode="auto">
          <a:xfrm>
            <a:off x="6210384" y="3095846"/>
            <a:ext cx="1422965" cy="1294712"/>
          </a:xfrm>
          <a:custGeom>
            <a:avLst/>
            <a:gdLst>
              <a:gd name="T0" fmla="*/ 403 w 416"/>
              <a:gd name="T1" fmla="*/ 1 h 453"/>
              <a:gd name="T2" fmla="*/ 395 w 416"/>
              <a:gd name="T3" fmla="*/ 1 h 453"/>
              <a:gd name="T4" fmla="*/ 395 w 416"/>
              <a:gd name="T5" fmla="*/ 187 h 453"/>
              <a:gd name="T6" fmla="*/ 0 w 416"/>
              <a:gd name="T7" fmla="*/ 435 h 453"/>
              <a:gd name="T8" fmla="*/ 12 w 416"/>
              <a:gd name="T9" fmla="*/ 453 h 453"/>
              <a:gd name="T10" fmla="*/ 416 w 416"/>
              <a:gd name="T11" fmla="*/ 199 h 453"/>
              <a:gd name="T12" fmla="*/ 416 w 416"/>
              <a:gd name="T13" fmla="*/ 0 h 453"/>
              <a:gd name="T14" fmla="*/ 403 w 416"/>
              <a:gd name="T15" fmla="*/ 1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453">
                <a:moveTo>
                  <a:pt x="403" y="1"/>
                </a:moveTo>
                <a:cubicBezTo>
                  <a:pt x="400" y="1"/>
                  <a:pt x="397" y="1"/>
                  <a:pt x="395" y="1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0" y="435"/>
                  <a:pt x="0" y="435"/>
                  <a:pt x="0" y="435"/>
                </a:cubicBezTo>
                <a:cubicBezTo>
                  <a:pt x="5" y="440"/>
                  <a:pt x="9" y="446"/>
                  <a:pt x="12" y="453"/>
                </a:cubicBezTo>
                <a:cubicBezTo>
                  <a:pt x="416" y="199"/>
                  <a:pt x="416" y="199"/>
                  <a:pt x="416" y="199"/>
                </a:cubicBezTo>
                <a:cubicBezTo>
                  <a:pt x="416" y="0"/>
                  <a:pt x="416" y="0"/>
                  <a:pt x="416" y="0"/>
                </a:cubicBezTo>
                <a:cubicBezTo>
                  <a:pt x="412" y="1"/>
                  <a:pt x="407" y="1"/>
                  <a:pt x="403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îSlïdê">
            <a:extLst>
              <a:ext uri="{FF2B5EF4-FFF2-40B4-BE49-F238E27FC236}">
                <a16:creationId xmlns:a16="http://schemas.microsoft.com/office/drawing/2014/main" id="{E82C4DCF-871D-4E08-97EE-572E97EFE399}"/>
              </a:ext>
            </a:extLst>
          </p:cNvPr>
          <p:cNvSpPr/>
          <p:nvPr/>
        </p:nvSpPr>
        <p:spPr bwMode="auto">
          <a:xfrm rot="2540026">
            <a:off x="8241414" y="1783826"/>
            <a:ext cx="604471" cy="1449306"/>
          </a:xfrm>
          <a:custGeom>
            <a:avLst/>
            <a:gdLst>
              <a:gd name="T0" fmla="*/ 156 w 177"/>
              <a:gd name="T1" fmla="*/ 0 h 507"/>
              <a:gd name="T2" fmla="*/ 156 w 177"/>
              <a:gd name="T3" fmla="*/ 364 h 507"/>
              <a:gd name="T4" fmla="*/ 0 w 177"/>
              <a:gd name="T5" fmla="*/ 490 h 507"/>
              <a:gd name="T6" fmla="*/ 13 w 177"/>
              <a:gd name="T7" fmla="*/ 507 h 507"/>
              <a:gd name="T8" fmla="*/ 177 w 177"/>
              <a:gd name="T9" fmla="*/ 374 h 507"/>
              <a:gd name="T10" fmla="*/ 177 w 177"/>
              <a:gd name="T11" fmla="*/ 0 h 507"/>
              <a:gd name="T12" fmla="*/ 156 w 177"/>
              <a:gd name="T13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507">
                <a:moveTo>
                  <a:pt x="156" y="0"/>
                </a:moveTo>
                <a:cubicBezTo>
                  <a:pt x="156" y="364"/>
                  <a:pt x="156" y="364"/>
                  <a:pt x="156" y="364"/>
                </a:cubicBezTo>
                <a:cubicBezTo>
                  <a:pt x="0" y="490"/>
                  <a:pt x="0" y="490"/>
                  <a:pt x="0" y="490"/>
                </a:cubicBezTo>
                <a:cubicBezTo>
                  <a:pt x="5" y="495"/>
                  <a:pt x="10" y="501"/>
                  <a:pt x="13" y="507"/>
                </a:cubicBezTo>
                <a:cubicBezTo>
                  <a:pt x="177" y="374"/>
                  <a:pt x="177" y="374"/>
                  <a:pt x="177" y="374"/>
                </a:cubicBezTo>
                <a:cubicBezTo>
                  <a:pt x="177" y="0"/>
                  <a:pt x="177" y="0"/>
                  <a:pt x="177" y="0"/>
                </a:cubicBezTo>
                <a:lnTo>
                  <a:pt x="1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íṡliďé">
            <a:extLst>
              <a:ext uri="{FF2B5EF4-FFF2-40B4-BE49-F238E27FC236}">
                <a16:creationId xmlns:a16="http://schemas.microsoft.com/office/drawing/2014/main" id="{95DD332C-CD39-44F7-A2DC-94E5F930CD5C}"/>
              </a:ext>
            </a:extLst>
          </p:cNvPr>
          <p:cNvSpPr/>
          <p:nvPr/>
        </p:nvSpPr>
        <p:spPr bwMode="auto">
          <a:xfrm>
            <a:off x="5789568" y="4321716"/>
            <a:ext cx="455522" cy="380444"/>
          </a:xfrm>
          <a:custGeom>
            <a:avLst/>
            <a:gdLst>
              <a:gd name="T0" fmla="*/ 66 w 133"/>
              <a:gd name="T1" fmla="*/ 0 h 133"/>
              <a:gd name="T2" fmla="*/ 0 w 133"/>
              <a:gd name="T3" fmla="*/ 66 h 133"/>
              <a:gd name="T4" fmla="*/ 66 w 133"/>
              <a:gd name="T5" fmla="*/ 133 h 133"/>
              <a:gd name="T6" fmla="*/ 133 w 133"/>
              <a:gd name="T7" fmla="*/ 66 h 133"/>
              <a:gd name="T8" fmla="*/ 66 w 133"/>
              <a:gd name="T9" fmla="*/ 0 h 133"/>
              <a:gd name="T10" fmla="*/ 110 w 133"/>
              <a:gd name="T11" fmla="*/ 76 h 133"/>
              <a:gd name="T12" fmla="*/ 76 w 133"/>
              <a:gd name="T13" fmla="*/ 76 h 133"/>
              <a:gd name="T14" fmla="*/ 76 w 133"/>
              <a:gd name="T15" fmla="*/ 111 h 133"/>
              <a:gd name="T16" fmla="*/ 57 w 133"/>
              <a:gd name="T17" fmla="*/ 111 h 133"/>
              <a:gd name="T18" fmla="*/ 57 w 133"/>
              <a:gd name="T19" fmla="*/ 76 h 133"/>
              <a:gd name="T20" fmla="*/ 22 w 133"/>
              <a:gd name="T21" fmla="*/ 76 h 133"/>
              <a:gd name="T22" fmla="*/ 22 w 133"/>
              <a:gd name="T23" fmla="*/ 57 h 133"/>
              <a:gd name="T24" fmla="*/ 57 w 133"/>
              <a:gd name="T25" fmla="*/ 57 h 133"/>
              <a:gd name="T26" fmla="*/ 57 w 133"/>
              <a:gd name="T27" fmla="*/ 22 h 133"/>
              <a:gd name="T28" fmla="*/ 76 w 133"/>
              <a:gd name="T29" fmla="*/ 22 h 133"/>
              <a:gd name="T30" fmla="*/ 76 w 133"/>
              <a:gd name="T31" fmla="*/ 57 h 133"/>
              <a:gd name="T32" fmla="*/ 110 w 133"/>
              <a:gd name="T33" fmla="*/ 57 h 133"/>
              <a:gd name="T34" fmla="*/ 110 w 133"/>
              <a:gd name="T35" fmla="*/ 7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3" h="133"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3"/>
                  <a:pt x="29" y="133"/>
                  <a:pt x="66" y="133"/>
                </a:cubicBezTo>
                <a:cubicBezTo>
                  <a:pt x="103" y="133"/>
                  <a:pt x="133" y="103"/>
                  <a:pt x="133" y="66"/>
                </a:cubicBezTo>
                <a:cubicBezTo>
                  <a:pt x="133" y="30"/>
                  <a:pt x="103" y="0"/>
                  <a:pt x="66" y="0"/>
                </a:cubicBezTo>
                <a:close/>
                <a:moveTo>
                  <a:pt x="110" y="76"/>
                </a:moveTo>
                <a:cubicBezTo>
                  <a:pt x="76" y="76"/>
                  <a:pt x="76" y="76"/>
                  <a:pt x="76" y="76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76"/>
                  <a:pt x="57" y="76"/>
                  <a:pt x="57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57"/>
                  <a:pt x="22" y="57"/>
                  <a:pt x="22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22"/>
                  <a:pt x="57" y="22"/>
                  <a:pt x="57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57"/>
                  <a:pt x="76" y="57"/>
                  <a:pt x="76" y="57"/>
                </a:cubicBezTo>
                <a:cubicBezTo>
                  <a:pt x="110" y="57"/>
                  <a:pt x="110" y="57"/>
                  <a:pt x="110" y="57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isḷïḑé">
            <a:extLst>
              <a:ext uri="{FF2B5EF4-FFF2-40B4-BE49-F238E27FC236}">
                <a16:creationId xmlns:a16="http://schemas.microsoft.com/office/drawing/2014/main" id="{05CAA2B9-F3EE-46A0-A91A-3EE1290AA415}"/>
              </a:ext>
            </a:extLst>
          </p:cNvPr>
          <p:cNvSpPr/>
          <p:nvPr/>
        </p:nvSpPr>
        <p:spPr bwMode="auto">
          <a:xfrm>
            <a:off x="4875631" y="6075374"/>
            <a:ext cx="452629" cy="380444"/>
          </a:xfrm>
          <a:custGeom>
            <a:avLst/>
            <a:gdLst>
              <a:gd name="T0" fmla="*/ 66 w 132"/>
              <a:gd name="T1" fmla="*/ 0 h 133"/>
              <a:gd name="T2" fmla="*/ 0 w 132"/>
              <a:gd name="T3" fmla="*/ 66 h 133"/>
              <a:gd name="T4" fmla="*/ 66 w 132"/>
              <a:gd name="T5" fmla="*/ 133 h 133"/>
              <a:gd name="T6" fmla="*/ 132 w 132"/>
              <a:gd name="T7" fmla="*/ 66 h 133"/>
              <a:gd name="T8" fmla="*/ 66 w 132"/>
              <a:gd name="T9" fmla="*/ 0 h 133"/>
              <a:gd name="T10" fmla="*/ 110 w 132"/>
              <a:gd name="T11" fmla="*/ 76 h 133"/>
              <a:gd name="T12" fmla="*/ 76 w 132"/>
              <a:gd name="T13" fmla="*/ 76 h 133"/>
              <a:gd name="T14" fmla="*/ 76 w 132"/>
              <a:gd name="T15" fmla="*/ 111 h 133"/>
              <a:gd name="T16" fmla="*/ 56 w 132"/>
              <a:gd name="T17" fmla="*/ 111 h 133"/>
              <a:gd name="T18" fmla="*/ 56 w 132"/>
              <a:gd name="T19" fmla="*/ 76 h 133"/>
              <a:gd name="T20" fmla="*/ 22 w 132"/>
              <a:gd name="T21" fmla="*/ 76 h 133"/>
              <a:gd name="T22" fmla="*/ 22 w 132"/>
              <a:gd name="T23" fmla="*/ 57 h 133"/>
              <a:gd name="T24" fmla="*/ 56 w 132"/>
              <a:gd name="T25" fmla="*/ 57 h 133"/>
              <a:gd name="T26" fmla="*/ 56 w 132"/>
              <a:gd name="T27" fmla="*/ 22 h 133"/>
              <a:gd name="T28" fmla="*/ 76 w 132"/>
              <a:gd name="T29" fmla="*/ 22 h 133"/>
              <a:gd name="T30" fmla="*/ 76 w 132"/>
              <a:gd name="T31" fmla="*/ 57 h 133"/>
              <a:gd name="T32" fmla="*/ 110 w 132"/>
              <a:gd name="T33" fmla="*/ 57 h 133"/>
              <a:gd name="T34" fmla="*/ 110 w 132"/>
              <a:gd name="T35" fmla="*/ 7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" h="133"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3"/>
                  <a:pt x="29" y="133"/>
                  <a:pt x="66" y="133"/>
                </a:cubicBezTo>
                <a:cubicBezTo>
                  <a:pt x="103" y="133"/>
                  <a:pt x="132" y="103"/>
                  <a:pt x="132" y="66"/>
                </a:cubicBezTo>
                <a:cubicBezTo>
                  <a:pt x="132" y="30"/>
                  <a:pt x="103" y="0"/>
                  <a:pt x="66" y="0"/>
                </a:cubicBezTo>
                <a:close/>
                <a:moveTo>
                  <a:pt x="110" y="76"/>
                </a:moveTo>
                <a:cubicBezTo>
                  <a:pt x="76" y="76"/>
                  <a:pt x="76" y="76"/>
                  <a:pt x="76" y="76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76"/>
                  <a:pt x="56" y="76"/>
                  <a:pt x="56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57"/>
                  <a:pt x="22" y="57"/>
                  <a:pt x="22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2"/>
                  <a:pt x="56" y="22"/>
                  <a:pt x="56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57"/>
                  <a:pt x="76" y="57"/>
                  <a:pt x="76" y="57"/>
                </a:cubicBezTo>
                <a:cubicBezTo>
                  <a:pt x="110" y="57"/>
                  <a:pt x="110" y="57"/>
                  <a:pt x="110" y="57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îśľíḓé">
            <a:extLst>
              <a:ext uri="{FF2B5EF4-FFF2-40B4-BE49-F238E27FC236}">
                <a16:creationId xmlns:a16="http://schemas.microsoft.com/office/drawing/2014/main" id="{E4E3B017-F7EA-4EA9-935E-0FB4CD22D356}"/>
              </a:ext>
            </a:extLst>
          </p:cNvPr>
          <p:cNvSpPr/>
          <p:nvPr/>
        </p:nvSpPr>
        <p:spPr bwMode="auto">
          <a:xfrm>
            <a:off x="7370160" y="2685209"/>
            <a:ext cx="455522" cy="376820"/>
          </a:xfrm>
          <a:custGeom>
            <a:avLst/>
            <a:gdLst>
              <a:gd name="T0" fmla="*/ 66 w 133"/>
              <a:gd name="T1" fmla="*/ 0 h 132"/>
              <a:gd name="T2" fmla="*/ 0 w 133"/>
              <a:gd name="T3" fmla="*/ 66 h 132"/>
              <a:gd name="T4" fmla="*/ 66 w 133"/>
              <a:gd name="T5" fmla="*/ 132 h 132"/>
              <a:gd name="T6" fmla="*/ 133 w 133"/>
              <a:gd name="T7" fmla="*/ 66 h 132"/>
              <a:gd name="T8" fmla="*/ 66 w 133"/>
              <a:gd name="T9" fmla="*/ 0 h 132"/>
              <a:gd name="T10" fmla="*/ 111 w 133"/>
              <a:gd name="T11" fmla="*/ 75 h 132"/>
              <a:gd name="T12" fmla="*/ 76 w 133"/>
              <a:gd name="T13" fmla="*/ 75 h 132"/>
              <a:gd name="T14" fmla="*/ 76 w 133"/>
              <a:gd name="T15" fmla="*/ 110 h 132"/>
              <a:gd name="T16" fmla="*/ 57 w 133"/>
              <a:gd name="T17" fmla="*/ 110 h 132"/>
              <a:gd name="T18" fmla="*/ 57 w 133"/>
              <a:gd name="T19" fmla="*/ 75 h 132"/>
              <a:gd name="T20" fmla="*/ 22 w 133"/>
              <a:gd name="T21" fmla="*/ 75 h 132"/>
              <a:gd name="T22" fmla="*/ 22 w 133"/>
              <a:gd name="T23" fmla="*/ 56 h 132"/>
              <a:gd name="T24" fmla="*/ 57 w 133"/>
              <a:gd name="T25" fmla="*/ 56 h 132"/>
              <a:gd name="T26" fmla="*/ 57 w 133"/>
              <a:gd name="T27" fmla="*/ 22 h 132"/>
              <a:gd name="T28" fmla="*/ 76 w 133"/>
              <a:gd name="T29" fmla="*/ 22 h 132"/>
              <a:gd name="T30" fmla="*/ 76 w 133"/>
              <a:gd name="T31" fmla="*/ 56 h 132"/>
              <a:gd name="T32" fmla="*/ 111 w 133"/>
              <a:gd name="T33" fmla="*/ 56 h 132"/>
              <a:gd name="T34" fmla="*/ 111 w 133"/>
              <a:gd name="T35" fmla="*/ 7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3" h="132">
                <a:moveTo>
                  <a:pt x="66" y="0"/>
                </a:moveTo>
                <a:cubicBezTo>
                  <a:pt x="30" y="0"/>
                  <a:pt x="0" y="29"/>
                  <a:pt x="0" y="66"/>
                </a:cubicBezTo>
                <a:cubicBezTo>
                  <a:pt x="0" y="103"/>
                  <a:pt x="30" y="132"/>
                  <a:pt x="66" y="132"/>
                </a:cubicBezTo>
                <a:cubicBezTo>
                  <a:pt x="103" y="132"/>
                  <a:pt x="133" y="103"/>
                  <a:pt x="133" y="66"/>
                </a:cubicBezTo>
                <a:cubicBezTo>
                  <a:pt x="133" y="29"/>
                  <a:pt x="103" y="0"/>
                  <a:pt x="66" y="0"/>
                </a:cubicBezTo>
                <a:close/>
                <a:moveTo>
                  <a:pt x="111" y="75"/>
                </a:moveTo>
                <a:cubicBezTo>
                  <a:pt x="76" y="75"/>
                  <a:pt x="76" y="75"/>
                  <a:pt x="76" y="75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7" y="75"/>
                  <a:pt x="57" y="75"/>
                  <a:pt x="57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56"/>
                  <a:pt x="22" y="56"/>
                  <a:pt x="22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22"/>
                  <a:pt x="57" y="22"/>
                  <a:pt x="57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56"/>
                  <a:pt x="76" y="56"/>
                  <a:pt x="76" y="56"/>
                </a:cubicBezTo>
                <a:cubicBezTo>
                  <a:pt x="111" y="56"/>
                  <a:pt x="111" y="56"/>
                  <a:pt x="111" y="56"/>
                </a:cubicBezTo>
                <a:lnTo>
                  <a:pt x="111" y="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îṥļïḍe">
            <a:extLst>
              <a:ext uri="{FF2B5EF4-FFF2-40B4-BE49-F238E27FC236}">
                <a16:creationId xmlns:a16="http://schemas.microsoft.com/office/drawing/2014/main" id="{D0F35280-81F5-4512-A26A-BB9EFD5BA843}"/>
              </a:ext>
            </a:extLst>
          </p:cNvPr>
          <p:cNvSpPr/>
          <p:nvPr/>
        </p:nvSpPr>
        <p:spPr bwMode="auto">
          <a:xfrm rot="2273136">
            <a:off x="9068893" y="1912493"/>
            <a:ext cx="468537" cy="445662"/>
          </a:xfrm>
          <a:custGeom>
            <a:avLst/>
            <a:gdLst>
              <a:gd name="T0" fmla="*/ 0 w 324"/>
              <a:gd name="T1" fmla="*/ 369 h 369"/>
              <a:gd name="T2" fmla="*/ 163 w 324"/>
              <a:gd name="T3" fmla="*/ 0 h 369"/>
              <a:gd name="T4" fmla="*/ 324 w 324"/>
              <a:gd name="T5" fmla="*/ 364 h 369"/>
              <a:gd name="T6" fmla="*/ 0 w 324"/>
              <a:gd name="T7" fmla="*/ 36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369">
                <a:moveTo>
                  <a:pt x="0" y="369"/>
                </a:moveTo>
                <a:lnTo>
                  <a:pt x="163" y="0"/>
                </a:lnTo>
                <a:lnTo>
                  <a:pt x="324" y="364"/>
                </a:lnTo>
                <a:lnTo>
                  <a:pt x="0" y="36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îşḷîdè">
            <a:extLst>
              <a:ext uri="{FF2B5EF4-FFF2-40B4-BE49-F238E27FC236}">
                <a16:creationId xmlns:a16="http://schemas.microsoft.com/office/drawing/2014/main" id="{1D33D154-5ACE-476C-8BD5-26401CB50D66}"/>
              </a:ext>
            </a:extLst>
          </p:cNvPr>
          <p:cNvSpPr txBox="1"/>
          <p:nvPr/>
        </p:nvSpPr>
        <p:spPr bwMode="auto">
          <a:xfrm>
            <a:off x="9526461" y="1632253"/>
            <a:ext cx="3014139" cy="5571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A74AC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推薦品牌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3A74AC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íṡļiḋe">
            <a:extLst>
              <a:ext uri="{FF2B5EF4-FFF2-40B4-BE49-F238E27FC236}">
                <a16:creationId xmlns:a16="http://schemas.microsoft.com/office/drawing/2014/main" id="{C15452B6-1F49-4A74-9169-50D7E4F72F5E}"/>
              </a:ext>
            </a:extLst>
          </p:cNvPr>
          <p:cNvSpPr txBox="1"/>
          <p:nvPr/>
        </p:nvSpPr>
        <p:spPr bwMode="auto">
          <a:xfrm>
            <a:off x="8178279" y="3261977"/>
            <a:ext cx="4560972" cy="5571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群中心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îslîdé">
            <a:extLst>
              <a:ext uri="{FF2B5EF4-FFF2-40B4-BE49-F238E27FC236}">
                <a16:creationId xmlns:a16="http://schemas.microsoft.com/office/drawing/2014/main" id="{F23B7A0C-C429-4470-8E9C-2ABA86E26AC7}"/>
              </a:ext>
            </a:extLst>
          </p:cNvPr>
          <p:cNvSpPr txBox="1"/>
          <p:nvPr/>
        </p:nvSpPr>
        <p:spPr bwMode="auto">
          <a:xfrm>
            <a:off x="7051662" y="4503735"/>
            <a:ext cx="5842710" cy="5571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8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填答關鍵問題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ïṥ1íḋé">
            <a:extLst>
              <a:ext uri="{FF2B5EF4-FFF2-40B4-BE49-F238E27FC236}">
                <a16:creationId xmlns:a16="http://schemas.microsoft.com/office/drawing/2014/main" id="{A89341E1-91B5-40F9-A1FD-81558EF124D5}"/>
              </a:ext>
            </a:extLst>
          </p:cNvPr>
          <p:cNvSpPr txBox="1"/>
          <p:nvPr/>
        </p:nvSpPr>
        <p:spPr bwMode="auto">
          <a:xfrm>
            <a:off x="90257" y="6236019"/>
            <a:ext cx="3298708" cy="41070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選擇產品資料庫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íṥ1ídè">
            <a:extLst>
              <a:ext uri="{FF2B5EF4-FFF2-40B4-BE49-F238E27FC236}">
                <a16:creationId xmlns:a16="http://schemas.microsoft.com/office/drawing/2014/main" id="{F772D50C-2C19-43B2-BB62-9FF2AA15D230}"/>
              </a:ext>
            </a:extLst>
          </p:cNvPr>
          <p:cNvSpPr/>
          <p:nvPr/>
        </p:nvSpPr>
        <p:spPr bwMode="auto">
          <a:xfrm>
            <a:off x="206013" y="5547339"/>
            <a:ext cx="3298708" cy="6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4D00281-31DB-4FA5-883C-1FB78309271A}"/>
              </a:ext>
            </a:extLst>
          </p:cNvPr>
          <p:cNvCxnSpPr/>
          <p:nvPr/>
        </p:nvCxnSpPr>
        <p:spPr>
          <a:xfrm>
            <a:off x="363274" y="3528714"/>
            <a:ext cx="48724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îslîdé">
            <a:extLst>
              <a:ext uri="{FF2B5EF4-FFF2-40B4-BE49-F238E27FC236}">
                <a16:creationId xmlns:a16="http://schemas.microsoft.com/office/drawing/2014/main" id="{F23B7A0C-C429-4470-8E9C-2ABA86E26AC7}"/>
              </a:ext>
            </a:extLst>
          </p:cNvPr>
          <p:cNvSpPr txBox="1"/>
          <p:nvPr/>
        </p:nvSpPr>
        <p:spPr bwMode="auto">
          <a:xfrm>
            <a:off x="6087572" y="5922400"/>
            <a:ext cx="5249229" cy="59934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A220F5-F02C-0D48-A532-92131774C763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程式說明</a:t>
            </a:r>
            <a:r>
              <a:rPr kumimoji="1" lang="en-US" altLang="zh-TW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</a:t>
            </a:r>
            <a:endParaRPr kumimoji="1" lang="zh-TW" altLang="en-US" sz="4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2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22918" y="262379"/>
            <a:ext cx="8742412" cy="13355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函式庫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接连接符 12"/>
          <p:cNvCxnSpPr/>
          <p:nvPr/>
        </p:nvCxnSpPr>
        <p:spPr>
          <a:xfrm flipV="1">
            <a:off x="422918" y="1355020"/>
            <a:ext cx="7033460" cy="1685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ŝļíḋé">
            <a:extLst>
              <a:ext uri="{FF2B5EF4-FFF2-40B4-BE49-F238E27FC236}">
                <a16:creationId xmlns:a16="http://schemas.microsoft.com/office/drawing/2014/main" id="{0F3C0478-9ECF-4974-B042-4EA5011D5583}"/>
              </a:ext>
            </a:extLst>
          </p:cNvPr>
          <p:cNvSpPr txBox="1"/>
          <p:nvPr/>
        </p:nvSpPr>
        <p:spPr>
          <a:xfrm>
            <a:off x="301926" y="1803363"/>
            <a:ext cx="11569406" cy="530947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讀檔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pandas 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Csv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特徵數值化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特徵選擇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-GUI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A7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A80D5E06-08DE-F142-82AE-95F079B14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r="12503"/>
          <a:stretch/>
        </p:blipFill>
        <p:spPr>
          <a:xfrm>
            <a:off x="1514006" y="0"/>
            <a:ext cx="9158991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96460" y="64511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出處：李宏毅教授</a:t>
            </a:r>
          </a:p>
        </p:txBody>
      </p:sp>
    </p:spTree>
    <p:extLst>
      <p:ext uri="{BB962C8B-B14F-4D97-AF65-F5344CB8AC3E}">
        <p14:creationId xmlns:p14="http://schemas.microsoft.com/office/powerpoint/2010/main" val="93088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7636" y="753431"/>
            <a:ext cx="8623422" cy="2678701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資料清整（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Cleaning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特徵萃取 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(Feature Extraction)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特徵選擇 </a:t>
            </a: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(Feature Selection)</a:t>
            </a:r>
          </a:p>
          <a:p>
            <a:pPr>
              <a:lnSpc>
                <a:spcPct val="125000"/>
              </a:lnSpc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模型選取</a:t>
            </a:r>
          </a:p>
        </p:txBody>
      </p:sp>
      <p:cxnSp>
        <p:nvCxnSpPr>
          <p:cNvPr id="8" name="直接连接符 12"/>
          <p:cNvCxnSpPr/>
          <p:nvPr/>
        </p:nvCxnSpPr>
        <p:spPr>
          <a:xfrm flipV="1">
            <a:off x="307636" y="482493"/>
            <a:ext cx="7033460" cy="1685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5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17DE03-26C6-4349-B2E6-6DBA89CADB35}"/>
              </a:ext>
            </a:extLst>
          </p:cNvPr>
          <p:cNvSpPr txBox="1"/>
          <p:nvPr/>
        </p:nvSpPr>
        <p:spPr>
          <a:xfrm>
            <a:off x="532231" y="303076"/>
            <a:ext cx="1138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Recursive feature elimination with cross-validation</a:t>
            </a:r>
            <a:br>
              <a:rPr kumimoji="1" lang="zh-TW" altLang="en-US" sz="36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kumimoji="1" lang="zh-TW" altLang="en-US" sz="36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0DF5097-734D-A141-A49A-18CB200C1305}"/>
              </a:ext>
            </a:extLst>
          </p:cNvPr>
          <p:cNvGrpSpPr/>
          <p:nvPr/>
        </p:nvGrpSpPr>
        <p:grpSpPr>
          <a:xfrm>
            <a:off x="754807" y="1452452"/>
            <a:ext cx="10744813" cy="4393396"/>
            <a:chOff x="972618" y="969282"/>
            <a:chExt cx="10744813" cy="43933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3E038C-05A3-DC40-92AE-DE8B1F4B5DD0}"/>
                </a:ext>
              </a:extLst>
            </p:cNvPr>
            <p:cNvSpPr/>
            <p:nvPr/>
          </p:nvSpPr>
          <p:spPr>
            <a:xfrm>
              <a:off x="5426186" y="976202"/>
              <a:ext cx="2775284" cy="4386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31A57E-A991-D347-9F45-BA5B1E05D044}"/>
                </a:ext>
              </a:extLst>
            </p:cNvPr>
            <p:cNvSpPr/>
            <p:nvPr/>
          </p:nvSpPr>
          <p:spPr>
            <a:xfrm>
              <a:off x="5801775" y="1795377"/>
              <a:ext cx="2070227" cy="28234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45FA50B1-A571-C441-894C-6CCF7E68EE06}"/>
                </a:ext>
              </a:extLst>
            </p:cNvPr>
            <p:cNvSpPr/>
            <p:nvPr/>
          </p:nvSpPr>
          <p:spPr>
            <a:xfrm>
              <a:off x="6312513" y="3309771"/>
              <a:ext cx="1026695" cy="449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3148DFF-7B4D-6C4D-9A5C-3CE208115678}"/>
                </a:ext>
              </a:extLst>
            </p:cNvPr>
            <p:cNvGrpSpPr/>
            <p:nvPr/>
          </p:nvGrpSpPr>
          <p:grpSpPr>
            <a:xfrm>
              <a:off x="7881328" y="1402280"/>
              <a:ext cx="1266929" cy="2989848"/>
              <a:chOff x="7532468" y="2511552"/>
              <a:chExt cx="1266929" cy="2989848"/>
            </a:xfrm>
          </p:grpSpPr>
          <p:sp>
            <p:nvSpPr>
              <p:cNvPr id="36" name="向右箭號 35">
                <a:extLst>
                  <a:ext uri="{FF2B5EF4-FFF2-40B4-BE49-F238E27FC236}">
                    <a16:creationId xmlns:a16="http://schemas.microsoft.com/office/drawing/2014/main" id="{BCCF1227-37C4-4049-BB78-7A977DED4236}"/>
                  </a:ext>
                </a:extLst>
              </p:cNvPr>
              <p:cNvSpPr/>
              <p:nvPr/>
            </p:nvSpPr>
            <p:spPr>
              <a:xfrm>
                <a:off x="7532468" y="5100348"/>
                <a:ext cx="1266929" cy="401052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7" name="向右箭號 36">
                <a:extLst>
                  <a:ext uri="{FF2B5EF4-FFF2-40B4-BE49-F238E27FC236}">
                    <a16:creationId xmlns:a16="http://schemas.microsoft.com/office/drawing/2014/main" id="{059D3165-5B90-A547-8794-BE1ED1827239}"/>
                  </a:ext>
                </a:extLst>
              </p:cNvPr>
              <p:cNvSpPr/>
              <p:nvPr/>
            </p:nvSpPr>
            <p:spPr>
              <a:xfrm>
                <a:off x="7870052" y="3828112"/>
                <a:ext cx="914400" cy="29573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8" name="向右箭號 37">
                <a:extLst>
                  <a:ext uri="{FF2B5EF4-FFF2-40B4-BE49-F238E27FC236}">
                    <a16:creationId xmlns:a16="http://schemas.microsoft.com/office/drawing/2014/main" id="{D7020EBD-3362-C449-AEF5-8178DBFECB69}"/>
                  </a:ext>
                </a:extLst>
              </p:cNvPr>
              <p:cNvSpPr/>
              <p:nvPr/>
            </p:nvSpPr>
            <p:spPr>
              <a:xfrm>
                <a:off x="7870052" y="2511552"/>
                <a:ext cx="914400" cy="29573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B3624CF-A2CB-D943-8E48-197AABD74019}"/>
                </a:ext>
              </a:extLst>
            </p:cNvPr>
            <p:cNvSpPr/>
            <p:nvPr/>
          </p:nvSpPr>
          <p:spPr>
            <a:xfrm>
              <a:off x="6232301" y="3895329"/>
              <a:ext cx="1163054" cy="530431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7A85372-F6F3-6A43-8E38-4620F31603C4}"/>
                </a:ext>
              </a:extLst>
            </p:cNvPr>
            <p:cNvGrpSpPr/>
            <p:nvPr/>
          </p:nvGrpSpPr>
          <p:grpSpPr>
            <a:xfrm>
              <a:off x="1471806" y="1954770"/>
              <a:ext cx="4320643" cy="3031958"/>
              <a:chOff x="1122946" y="3064042"/>
              <a:chExt cx="4320643" cy="303195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28037E5-53A5-524A-9DCA-2CE3E6B4238C}"/>
                  </a:ext>
                </a:extLst>
              </p:cNvPr>
              <p:cNvSpPr/>
              <p:nvPr/>
            </p:nvSpPr>
            <p:spPr>
              <a:xfrm>
                <a:off x="2053389" y="3064042"/>
                <a:ext cx="2085474" cy="12833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fit</a:t>
                </a:r>
                <a:endParaRPr lang="zh-TW" altLang="en-US" sz="4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F79A68-EA5C-1341-A1CA-F75E0F82D5C4}"/>
                  </a:ext>
                </a:extLst>
              </p:cNvPr>
              <p:cNvSpPr/>
              <p:nvPr/>
            </p:nvSpPr>
            <p:spPr>
              <a:xfrm>
                <a:off x="2037347" y="4780547"/>
                <a:ext cx="2133600" cy="1315453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predict</a:t>
                </a:r>
                <a:endParaRPr lang="zh-TW" altLang="en-US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0" name="向右箭號 29">
                <a:extLst>
                  <a:ext uri="{FF2B5EF4-FFF2-40B4-BE49-F238E27FC236}">
                    <a16:creationId xmlns:a16="http://schemas.microsoft.com/office/drawing/2014/main" id="{48B916DF-5DAF-ED4A-A584-C6C3A56EF768}"/>
                  </a:ext>
                </a:extLst>
              </p:cNvPr>
              <p:cNvSpPr/>
              <p:nvPr/>
            </p:nvSpPr>
            <p:spPr>
              <a:xfrm>
                <a:off x="4154905" y="3304674"/>
                <a:ext cx="1266929" cy="40105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1" name="向右箭號 30">
                <a:extLst>
                  <a:ext uri="{FF2B5EF4-FFF2-40B4-BE49-F238E27FC236}">
                    <a16:creationId xmlns:a16="http://schemas.microsoft.com/office/drawing/2014/main" id="{FCFD0157-C82B-A246-87F2-17CDFFE8DE10}"/>
                  </a:ext>
                </a:extLst>
              </p:cNvPr>
              <p:cNvSpPr/>
              <p:nvPr/>
            </p:nvSpPr>
            <p:spPr>
              <a:xfrm>
                <a:off x="4154904" y="3753852"/>
                <a:ext cx="1266929" cy="40105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2" name="向右箭號 31">
                <a:extLst>
                  <a:ext uri="{FF2B5EF4-FFF2-40B4-BE49-F238E27FC236}">
                    <a16:creationId xmlns:a16="http://schemas.microsoft.com/office/drawing/2014/main" id="{4571F36C-E2E6-9A4A-B69B-6A90C2DCC35D}"/>
                  </a:ext>
                </a:extLst>
              </p:cNvPr>
              <p:cNvSpPr/>
              <p:nvPr/>
            </p:nvSpPr>
            <p:spPr>
              <a:xfrm>
                <a:off x="4176660" y="5100348"/>
                <a:ext cx="1266929" cy="401052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3" name="向右箭號 32">
                <a:extLst>
                  <a:ext uri="{FF2B5EF4-FFF2-40B4-BE49-F238E27FC236}">
                    <a16:creationId xmlns:a16="http://schemas.microsoft.com/office/drawing/2014/main" id="{B48D3188-274C-0A43-A889-1C19BECA897C}"/>
                  </a:ext>
                </a:extLst>
              </p:cNvPr>
              <p:cNvSpPr/>
              <p:nvPr/>
            </p:nvSpPr>
            <p:spPr>
              <a:xfrm>
                <a:off x="1122946" y="3357333"/>
                <a:ext cx="914400" cy="29573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4" name="向右箭號 33">
                <a:extLst>
                  <a:ext uri="{FF2B5EF4-FFF2-40B4-BE49-F238E27FC236}">
                    <a16:creationId xmlns:a16="http://schemas.microsoft.com/office/drawing/2014/main" id="{C0E46718-9649-4E47-8B17-585D82B2C450}"/>
                  </a:ext>
                </a:extLst>
              </p:cNvPr>
              <p:cNvSpPr/>
              <p:nvPr/>
            </p:nvSpPr>
            <p:spPr>
              <a:xfrm>
                <a:off x="1122946" y="3803023"/>
                <a:ext cx="914400" cy="29573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5" name="向右箭號 34">
                <a:extLst>
                  <a:ext uri="{FF2B5EF4-FFF2-40B4-BE49-F238E27FC236}">
                    <a16:creationId xmlns:a16="http://schemas.microsoft.com/office/drawing/2014/main" id="{FF461F1B-0794-024A-8597-8E7D587FDF04}"/>
                  </a:ext>
                </a:extLst>
              </p:cNvPr>
              <p:cNvSpPr/>
              <p:nvPr/>
            </p:nvSpPr>
            <p:spPr>
              <a:xfrm>
                <a:off x="1130968" y="5158580"/>
                <a:ext cx="914400" cy="29573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421CBB5-E1B3-9446-AFB3-FF9F7769E7E5}"/>
                </a:ext>
              </a:extLst>
            </p:cNvPr>
            <p:cNvSpPr txBox="1"/>
            <p:nvPr/>
          </p:nvSpPr>
          <p:spPr>
            <a:xfrm>
              <a:off x="981944" y="213406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X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6E0DFD7-7E05-5E48-835B-42D29BB6B7FA}"/>
                </a:ext>
              </a:extLst>
            </p:cNvPr>
            <p:cNvSpPr txBox="1"/>
            <p:nvPr/>
          </p:nvSpPr>
          <p:spPr>
            <a:xfrm>
              <a:off x="972618" y="265440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Y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6A150F7-B0A6-3B49-BED0-F1537CBF2613}"/>
                </a:ext>
              </a:extLst>
            </p:cNvPr>
            <p:cNvSpPr txBox="1"/>
            <p:nvPr/>
          </p:nvSpPr>
          <p:spPr>
            <a:xfrm>
              <a:off x="980640" y="3899214"/>
              <a:ext cx="854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X’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8A4C99-FD02-684D-AB02-1C466B855956}"/>
                </a:ext>
              </a:extLst>
            </p:cNvPr>
            <p:cNvSpPr txBox="1"/>
            <p:nvPr/>
          </p:nvSpPr>
          <p:spPr>
            <a:xfrm>
              <a:off x="9187571" y="1257759"/>
              <a:ext cx="1829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ranking_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343C92-BCF8-D24E-8016-96E7C0E61699}"/>
                </a:ext>
              </a:extLst>
            </p:cNvPr>
            <p:cNvSpPr txBox="1"/>
            <p:nvPr/>
          </p:nvSpPr>
          <p:spPr>
            <a:xfrm>
              <a:off x="9187571" y="2549230"/>
              <a:ext cx="25298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grid_scores</a:t>
              </a:r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_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0F991CC-9D19-6944-AC6F-577D4BB9F271}"/>
                </a:ext>
              </a:extLst>
            </p:cNvPr>
            <p:cNvSpPr txBox="1"/>
            <p:nvPr/>
          </p:nvSpPr>
          <p:spPr>
            <a:xfrm>
              <a:off x="9157583" y="3868156"/>
              <a:ext cx="885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y’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8C2D7BE-1ACC-A24B-8CB1-69C852E9817E}"/>
                </a:ext>
              </a:extLst>
            </p:cNvPr>
            <p:cNvSpPr txBox="1"/>
            <p:nvPr/>
          </p:nvSpPr>
          <p:spPr>
            <a:xfrm>
              <a:off x="6569249" y="3894288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6A7742D-0FD6-2B4C-B0FC-0592B3DE1FB6}"/>
                </a:ext>
              </a:extLst>
            </p:cNvPr>
            <p:cNvSpPr txBox="1"/>
            <p:nvPr/>
          </p:nvSpPr>
          <p:spPr>
            <a:xfrm>
              <a:off x="6041866" y="969282"/>
              <a:ext cx="13051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RFECV</a:t>
              </a:r>
              <a:endPara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BD4F826-83A1-2A46-B36C-0C91FA71F1AF}"/>
                </a:ext>
              </a:extLst>
            </p:cNvPr>
            <p:cNvSpPr txBox="1"/>
            <p:nvPr/>
          </p:nvSpPr>
          <p:spPr>
            <a:xfrm>
              <a:off x="6340019" y="2211733"/>
              <a:ext cx="10310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svc</a:t>
              </a:r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5570B4D-1A4D-DF44-86FA-AD13F8A98F3F}"/>
                </a:ext>
              </a:extLst>
            </p:cNvPr>
            <p:cNvGrpSpPr/>
            <p:nvPr/>
          </p:nvGrpSpPr>
          <p:grpSpPr>
            <a:xfrm>
              <a:off x="6793694" y="1436393"/>
              <a:ext cx="1227178" cy="1178207"/>
              <a:chOff x="6444834" y="2545665"/>
              <a:chExt cx="1227178" cy="1178207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E58529D0-9AE6-1C40-B9C7-B4405E093AD8}"/>
                  </a:ext>
                </a:extLst>
              </p:cNvPr>
              <p:cNvGrpSpPr/>
              <p:nvPr/>
            </p:nvGrpSpPr>
            <p:grpSpPr>
              <a:xfrm>
                <a:off x="6444834" y="2569478"/>
                <a:ext cx="1227178" cy="1154394"/>
                <a:chOff x="6444834" y="2569478"/>
                <a:chExt cx="1227178" cy="1154394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47F780E0-6801-FD42-A122-649329776263}"/>
                    </a:ext>
                  </a:extLst>
                </p:cNvPr>
                <p:cNvCxnSpPr/>
                <p:nvPr/>
              </p:nvCxnSpPr>
              <p:spPr>
                <a:xfrm flipV="1">
                  <a:off x="6444834" y="2570913"/>
                  <a:ext cx="1227178" cy="21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10F62AF0-766F-464C-AA68-543EA41DC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3004" y="3705725"/>
                  <a:ext cx="419008" cy="0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55DE0EEC-F5CB-E646-BB3B-AA378E41B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9666" y="2569478"/>
                  <a:ext cx="2366" cy="1154394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單箭頭接點 53">
                <a:extLst>
                  <a:ext uri="{FF2B5EF4-FFF2-40B4-BE49-F238E27FC236}">
                    <a16:creationId xmlns:a16="http://schemas.microsoft.com/office/drawing/2014/main" id="{43EA7529-81C0-AA41-9C75-7A2B8B00CEB2}"/>
                  </a:ext>
                </a:extLst>
              </p:cNvPr>
              <p:cNvCxnSpPr/>
              <p:nvPr/>
            </p:nvCxnSpPr>
            <p:spPr>
              <a:xfrm>
                <a:off x="6464968" y="2545665"/>
                <a:ext cx="0" cy="518377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5052AA0-344F-5443-8D0A-74560E386D80}"/>
              </a:ext>
            </a:extLst>
          </p:cNvPr>
          <p:cNvSpPr txBox="1"/>
          <p:nvPr/>
        </p:nvSpPr>
        <p:spPr>
          <a:xfrm>
            <a:off x="968968" y="5964128"/>
            <a:ext cx="10311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重複排除不具影響力的特徵外，對每次排除特徵後計算準確度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以準確度最高的特徵數目作為選定訓練特徵數目的依據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14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A220F5-F02C-0D48-A532-92131774C763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特徵選擇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67A9BCF9-29A6-304D-ADA5-81D984C8AC5A}"/>
              </a:ext>
            </a:extLst>
          </p:cNvPr>
          <p:cNvSpPr txBox="1">
            <a:spLocks/>
          </p:cNvSpPr>
          <p:nvPr/>
        </p:nvSpPr>
        <p:spPr>
          <a:xfrm>
            <a:off x="532231" y="1387310"/>
            <a:ext cx="5488863" cy="5912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特徵數值化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特徵重要性分析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sklearn.ensemble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ExtraTreesClassifier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sklearn.svm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import SVC</a:t>
            </a:r>
            <a:b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sklearn.model_selection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StratifiedKFold</a:t>
            </a:r>
            <a:b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sklearn.feature_selection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RFECV</a:t>
            </a:r>
          </a:p>
        </p:txBody>
      </p: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B30A29C5-4F1F-0F47-88B9-2D09BCD8E80D}"/>
              </a:ext>
            </a:extLst>
          </p:cNvPr>
          <p:cNvSpPr txBox="1">
            <a:spLocks/>
          </p:cNvSpPr>
          <p:nvPr/>
        </p:nvSpPr>
        <p:spPr>
          <a:xfrm>
            <a:off x="5891179" y="276368"/>
            <a:ext cx="6300821" cy="739304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run(</a:t>
            </a:r>
            <a:r>
              <a:rPr lang="mr-IN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filename,num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b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建特徵列</a:t>
            </a:r>
            <a:b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把特徵轉成數值</a:t>
            </a:r>
            <a:b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找出品牌結果</a:t>
            </a:r>
            <a:b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特徵重要性分析 </a:t>
            </a:r>
            <a:r>
              <a:rPr lang="mr-IN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ExtraTreesClassifier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RFECV 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可以算出幾個特徵去預測最準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建立支持向量機物件，來作為主要的分類機</a:t>
            </a:r>
            <a:b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以疊代排序特徵影響力，並以交叉驗證來選出具有實際影響力的特徵</a:t>
            </a:r>
            <a:b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在交叉驗證的部分，我們使用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StratifiedKFold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指令來做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堆疊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(Fold)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的交叉驗證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scoring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'accuracy'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來對多重分類的評分方式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找出要的特徵</a:t>
            </a:r>
            <a:b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mr-IN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b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mr-I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br>
              <a:rPr lang="mr-IN" altLang="zh-TW" sz="2200" dirty="0"/>
            </a:br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0414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A220F5-F02C-0D48-A532-92131774C763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特徵選擇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67A9BCF9-29A6-304D-ADA5-81D984C8AC5A}"/>
              </a:ext>
            </a:extLst>
          </p:cNvPr>
          <p:cNvSpPr txBox="1">
            <a:spLocks/>
          </p:cNvSpPr>
          <p:nvPr/>
        </p:nvSpPr>
        <p:spPr>
          <a:xfrm>
            <a:off x="532231" y="1387310"/>
            <a:ext cx="5488863" cy="59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製作問卷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53D51D2-5B57-AA44-BEAD-008FD3B2AD43}"/>
              </a:ext>
            </a:extLst>
          </p:cNvPr>
          <p:cNvSpPr txBox="1">
            <a:spLocks/>
          </p:cNvSpPr>
          <p:nvPr/>
        </p:nvSpPr>
        <p:spPr>
          <a:xfrm>
            <a:off x="4955336" y="581644"/>
            <a:ext cx="7476507" cy="6276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單選按鈕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複選按鈕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問題介面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按鈕按下去後的反應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if 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題目有「收入」</a:t>
            </a:r>
            <a:r>
              <a:rPr kumimoji="1"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「工作」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選項為固定區間的選單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kumimoji="1"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題目為複選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else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單選題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每個選項點下去後的輸出結果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提交後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if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有漏填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出現新視窗告知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else</a:t>
            </a: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出現新視窗推薦適合受訪者的品牌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選要推薦音樂串流平台還是塔位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endParaRPr kumimoji="1"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def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跑群中心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798E4-898D-E64A-844D-CD2B60BB7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36" y="3952661"/>
            <a:ext cx="1888976" cy="18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S1íḍé">
            <a:extLst>
              <a:ext uri="{FF2B5EF4-FFF2-40B4-BE49-F238E27FC236}">
                <a16:creationId xmlns:a16="http://schemas.microsoft.com/office/drawing/2014/main" id="{A6B81E9E-AE8F-409F-8B0B-67F39E706F25}"/>
              </a:ext>
            </a:extLst>
          </p:cNvPr>
          <p:cNvGrpSpPr/>
          <p:nvPr/>
        </p:nvGrpSpPr>
        <p:grpSpPr>
          <a:xfrm>
            <a:off x="6095056" y="1995383"/>
            <a:ext cx="6096000" cy="3918758"/>
            <a:chOff x="6096000" y="1233923"/>
            <a:chExt cx="6096000" cy="3918758"/>
          </a:xfrm>
        </p:grpSpPr>
        <p:sp>
          <p:nvSpPr>
            <p:cNvPr id="11" name="iŝlíďé">
              <a:extLst>
                <a:ext uri="{FF2B5EF4-FFF2-40B4-BE49-F238E27FC236}">
                  <a16:creationId xmlns:a16="http://schemas.microsoft.com/office/drawing/2014/main" id="{0E157731-569D-43A7-9063-40D078FBFD39}"/>
                </a:ext>
              </a:extLst>
            </p:cNvPr>
            <p:cNvSpPr/>
            <p:nvPr/>
          </p:nvSpPr>
          <p:spPr>
            <a:xfrm>
              <a:off x="6806470" y="1233923"/>
              <a:ext cx="5385530" cy="3560534"/>
            </a:xfrm>
            <a:custGeom>
              <a:avLst/>
              <a:gdLst>
                <a:gd name="connsiteX0" fmla="*/ 312516 w 5385530"/>
                <a:gd name="connsiteY0" fmla="*/ 0 h 3708952"/>
                <a:gd name="connsiteX1" fmla="*/ 5385530 w 5385530"/>
                <a:gd name="connsiteY1" fmla="*/ 0 h 3708952"/>
                <a:gd name="connsiteX2" fmla="*/ 5385530 w 5385530"/>
                <a:gd name="connsiteY2" fmla="*/ 3708952 h 3708952"/>
                <a:gd name="connsiteX3" fmla="*/ 0 w 5385530"/>
                <a:gd name="connsiteY3" fmla="*/ 3708952 h 3708952"/>
                <a:gd name="connsiteX4" fmla="*/ 0 w 5385530"/>
                <a:gd name="connsiteY4" fmla="*/ 312516 h 3708952"/>
                <a:gd name="connsiteX5" fmla="*/ 312516 w 5385530"/>
                <a:gd name="connsiteY5" fmla="*/ 0 h 370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5530" h="3708952">
                  <a:moveTo>
                    <a:pt x="312516" y="0"/>
                  </a:moveTo>
                  <a:lnTo>
                    <a:pt x="5385530" y="0"/>
                  </a:lnTo>
                  <a:lnTo>
                    <a:pt x="5385530" y="3708952"/>
                  </a:lnTo>
                  <a:lnTo>
                    <a:pt x="0" y="3708952"/>
                  </a:lnTo>
                  <a:lnTo>
                    <a:pt x="0" y="312516"/>
                  </a:lnTo>
                  <a:cubicBezTo>
                    <a:pt x="0" y="139918"/>
                    <a:pt x="139918" y="0"/>
                    <a:pt x="31251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lïḑê">
              <a:extLst>
                <a:ext uri="{FF2B5EF4-FFF2-40B4-BE49-F238E27FC236}">
                  <a16:creationId xmlns:a16="http://schemas.microsoft.com/office/drawing/2014/main" id="{8F986417-0972-4199-908E-E62B38D5E417}"/>
                </a:ext>
              </a:extLst>
            </p:cNvPr>
            <p:cNvSpPr/>
            <p:nvPr/>
          </p:nvSpPr>
          <p:spPr>
            <a:xfrm>
              <a:off x="7048459" y="1416289"/>
              <a:ext cx="5143539" cy="3200400"/>
            </a:xfrm>
            <a:prstGeom prst="rect">
              <a:avLst/>
            </a:prstGeom>
            <a:blipFill>
              <a:blip r:embed="rId3"/>
              <a:stretch>
                <a:fillRect t="-3565" b="-353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šlîḓê">
              <a:extLst>
                <a:ext uri="{FF2B5EF4-FFF2-40B4-BE49-F238E27FC236}">
                  <a16:creationId xmlns:a16="http://schemas.microsoft.com/office/drawing/2014/main" id="{39590F7A-B0BD-4A72-B428-C50154A9393F}"/>
                </a:ext>
              </a:extLst>
            </p:cNvPr>
            <p:cNvSpPr/>
            <p:nvPr/>
          </p:nvSpPr>
          <p:spPr>
            <a:xfrm>
              <a:off x="6160593" y="4794461"/>
              <a:ext cx="6031406" cy="358220"/>
            </a:xfrm>
            <a:custGeom>
              <a:avLst/>
              <a:gdLst>
                <a:gd name="connsiteX0" fmla="*/ 0 w 6031406"/>
                <a:gd name="connsiteY0" fmla="*/ 0 h 358220"/>
                <a:gd name="connsiteX1" fmla="*/ 6031406 w 6031406"/>
                <a:gd name="connsiteY1" fmla="*/ 0 h 358220"/>
                <a:gd name="connsiteX2" fmla="*/ 6031406 w 6031406"/>
                <a:gd name="connsiteY2" fmla="*/ 358220 h 358220"/>
                <a:gd name="connsiteX3" fmla="*/ 179110 w 6031406"/>
                <a:gd name="connsiteY3" fmla="*/ 358220 h 358220"/>
                <a:gd name="connsiteX4" fmla="*/ 0 w 6031406"/>
                <a:gd name="connsiteY4" fmla="*/ 179110 h 358220"/>
                <a:gd name="connsiteX5" fmla="*/ 0 w 6031406"/>
                <a:gd name="connsiteY5" fmla="*/ 0 h 35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1406" h="358220">
                  <a:moveTo>
                    <a:pt x="0" y="0"/>
                  </a:moveTo>
                  <a:lnTo>
                    <a:pt x="6031406" y="0"/>
                  </a:lnTo>
                  <a:lnTo>
                    <a:pt x="6031406" y="358220"/>
                  </a:lnTo>
                  <a:lnTo>
                    <a:pt x="179110" y="358220"/>
                  </a:lnTo>
                  <a:cubicBezTo>
                    <a:pt x="80190" y="358220"/>
                    <a:pt x="0" y="278030"/>
                    <a:pt x="0" y="179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1iḓê">
              <a:extLst>
                <a:ext uri="{FF2B5EF4-FFF2-40B4-BE49-F238E27FC236}">
                  <a16:creationId xmlns:a16="http://schemas.microsoft.com/office/drawing/2014/main" id="{E6D741AB-9717-4152-8DF0-5F061FBAD48C}"/>
                </a:ext>
              </a:extLst>
            </p:cNvPr>
            <p:cNvSpPr/>
            <p:nvPr/>
          </p:nvSpPr>
          <p:spPr>
            <a:xfrm>
              <a:off x="9575436" y="1282949"/>
              <a:ext cx="68628" cy="6862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ḻidé">
              <a:extLst>
                <a:ext uri="{FF2B5EF4-FFF2-40B4-BE49-F238E27FC236}">
                  <a16:creationId xmlns:a16="http://schemas.microsoft.com/office/drawing/2014/main" id="{B2E50F77-5DCF-49C0-BFB8-D3036ECE8D56}"/>
                </a:ext>
              </a:extLst>
            </p:cNvPr>
            <p:cNvSpPr/>
            <p:nvPr/>
          </p:nvSpPr>
          <p:spPr>
            <a:xfrm>
              <a:off x="6096000" y="4794466"/>
              <a:ext cx="6096000" cy="247434"/>
            </a:xfrm>
            <a:custGeom>
              <a:avLst/>
              <a:gdLst>
                <a:gd name="connsiteX0" fmla="*/ 0 w 6096000"/>
                <a:gd name="connsiteY0" fmla="*/ 0 h 247434"/>
                <a:gd name="connsiteX1" fmla="*/ 6096000 w 6096000"/>
                <a:gd name="connsiteY1" fmla="*/ 0 h 247434"/>
                <a:gd name="connsiteX2" fmla="*/ 6096000 w 6096000"/>
                <a:gd name="connsiteY2" fmla="*/ 247434 h 247434"/>
                <a:gd name="connsiteX3" fmla="*/ 123717 w 6096000"/>
                <a:gd name="connsiteY3" fmla="*/ 247434 h 247434"/>
                <a:gd name="connsiteX4" fmla="*/ 0 w 6096000"/>
                <a:gd name="connsiteY4" fmla="*/ 123717 h 247434"/>
                <a:gd name="connsiteX5" fmla="*/ 0 w 6096000"/>
                <a:gd name="connsiteY5" fmla="*/ 0 h 2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0" h="247434">
                  <a:moveTo>
                    <a:pt x="0" y="0"/>
                  </a:moveTo>
                  <a:lnTo>
                    <a:pt x="6096000" y="0"/>
                  </a:lnTo>
                  <a:lnTo>
                    <a:pt x="6096000" y="247434"/>
                  </a:lnTo>
                  <a:lnTo>
                    <a:pt x="123717" y="247434"/>
                  </a:lnTo>
                  <a:cubicBezTo>
                    <a:pt x="55390" y="247434"/>
                    <a:pt x="0" y="192044"/>
                    <a:pt x="0" y="1237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ľíḓè">
              <a:extLst>
                <a:ext uri="{FF2B5EF4-FFF2-40B4-BE49-F238E27FC236}">
                  <a16:creationId xmlns:a16="http://schemas.microsoft.com/office/drawing/2014/main" id="{E3304B28-DA51-4DCB-ADEE-CEBD3BB47F89}"/>
                </a:ext>
              </a:extLst>
            </p:cNvPr>
            <p:cNvSpPr/>
            <p:nvPr/>
          </p:nvSpPr>
          <p:spPr>
            <a:xfrm flipV="1">
              <a:off x="8996693" y="4794457"/>
              <a:ext cx="1432978" cy="1484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ïŝļíḋé">
            <a:extLst>
              <a:ext uri="{FF2B5EF4-FFF2-40B4-BE49-F238E27FC236}">
                <a16:creationId xmlns:a16="http://schemas.microsoft.com/office/drawing/2014/main" id="{0F3C0478-9ECF-4974-B042-4EA5011D5583}"/>
              </a:ext>
            </a:extLst>
          </p:cNvPr>
          <p:cNvSpPr txBox="1"/>
          <p:nvPr/>
        </p:nvSpPr>
        <p:spPr>
          <a:xfrm>
            <a:off x="540582" y="1930531"/>
            <a:ext cx="4882898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77500" lnSpcReduction="20000"/>
          </a:bodyPr>
          <a:lstStyle/>
          <a:p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階層式分群法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4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Hierar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chical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Clustering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79D677-D048-42C8-B790-7038A3296172}"/>
              </a:ext>
            </a:extLst>
          </p:cNvPr>
          <p:cNvCxnSpPr>
            <a:cxnSpLocks/>
          </p:cNvCxnSpPr>
          <p:nvPr/>
        </p:nvCxnSpPr>
        <p:spPr>
          <a:xfrm flipH="1">
            <a:off x="597208" y="3455302"/>
            <a:ext cx="524289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ïŝļíḋé">
            <a:extLst>
              <a:ext uri="{FF2B5EF4-FFF2-40B4-BE49-F238E27FC236}">
                <a16:creationId xmlns:a16="http://schemas.microsoft.com/office/drawing/2014/main" id="{0F3C0478-9ECF-4974-B042-4EA5011D5583}"/>
              </a:ext>
            </a:extLst>
          </p:cNvPr>
          <p:cNvSpPr txBox="1"/>
          <p:nvPr/>
        </p:nvSpPr>
        <p:spPr>
          <a:xfrm>
            <a:off x="501341" y="3640707"/>
            <a:ext cx="4882898" cy="223482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聚合式階層分群法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Hierarchical Agglomerative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Clustering, HAC 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9D581B-3EBB-0E42-8083-9714AE220721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Clustering</a:t>
            </a:r>
            <a:endParaRPr kumimoji="1" lang="zh-TW" altLang="en-US" sz="4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53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2F5FB464-4A02-E741-85B9-E11A0E3C9C41}"/>
              </a:ext>
            </a:extLst>
          </p:cNvPr>
          <p:cNvGrpSpPr/>
          <p:nvPr/>
        </p:nvGrpSpPr>
        <p:grpSpPr>
          <a:xfrm>
            <a:off x="4009949" y="2024669"/>
            <a:ext cx="4462342" cy="4034608"/>
            <a:chOff x="3445913" y="1112889"/>
            <a:chExt cx="5600543" cy="5063708"/>
          </a:xfrm>
        </p:grpSpPr>
        <p:sp>
          <p:nvSpPr>
            <p:cNvPr id="6" name="i$ḷiḓè">
              <a:extLst>
                <a:ext uri="{FF2B5EF4-FFF2-40B4-BE49-F238E27FC236}">
                  <a16:creationId xmlns:a16="http://schemas.microsoft.com/office/drawing/2014/main" id="{44972A34-2F0B-43F0-AA25-259711383FC9}"/>
                </a:ext>
              </a:extLst>
            </p:cNvPr>
            <p:cNvSpPr/>
            <p:nvPr/>
          </p:nvSpPr>
          <p:spPr bwMode="auto">
            <a:xfrm>
              <a:off x="3557300" y="1112889"/>
              <a:ext cx="5077400" cy="5063708"/>
            </a:xfrm>
            <a:prstGeom prst="donut">
              <a:avLst>
                <a:gd name="adj" fmla="val 500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ísľiḋé">
              <a:extLst>
                <a:ext uri="{FF2B5EF4-FFF2-40B4-BE49-F238E27FC236}">
                  <a16:creationId xmlns:a16="http://schemas.microsoft.com/office/drawing/2014/main" id="{5A07CF98-E327-4F0C-B03E-DAC94C086482}"/>
                </a:ext>
              </a:extLst>
            </p:cNvPr>
            <p:cNvSpPr/>
            <p:nvPr/>
          </p:nvSpPr>
          <p:spPr bwMode="auto">
            <a:xfrm>
              <a:off x="4065040" y="1619260"/>
              <a:ext cx="4061920" cy="4050966"/>
            </a:xfrm>
            <a:prstGeom prst="donut">
              <a:avLst>
                <a:gd name="adj" fmla="val 6250"/>
              </a:avLst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í$ḷiḑé">
              <a:extLst>
                <a:ext uri="{FF2B5EF4-FFF2-40B4-BE49-F238E27FC236}">
                  <a16:creationId xmlns:a16="http://schemas.microsoft.com/office/drawing/2014/main" id="{012A4C1E-57CA-42D3-960F-F3FA4B011818}"/>
                </a:ext>
              </a:extLst>
            </p:cNvPr>
            <p:cNvSpPr/>
            <p:nvPr/>
          </p:nvSpPr>
          <p:spPr bwMode="auto">
            <a:xfrm>
              <a:off x="4572780" y="2125631"/>
              <a:ext cx="3046440" cy="3038224"/>
            </a:xfrm>
            <a:prstGeom prst="donut">
              <a:avLst>
                <a:gd name="adj" fmla="val 8333"/>
              </a:avLst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iś1îde">
              <a:extLst>
                <a:ext uri="{FF2B5EF4-FFF2-40B4-BE49-F238E27FC236}">
                  <a16:creationId xmlns:a16="http://schemas.microsoft.com/office/drawing/2014/main" id="{F25BCE69-C305-499B-8310-E86036CFBA57}"/>
                </a:ext>
              </a:extLst>
            </p:cNvPr>
            <p:cNvSpPr/>
            <p:nvPr/>
          </p:nvSpPr>
          <p:spPr bwMode="auto">
            <a:xfrm>
              <a:off x="5080520" y="2632001"/>
              <a:ext cx="2030961" cy="2025484"/>
            </a:xfrm>
            <a:prstGeom prst="ellipse">
              <a:avLst/>
            </a:prstGeom>
            <a:blipFill>
              <a:blip r:embed="rId3"/>
              <a:stretch>
                <a:fillRect l="-25426" r="-2511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íśliḑe">
              <a:extLst>
                <a:ext uri="{FF2B5EF4-FFF2-40B4-BE49-F238E27FC236}">
                  <a16:creationId xmlns:a16="http://schemas.microsoft.com/office/drawing/2014/main" id="{C70EB4C1-E41D-4E9C-B4D2-D12960866AE5}"/>
                </a:ext>
              </a:extLst>
            </p:cNvPr>
            <p:cNvGrpSpPr/>
            <p:nvPr/>
          </p:nvGrpSpPr>
          <p:grpSpPr>
            <a:xfrm>
              <a:off x="3445913" y="1808999"/>
              <a:ext cx="1238249" cy="1238250"/>
              <a:chOff x="4498400" y="2983028"/>
              <a:chExt cx="914399" cy="914401"/>
            </a:xfrm>
          </p:grpSpPr>
          <p:sp>
            <p:nvSpPr>
              <p:cNvPr id="28" name="íšḻïḋé">
                <a:extLst>
                  <a:ext uri="{FF2B5EF4-FFF2-40B4-BE49-F238E27FC236}">
                    <a16:creationId xmlns:a16="http://schemas.microsoft.com/office/drawing/2014/main" id="{6D769D33-816E-4C74-83DA-2450A27FBFE5}"/>
                  </a:ext>
                </a:extLst>
              </p:cNvPr>
              <p:cNvSpPr/>
              <p:nvPr/>
            </p:nvSpPr>
            <p:spPr>
              <a:xfrm>
                <a:off x="4498400" y="2983028"/>
                <a:ext cx="914399" cy="9144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ïŝ1íḋe">
                <a:extLst>
                  <a:ext uri="{FF2B5EF4-FFF2-40B4-BE49-F238E27FC236}">
                    <a16:creationId xmlns:a16="http://schemas.microsoft.com/office/drawing/2014/main" id="{39A0C44C-C70E-4FED-84DA-4E806B7F6635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iṡľiḓê">
              <a:extLst>
                <a:ext uri="{FF2B5EF4-FFF2-40B4-BE49-F238E27FC236}">
                  <a16:creationId xmlns:a16="http://schemas.microsoft.com/office/drawing/2014/main" id="{E830412E-2825-47A5-B746-080F0BFC3CF5}"/>
                </a:ext>
              </a:extLst>
            </p:cNvPr>
            <p:cNvGrpSpPr/>
            <p:nvPr/>
          </p:nvGrpSpPr>
          <p:grpSpPr>
            <a:xfrm>
              <a:off x="3445913" y="4178790"/>
              <a:ext cx="1238249" cy="1238250"/>
              <a:chOff x="4498400" y="2983028"/>
              <a:chExt cx="914399" cy="914401"/>
            </a:xfrm>
          </p:grpSpPr>
          <p:sp>
            <p:nvSpPr>
              <p:cNvPr id="26" name="ïŝļiďé">
                <a:extLst>
                  <a:ext uri="{FF2B5EF4-FFF2-40B4-BE49-F238E27FC236}">
                    <a16:creationId xmlns:a16="http://schemas.microsoft.com/office/drawing/2014/main" id="{7CA5A986-F5C5-4889-A85B-DB6AE6D730E3}"/>
                  </a:ext>
                </a:extLst>
              </p:cNvPr>
              <p:cNvSpPr/>
              <p:nvPr/>
            </p:nvSpPr>
            <p:spPr>
              <a:xfrm>
                <a:off x="4498400" y="2983028"/>
                <a:ext cx="914399" cy="9144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í$ľïḍè">
                <a:extLst>
                  <a:ext uri="{FF2B5EF4-FFF2-40B4-BE49-F238E27FC236}">
                    <a16:creationId xmlns:a16="http://schemas.microsoft.com/office/drawing/2014/main" id="{63E6D70D-CBAD-48CC-B1A2-ED8AD0AADCE2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íśḻîḓê">
              <a:extLst>
                <a:ext uri="{FF2B5EF4-FFF2-40B4-BE49-F238E27FC236}">
                  <a16:creationId xmlns:a16="http://schemas.microsoft.com/office/drawing/2014/main" id="{1C31853E-AA72-46F4-B156-F78FBC811CB1}"/>
                </a:ext>
              </a:extLst>
            </p:cNvPr>
            <p:cNvGrpSpPr/>
            <p:nvPr/>
          </p:nvGrpSpPr>
          <p:grpSpPr>
            <a:xfrm>
              <a:off x="7808207" y="2809367"/>
              <a:ext cx="1238249" cy="1238250"/>
              <a:chOff x="4681165" y="1971760"/>
              <a:chExt cx="914399" cy="914401"/>
            </a:xfrm>
          </p:grpSpPr>
          <p:sp>
            <p:nvSpPr>
              <p:cNvPr id="22" name="îṣḷîḋé">
                <a:extLst>
                  <a:ext uri="{FF2B5EF4-FFF2-40B4-BE49-F238E27FC236}">
                    <a16:creationId xmlns:a16="http://schemas.microsoft.com/office/drawing/2014/main" id="{7938D040-4F9A-48FF-B342-AC703CA84A73}"/>
                  </a:ext>
                </a:extLst>
              </p:cNvPr>
              <p:cNvSpPr/>
              <p:nvPr/>
            </p:nvSpPr>
            <p:spPr>
              <a:xfrm>
                <a:off x="4681165" y="1971760"/>
                <a:ext cx="914399" cy="9144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îş1îḍê">
                <a:extLst>
                  <a:ext uri="{FF2B5EF4-FFF2-40B4-BE49-F238E27FC236}">
                    <a16:creationId xmlns:a16="http://schemas.microsoft.com/office/drawing/2014/main" id="{42CC0837-E9C3-4FC9-9ADB-D4253AC7CE97}"/>
                  </a:ext>
                </a:extLst>
              </p:cNvPr>
              <p:cNvSpPr/>
              <p:nvPr/>
            </p:nvSpPr>
            <p:spPr bwMode="auto">
              <a:xfrm>
                <a:off x="4916552" y="2228933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" name="îṣľîḓé">
            <a:extLst>
              <a:ext uri="{FF2B5EF4-FFF2-40B4-BE49-F238E27FC236}">
                <a16:creationId xmlns:a16="http://schemas.microsoft.com/office/drawing/2014/main" id="{829D33FE-F2D4-406E-A11F-9EEA6C005FAA}"/>
              </a:ext>
            </a:extLst>
          </p:cNvPr>
          <p:cNvSpPr/>
          <p:nvPr/>
        </p:nvSpPr>
        <p:spPr bwMode="auto">
          <a:xfrm>
            <a:off x="235228" y="1853731"/>
            <a:ext cx="3909029" cy="145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3200" b="1" dirty="0">
                <a:solidFill>
                  <a:srgbClr val="3A7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品牌推薦直覺的想法</a:t>
            </a:r>
            <a:endParaRPr lang="en-US" altLang="zh-TW" sz="3200" b="1" dirty="0">
              <a:solidFill>
                <a:srgbClr val="3A74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相同偏好或相同背景的人，可能會喜歡用相同的品牌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íSḷiḑè">
            <a:extLst>
              <a:ext uri="{FF2B5EF4-FFF2-40B4-BE49-F238E27FC236}">
                <a16:creationId xmlns:a16="http://schemas.microsoft.com/office/drawing/2014/main" id="{CA9C610C-ED4B-4309-9329-0BBC2F6DD498}"/>
              </a:ext>
            </a:extLst>
          </p:cNvPr>
          <p:cNvSpPr/>
          <p:nvPr/>
        </p:nvSpPr>
        <p:spPr bwMode="auto">
          <a:xfrm>
            <a:off x="8739790" y="2677638"/>
            <a:ext cx="3267898" cy="235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3200" b="1" dirty="0">
                <a:solidFill>
                  <a:srgbClr val="3A7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做法</a:t>
            </a:r>
            <a:endParaRPr lang="en-US" altLang="zh-TW" sz="3200" b="1" dirty="0">
              <a:solidFill>
                <a:srgbClr val="3A74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之前作業有寫到群中心的方式，將多維度的數據距離的遠近標準，分門別類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2" name="íSḷiḑè">
            <a:extLst>
              <a:ext uri="{FF2B5EF4-FFF2-40B4-BE49-F238E27FC236}">
                <a16:creationId xmlns:a16="http://schemas.microsoft.com/office/drawing/2014/main" id="{CA9C610C-ED4B-4309-9329-0BBC2F6DD498}"/>
              </a:ext>
            </a:extLst>
          </p:cNvPr>
          <p:cNvSpPr/>
          <p:nvPr/>
        </p:nvSpPr>
        <p:spPr bwMode="auto">
          <a:xfrm>
            <a:off x="354528" y="4109650"/>
            <a:ext cx="3339615" cy="25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3200" b="1" dirty="0">
                <a:solidFill>
                  <a:srgbClr val="3A7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endParaRPr lang="en-US" altLang="zh-TW" sz="3200" b="1" dirty="0">
              <a:solidFill>
                <a:srgbClr val="3A74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目前已經有塔位以及音樂串流平台的相關樣本，希望可以從中找出相同偏好的人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en-US" altLang="zh-CN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1952BB3-AEDA-0B42-834C-50C8A826D74C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構想</a:t>
            </a:r>
          </a:p>
        </p:txBody>
      </p:sp>
    </p:spTree>
    <p:extLst>
      <p:ext uri="{BB962C8B-B14F-4D97-AF65-F5344CB8AC3E}">
        <p14:creationId xmlns:p14="http://schemas.microsoft.com/office/powerpoint/2010/main" val="269101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EDDF94FA-7EF0-3744-A48F-AD61BB201D30}"/>
              </a:ext>
            </a:extLst>
          </p:cNvPr>
          <p:cNvGrpSpPr/>
          <p:nvPr/>
        </p:nvGrpSpPr>
        <p:grpSpPr>
          <a:xfrm>
            <a:off x="2847155" y="1533690"/>
            <a:ext cx="7067310" cy="4768031"/>
            <a:chOff x="3858021" y="1024030"/>
            <a:chExt cx="7067310" cy="4768031"/>
          </a:xfrm>
        </p:grpSpPr>
        <p:sp>
          <p:nvSpPr>
            <p:cNvPr id="4" name="íSļïdè">
              <a:extLst>
                <a:ext uri="{FF2B5EF4-FFF2-40B4-BE49-F238E27FC236}">
                  <a16:creationId xmlns:a16="http://schemas.microsoft.com/office/drawing/2014/main" id="{600A1C42-0FEB-416A-8384-214781F7A721}"/>
                </a:ext>
              </a:extLst>
            </p:cNvPr>
            <p:cNvSpPr/>
            <p:nvPr/>
          </p:nvSpPr>
          <p:spPr bwMode="auto">
            <a:xfrm>
              <a:off x="3875182" y="1024030"/>
              <a:ext cx="833099" cy="833886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endParaRPr lang="zh-CN" altLang="en-US" sz="2800" b="1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67FA30B-152E-4085-B47E-5A40D2EA72CD}"/>
                </a:ext>
              </a:extLst>
            </p:cNvPr>
            <p:cNvCxnSpPr/>
            <p:nvPr/>
          </p:nvCxnSpPr>
          <p:spPr bwMode="auto">
            <a:xfrm>
              <a:off x="4949331" y="2691828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749E449-5825-4FC1-9ED2-C19F2F252B5E}"/>
                </a:ext>
              </a:extLst>
            </p:cNvPr>
            <p:cNvCxnSpPr/>
            <p:nvPr/>
          </p:nvCxnSpPr>
          <p:spPr bwMode="auto">
            <a:xfrm>
              <a:off x="4920117" y="3667228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113290B-7B4F-4CE2-9085-CB8759AC2FE9}"/>
                </a:ext>
              </a:extLst>
            </p:cNvPr>
            <p:cNvCxnSpPr/>
            <p:nvPr/>
          </p:nvCxnSpPr>
          <p:spPr bwMode="auto">
            <a:xfrm>
              <a:off x="4937818" y="4669164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57AB6E7-DB70-4CF8-95E7-EB6F09B6B713}"/>
                </a:ext>
              </a:extLst>
            </p:cNvPr>
            <p:cNvCxnSpPr/>
            <p:nvPr/>
          </p:nvCxnSpPr>
          <p:spPr bwMode="auto">
            <a:xfrm>
              <a:off x="4949331" y="5648443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íSļïdè">
              <a:extLst>
                <a:ext uri="{FF2B5EF4-FFF2-40B4-BE49-F238E27FC236}">
                  <a16:creationId xmlns:a16="http://schemas.microsoft.com/office/drawing/2014/main" id="{CB480D42-25A1-AB45-BD12-5CF54CEC9D57}"/>
                </a:ext>
              </a:extLst>
            </p:cNvPr>
            <p:cNvSpPr/>
            <p:nvPr/>
          </p:nvSpPr>
          <p:spPr bwMode="auto">
            <a:xfrm>
              <a:off x="3875182" y="2006950"/>
              <a:ext cx="833099" cy="833886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endPara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4" name="íSļïdè">
              <a:extLst>
                <a:ext uri="{FF2B5EF4-FFF2-40B4-BE49-F238E27FC236}">
                  <a16:creationId xmlns:a16="http://schemas.microsoft.com/office/drawing/2014/main" id="{A8034656-4C10-144E-BA14-E26ED3680521}"/>
                </a:ext>
              </a:extLst>
            </p:cNvPr>
            <p:cNvSpPr/>
            <p:nvPr/>
          </p:nvSpPr>
          <p:spPr bwMode="auto">
            <a:xfrm>
              <a:off x="3858021" y="3972790"/>
              <a:ext cx="833099" cy="833886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4</a:t>
              </a:r>
              <a:endPara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íSļïdè">
              <a:extLst>
                <a:ext uri="{FF2B5EF4-FFF2-40B4-BE49-F238E27FC236}">
                  <a16:creationId xmlns:a16="http://schemas.microsoft.com/office/drawing/2014/main" id="{A8170C8E-F38B-4941-A8AE-A3C8AE060B9D}"/>
                </a:ext>
              </a:extLst>
            </p:cNvPr>
            <p:cNvSpPr/>
            <p:nvPr/>
          </p:nvSpPr>
          <p:spPr bwMode="auto">
            <a:xfrm>
              <a:off x="3875181" y="2989870"/>
              <a:ext cx="833099" cy="833886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</a:t>
              </a:r>
              <a:endPara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íSļïdè">
              <a:extLst>
                <a:ext uri="{FF2B5EF4-FFF2-40B4-BE49-F238E27FC236}">
                  <a16:creationId xmlns:a16="http://schemas.microsoft.com/office/drawing/2014/main" id="{7B8E5C94-30F8-704F-9C47-CE6F74026C7F}"/>
                </a:ext>
              </a:extLst>
            </p:cNvPr>
            <p:cNvSpPr/>
            <p:nvPr/>
          </p:nvSpPr>
          <p:spPr bwMode="auto">
            <a:xfrm>
              <a:off x="3875181" y="4958175"/>
              <a:ext cx="833099" cy="833886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5</a:t>
              </a:r>
              <a:endPara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76A684B-2283-474B-BE4F-C1A4DE2F21D2}"/>
                </a:ext>
              </a:extLst>
            </p:cNvPr>
            <p:cNvSpPr txBox="1"/>
            <p:nvPr/>
          </p:nvSpPr>
          <p:spPr>
            <a:xfrm>
              <a:off x="6643216" y="4993588"/>
              <a:ext cx="2353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結論</a:t>
              </a:r>
              <a:endPara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BAD46A2-3BE4-3841-8D95-91C495C380C0}"/>
                </a:ext>
              </a:extLst>
            </p:cNvPr>
            <p:cNvSpPr txBox="1"/>
            <p:nvPr/>
          </p:nvSpPr>
          <p:spPr>
            <a:xfrm>
              <a:off x="6643216" y="4006745"/>
              <a:ext cx="2353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程式說明</a:t>
              </a:r>
              <a:endPara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0AE3BDC-3975-E242-A463-D65A0BA74FF5}"/>
                </a:ext>
              </a:extLst>
            </p:cNvPr>
            <p:cNvSpPr txBox="1"/>
            <p:nvPr/>
          </p:nvSpPr>
          <p:spPr>
            <a:xfrm>
              <a:off x="6643216" y="2048688"/>
              <a:ext cx="2353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專案目的</a:t>
              </a:r>
              <a:endPara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B436167-9385-E84A-AA6B-C52ECC42E920}"/>
                </a:ext>
              </a:extLst>
            </p:cNvPr>
            <p:cNvSpPr txBox="1"/>
            <p:nvPr/>
          </p:nvSpPr>
          <p:spPr>
            <a:xfrm>
              <a:off x="6643216" y="3024088"/>
              <a:ext cx="2353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專案展示</a:t>
              </a:r>
              <a:endPara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33" name="直接连接符 10">
            <a:extLst>
              <a:ext uri="{FF2B5EF4-FFF2-40B4-BE49-F238E27FC236}">
                <a16:creationId xmlns:a16="http://schemas.microsoft.com/office/drawing/2014/main" id="{20F66E24-0BAB-544A-9C73-C8E6B811AA8D}"/>
              </a:ext>
            </a:extLst>
          </p:cNvPr>
          <p:cNvCxnSpPr/>
          <p:nvPr/>
        </p:nvCxnSpPr>
        <p:spPr bwMode="auto">
          <a:xfrm>
            <a:off x="3938465" y="2218832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38D26F-7DA2-D841-AA83-D74D044E19FE}"/>
              </a:ext>
            </a:extLst>
          </p:cNvPr>
          <p:cNvSpPr txBox="1"/>
          <p:nvPr/>
        </p:nvSpPr>
        <p:spPr>
          <a:xfrm>
            <a:off x="5632350" y="1575692"/>
            <a:ext cx="235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專案發想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4FBBAB1-57B7-7140-93BA-0512E95A4E21}"/>
              </a:ext>
            </a:extLst>
          </p:cNvPr>
          <p:cNvSpPr txBox="1"/>
          <p:nvPr/>
        </p:nvSpPr>
        <p:spPr>
          <a:xfrm>
            <a:off x="532231" y="303076"/>
            <a:ext cx="39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Contents</a:t>
            </a:r>
            <a:endParaRPr kumimoji="1" lang="zh-TW" altLang="en-US" sz="5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91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482793" y="1949271"/>
            <a:ext cx="5719338" cy="37764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637701" y="1949271"/>
            <a:ext cx="5144568" cy="3776417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12437" y="2164677"/>
            <a:ext cx="4711626" cy="39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變數轉換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由於有些資料型態為質化變數，而非量化變數，因此在使用變數的過程中，利用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enumerate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函數將不同結果之樣本賦予一整數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en-US" altLang="zh-TW" sz="3000" b="1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9575" y="2340755"/>
            <a:ext cx="5375152" cy="299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因各種變數的重要性不一，因此計算距離時把每個變數使用不同權重計算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權重以及所取得的變數由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的方法取得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5924726" y="3518975"/>
            <a:ext cx="829505" cy="434252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3A74AC"/>
          </a:solidFill>
          <a:ln>
            <a:solidFill>
              <a:srgbClr val="3A7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28433D-140D-5245-94D6-9E898614DFD5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</a:p>
        </p:txBody>
      </p:sp>
    </p:spTree>
    <p:extLst>
      <p:ext uri="{BB962C8B-B14F-4D97-AF65-F5344CB8AC3E}">
        <p14:creationId xmlns:p14="http://schemas.microsoft.com/office/powerpoint/2010/main" val="168322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482793" y="1949271"/>
            <a:ext cx="5719338" cy="37764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637701" y="1949271"/>
            <a:ext cx="5144568" cy="3776417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833334" y="2491854"/>
            <a:ext cx="4869832" cy="269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起始值之設定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利用迴圈將所有樣本點均設為起始值，找出匹配度最高者為最佳起始值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7017" y="2722875"/>
            <a:ext cx="5310890" cy="202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群中心演算法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利用一起始值，計算出距離群中心最遠者，為下一個群中心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5924726" y="3518975"/>
            <a:ext cx="829505" cy="434252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3A74AC"/>
          </a:solidFill>
          <a:ln>
            <a:solidFill>
              <a:srgbClr val="3A7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28433D-140D-5245-94D6-9E898614DFD5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</a:p>
        </p:txBody>
      </p:sp>
    </p:spTree>
    <p:extLst>
      <p:ext uri="{BB962C8B-B14F-4D97-AF65-F5344CB8AC3E}">
        <p14:creationId xmlns:p14="http://schemas.microsoft.com/office/powerpoint/2010/main" val="211607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62666" y="1955929"/>
            <a:ext cx="4144444" cy="440729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帶入新的受訪者資料，以相同模式轉換成整數，計算出該受訪者所屬的群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利用該群的推薦品牌推薦給受訪者</a:t>
            </a:r>
          </a:p>
        </p:txBody>
      </p:sp>
      <p:cxnSp>
        <p:nvCxnSpPr>
          <p:cNvPr id="8" name="直接连接符 12"/>
          <p:cNvCxnSpPr/>
          <p:nvPr/>
        </p:nvCxnSpPr>
        <p:spPr>
          <a:xfrm flipV="1">
            <a:off x="395318" y="1609836"/>
            <a:ext cx="7033460" cy="1685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22918" y="262379"/>
            <a:ext cx="8742412" cy="1335528"/>
          </a:xfrm>
        </p:spPr>
        <p:txBody>
          <a:bodyPr>
            <a:normAutofit/>
          </a:bodyPr>
          <a:lstStyle/>
          <a:p>
            <a:r>
              <a:rPr lang="zh-TW" altLang="en-US" dirty="0"/>
              <a:t>品牌推薦模式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A220F5-F02C-0D48-A532-92131774C763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群中心</a:t>
            </a:r>
            <a:endParaRPr kumimoji="1" lang="zh-TW" altLang="en-US" sz="4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67A9BCF9-29A6-304D-ADA5-81D984C8AC5A}"/>
              </a:ext>
            </a:extLst>
          </p:cNvPr>
          <p:cNvSpPr txBox="1">
            <a:spLocks/>
          </p:cNvSpPr>
          <p:nvPr/>
        </p:nvSpPr>
        <p:spPr>
          <a:xfrm>
            <a:off x="532231" y="1387310"/>
            <a:ext cx="5488863" cy="59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特徵數值化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Pandas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2C1F19C-90C2-2448-A96E-721BF0AE4CED}"/>
              </a:ext>
            </a:extLst>
          </p:cNvPr>
          <p:cNvSpPr txBox="1">
            <a:spLocks/>
          </p:cNvSpPr>
          <p:nvPr/>
        </p:nvSpPr>
        <p:spPr>
          <a:xfrm>
            <a:off x="4734636" y="303076"/>
            <a:ext cx="7182546" cy="68195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Point()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記錄樣本點的品牌以及點和點之間的距離</a:t>
            </a:r>
            <a:endParaRPr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定義距離＝ 每個維度差的平方＊權重</a:t>
            </a:r>
            <a:endParaRPr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run(start) #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從起始值開始跑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for 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全部樣本點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算目前離起始點最遠的地點當下個群中心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找滿群中心的數量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for  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全部樣本點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找出正確率最高的起始點作為 </a:t>
            </a:r>
            <a:r>
              <a:rPr kumimoji="1" lang="en-US" altLang="zh-TW" sz="21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best_runlist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1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dore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csv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檔和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selection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的參數帶進來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帶入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的資料數、維度、群數目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把資料的特徵轉為數值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利用上述運算方式將最佳起始點、各個群中心、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TW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2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各群中心所推薦的品牌計算出 </a:t>
            </a:r>
            <a:endParaRPr kumimoji="1" lang="en-US" altLang="zh-TW" sz="2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0067E-5A88-4343-84F5-9A9C75F6C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9" y="4116664"/>
            <a:ext cx="2054263" cy="20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A220F5-F02C-0D48-A532-92131774C763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群中心</a:t>
            </a:r>
            <a:endParaRPr kumimoji="1" lang="zh-TW" altLang="en-US" sz="4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67A9BCF9-29A6-304D-ADA5-81D984C8AC5A}"/>
              </a:ext>
            </a:extLst>
          </p:cNvPr>
          <p:cNvSpPr txBox="1">
            <a:spLocks/>
          </p:cNvSpPr>
          <p:nvPr/>
        </p:nvSpPr>
        <p:spPr>
          <a:xfrm>
            <a:off x="532231" y="1387310"/>
            <a:ext cx="5488863" cy="59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特徵數值化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Numpy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Pandas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0067E-5A88-4343-84F5-9A9C75F6C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9" y="4116664"/>
            <a:ext cx="2054263" cy="205426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C900E00-0B7B-604D-8F0A-950FEFC0B898}"/>
              </a:ext>
            </a:extLst>
          </p:cNvPr>
          <p:cNvSpPr txBox="1">
            <a:spLocks/>
          </p:cNvSpPr>
          <p:nvPr/>
        </p:nvSpPr>
        <p:spPr>
          <a:xfrm>
            <a:off x="4715493" y="338999"/>
            <a:ext cx="7476507" cy="6276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讀受訪者資料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 list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放入會問到的問題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拿之前的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加上受訪者 變成 一個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new_data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上的問題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if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會被問到的問題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填近來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else: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隨便亂設反正用不到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用相同方式將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new_data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數值化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各個群中心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算離哪個群中心最近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得到推薦品牌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39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19979" y="1990019"/>
            <a:ext cx="5419185" cy="89535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結論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D61DF5-2091-4943-BA5D-83763A12AAE7}"/>
              </a:ext>
            </a:extLst>
          </p:cNvPr>
          <p:cNvSpPr txBox="1"/>
          <p:nvPr/>
        </p:nvSpPr>
        <p:spPr>
          <a:xfrm>
            <a:off x="3126594" y="1752994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2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7ED1C2-E313-4244-A08C-AB4F6DFF43EB}"/>
              </a:ext>
            </a:extLst>
          </p:cNvPr>
          <p:cNvSpPr/>
          <p:nvPr/>
        </p:nvSpPr>
        <p:spPr>
          <a:xfrm>
            <a:off x="2075727" y="1893029"/>
            <a:ext cx="8040546" cy="122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特徵選擇抓高相關度的問題</a:t>
            </a:r>
            <a:endParaRPr kumimoji="1" lang="en-US" altLang="zh-C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分工容易，合併難，</a:t>
            </a:r>
            <a:r>
              <a:rPr kumimoji="1" lang="en-US" altLang="zh-CN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kumimoji="1"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致死</a:t>
            </a:r>
            <a:endParaRPr kumimoji="1" lang="en-US" altLang="zh-C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7ED1C2-E313-4244-A08C-AB4F6DFF43EB}"/>
              </a:ext>
            </a:extLst>
          </p:cNvPr>
          <p:cNvSpPr/>
          <p:nvPr/>
        </p:nvSpPr>
        <p:spPr>
          <a:xfrm>
            <a:off x="2075727" y="3933176"/>
            <a:ext cx="9013371" cy="240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心有餘而力不足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20000"/>
              </a:lnSpc>
            </a:pP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有很多想做的礙於時間跟能力做不出來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Debug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好痛苦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能完成一個程式成就感爆棚！</a:t>
            </a:r>
            <a:endParaRPr kumimoji="1"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0506A1-225E-CA4D-9FCF-6FCFE95FF981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困難</a:t>
            </a:r>
            <a:r>
              <a:rPr kumimoji="1" lang="en-US" altLang="zh-CN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CN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心得</a:t>
            </a:r>
            <a:endParaRPr kumimoji="1" lang="zh-TW" altLang="en-US" sz="4400" b="1" dirty="0">
              <a:solidFill>
                <a:srgbClr val="3A74A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53D5ED6-AF87-F745-98BB-BFE9CCE5C6A0}"/>
              </a:ext>
            </a:extLst>
          </p:cNvPr>
          <p:cNvSpPr/>
          <p:nvPr/>
        </p:nvSpPr>
        <p:spPr>
          <a:xfrm>
            <a:off x="1658952" y="1543987"/>
            <a:ext cx="8874097" cy="1918740"/>
          </a:xfrm>
          <a:prstGeom prst="roundRect">
            <a:avLst/>
          </a:prstGeom>
          <a:noFill/>
          <a:ln w="28575">
            <a:solidFill>
              <a:srgbClr val="3A7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501E79EA-8A3D-0F4F-8FE1-E97663A6A369}"/>
              </a:ext>
            </a:extLst>
          </p:cNvPr>
          <p:cNvSpPr/>
          <p:nvPr/>
        </p:nvSpPr>
        <p:spPr>
          <a:xfrm>
            <a:off x="1658952" y="3793118"/>
            <a:ext cx="8874097" cy="2682634"/>
          </a:xfrm>
          <a:prstGeom prst="roundRect">
            <a:avLst/>
          </a:prstGeom>
          <a:noFill/>
          <a:ln w="28575">
            <a:solidFill>
              <a:srgbClr val="3A7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8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8AAEFA89-2EB3-E34B-A912-DFA96FC61241}"/>
              </a:ext>
            </a:extLst>
          </p:cNvPr>
          <p:cNvCxnSpPr>
            <a:cxnSpLocks/>
          </p:cNvCxnSpPr>
          <p:nvPr/>
        </p:nvCxnSpPr>
        <p:spPr>
          <a:xfrm>
            <a:off x="3410856" y="1874130"/>
            <a:ext cx="5370286" cy="0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3">
            <a:extLst>
              <a:ext uri="{FF2B5EF4-FFF2-40B4-BE49-F238E27FC236}">
                <a16:creationId xmlns:a16="http://schemas.microsoft.com/office/drawing/2014/main" id="{2DCD2794-1CDA-C44C-BE8F-26B59EB29AC5}"/>
              </a:ext>
            </a:extLst>
          </p:cNvPr>
          <p:cNvGrpSpPr/>
          <p:nvPr/>
        </p:nvGrpSpPr>
        <p:grpSpPr>
          <a:xfrm>
            <a:off x="3898742" y="4283242"/>
            <a:ext cx="4094711" cy="814605"/>
            <a:chOff x="4555804" y="5378586"/>
            <a:chExt cx="2873995" cy="478972"/>
          </a:xfrm>
          <a:solidFill>
            <a:srgbClr val="3A74AC"/>
          </a:solidFill>
        </p:grpSpPr>
        <p:sp>
          <p:nvSpPr>
            <p:cNvPr id="10" name="流程图: 终止 17">
              <a:extLst>
                <a:ext uri="{FF2B5EF4-FFF2-40B4-BE49-F238E27FC236}">
                  <a16:creationId xmlns:a16="http://schemas.microsoft.com/office/drawing/2014/main" id="{24D46F9A-340E-8942-9B9C-DC475BE5D5E7}"/>
                </a:ext>
              </a:extLst>
            </p:cNvPr>
            <p:cNvSpPr/>
            <p:nvPr/>
          </p:nvSpPr>
          <p:spPr>
            <a:xfrm>
              <a:off x="4555804" y="5378586"/>
              <a:ext cx="2873995" cy="478972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本框 16">
              <a:extLst>
                <a:ext uri="{FF2B5EF4-FFF2-40B4-BE49-F238E27FC236}">
                  <a16:creationId xmlns:a16="http://schemas.microsoft.com/office/drawing/2014/main" id="{43995C43-2D7E-DC49-A198-4EBAB59D7211}"/>
                </a:ext>
              </a:extLst>
            </p:cNvPr>
            <p:cNvSpPr txBox="1"/>
            <p:nvPr/>
          </p:nvSpPr>
          <p:spPr>
            <a:xfrm>
              <a:off x="4719625" y="5451785"/>
              <a:ext cx="2546355" cy="343834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pPr algn="ctr" defTabSz="457178"/>
              <a:r>
                <a:rPr kumimoji="1" lang="en-US" altLang="zh-CN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PRESENTED</a:t>
              </a:r>
              <a:r>
                <a:rPr kumimoji="1" lang="zh-CN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CN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BY</a:t>
              </a:r>
              <a:r>
                <a:rPr kumimoji="1" lang="zh-CN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GROUP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18</a:t>
              </a:r>
            </a:p>
            <a:p>
              <a:pPr algn="ctr" defTabSz="457178"/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施易廷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陳世章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鄧楷齡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蔡柏旻</a:t>
              </a:r>
              <a:r>
                <a:rPr kumimoji="1" lang="en-US" altLang="zh-TW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</a:t>
              </a:r>
              <a:r>
                <a:rPr kumimoji="1" lang="zh-TW" altLang="en-US" sz="1600" b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洪羚毓</a:t>
              </a:r>
              <a:endParaRPr kumimoji="1" lang="zh-CN" altLang="en-US" sz="16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14" name="直接连接符 5">
            <a:extLst>
              <a:ext uri="{FF2B5EF4-FFF2-40B4-BE49-F238E27FC236}">
                <a16:creationId xmlns:a16="http://schemas.microsoft.com/office/drawing/2014/main" id="{15CF95F2-255E-2A4F-9CC8-EAA333D13BF5}"/>
              </a:ext>
            </a:extLst>
          </p:cNvPr>
          <p:cNvCxnSpPr/>
          <p:nvPr/>
        </p:nvCxnSpPr>
        <p:spPr>
          <a:xfrm flipH="1">
            <a:off x="9560851" y="604514"/>
            <a:ext cx="1313528" cy="849889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">
            <a:extLst>
              <a:ext uri="{FF2B5EF4-FFF2-40B4-BE49-F238E27FC236}">
                <a16:creationId xmlns:a16="http://schemas.microsoft.com/office/drawing/2014/main" id="{71C59F81-E658-0448-B31D-3FAF021C972E}"/>
              </a:ext>
            </a:extLst>
          </p:cNvPr>
          <p:cNvCxnSpPr/>
          <p:nvPr/>
        </p:nvCxnSpPr>
        <p:spPr>
          <a:xfrm flipH="1">
            <a:off x="1147226" y="3719481"/>
            <a:ext cx="1313528" cy="849889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2">
            <a:extLst>
              <a:ext uri="{FF2B5EF4-FFF2-40B4-BE49-F238E27FC236}">
                <a16:creationId xmlns:a16="http://schemas.microsoft.com/office/drawing/2014/main" id="{8E224240-E867-2045-B724-029B04756939}"/>
              </a:ext>
            </a:extLst>
          </p:cNvPr>
          <p:cNvCxnSpPr>
            <a:cxnSpLocks/>
          </p:cNvCxnSpPr>
          <p:nvPr/>
        </p:nvCxnSpPr>
        <p:spPr>
          <a:xfrm>
            <a:off x="2971673" y="3372203"/>
            <a:ext cx="6248652" cy="0"/>
          </a:xfrm>
          <a:prstGeom prst="line">
            <a:avLst/>
          </a:prstGeom>
          <a:ln>
            <a:solidFill>
              <a:srgbClr val="3A7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F07ED8F-A3A9-064E-8992-ED140D68E888}"/>
              </a:ext>
            </a:extLst>
          </p:cNvPr>
          <p:cNvSpPr/>
          <p:nvPr/>
        </p:nvSpPr>
        <p:spPr>
          <a:xfrm>
            <a:off x="1422849" y="2095515"/>
            <a:ext cx="93463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66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70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19979" y="1990019"/>
            <a:ext cx="5419185" cy="895350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專案發想</a:t>
            </a:r>
            <a:endParaRPr lang="zh-CN" altLang="en-US" sz="6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D61DF5-2091-4943-BA5D-83763A12AAE7}"/>
              </a:ext>
            </a:extLst>
          </p:cNvPr>
          <p:cNvSpPr txBox="1"/>
          <p:nvPr/>
        </p:nvSpPr>
        <p:spPr>
          <a:xfrm>
            <a:off x="3126594" y="1752994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TW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ŝļíḋé">
            <a:extLst>
              <a:ext uri="{FF2B5EF4-FFF2-40B4-BE49-F238E27FC236}">
                <a16:creationId xmlns:a16="http://schemas.microsoft.com/office/drawing/2014/main" id="{0F3C0478-9ECF-4974-B042-4EA5011D5583}"/>
              </a:ext>
            </a:extLst>
          </p:cNvPr>
          <p:cNvSpPr txBox="1"/>
          <p:nvPr/>
        </p:nvSpPr>
        <p:spPr>
          <a:xfrm>
            <a:off x="532231" y="1289155"/>
            <a:ext cx="11127537" cy="169388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網購時常會出現「其他人也喜歡</a:t>
            </a:r>
            <a:r>
              <a:rPr kumimoji="1" lang="en-US" altLang="zh-TW" sz="2400" dirty="0"/>
              <a:t>…</a:t>
            </a:r>
            <a:r>
              <a:rPr kumimoji="1" lang="zh-TW" altLang="en-US" sz="2400" dirty="0"/>
              <a:t>」、「猜你喜歡」等敘述，我們相當好奇此推薦產品是如何產生，也希望能有更</a:t>
            </a:r>
            <a:r>
              <a:rPr kumimoji="1" lang="en-US" altLang="zh-TW" sz="2400" dirty="0"/>
              <a:t>specific</a:t>
            </a:r>
            <a:r>
              <a:rPr kumimoji="1" lang="zh-CN" altLang="en-US" sz="2400" dirty="0"/>
              <a:t>的推薦，但目前市面上沒有這種軟體，所以我們就自己做了！</a:t>
            </a:r>
            <a:endParaRPr lang="en-US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C60D24-1A2B-334E-AE80-133A5150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35" y="3364571"/>
            <a:ext cx="9322130" cy="2947329"/>
          </a:xfrm>
          <a:prstGeom prst="rect">
            <a:avLst/>
          </a:prstGeom>
          <a:ln w="28575">
            <a:solidFill>
              <a:srgbClr val="3A74AC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588D8FE-6D22-5441-A949-B577579C2D94}"/>
              </a:ext>
            </a:extLst>
          </p:cNvPr>
          <p:cNvSpPr txBox="1"/>
          <p:nvPr/>
        </p:nvSpPr>
        <p:spPr>
          <a:xfrm>
            <a:off x="532231" y="303076"/>
            <a:ext cx="39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專案發想</a:t>
            </a:r>
          </a:p>
        </p:txBody>
      </p:sp>
    </p:spTree>
    <p:extLst>
      <p:ext uri="{BB962C8B-B14F-4D97-AF65-F5344CB8AC3E}">
        <p14:creationId xmlns:p14="http://schemas.microsoft.com/office/powerpoint/2010/main" val="5795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19979" y="1990019"/>
            <a:ext cx="5419185" cy="895350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專案目的</a:t>
            </a:r>
            <a:endParaRPr lang="zh-CN" altLang="en-US" sz="6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D61DF5-2091-4943-BA5D-83763A12AAE7}"/>
              </a:ext>
            </a:extLst>
          </p:cNvPr>
          <p:cNvSpPr txBox="1"/>
          <p:nvPr/>
        </p:nvSpPr>
        <p:spPr>
          <a:xfrm>
            <a:off x="3126594" y="1752994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ŝļíḋé">
            <a:extLst>
              <a:ext uri="{FF2B5EF4-FFF2-40B4-BE49-F238E27FC236}">
                <a16:creationId xmlns:a16="http://schemas.microsoft.com/office/drawing/2014/main" id="{0F3C0478-9ECF-4974-B042-4EA5011D5583}"/>
              </a:ext>
            </a:extLst>
          </p:cNvPr>
          <p:cNvSpPr txBox="1"/>
          <p:nvPr/>
        </p:nvSpPr>
        <p:spPr>
          <a:xfrm>
            <a:off x="532231" y="1289155"/>
            <a:ext cx="11127537" cy="169388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根據過去使用者對各種品牌或產品的使用行為，建構出合適的推薦系統，再請新的消費者填寫簡單問卷，了解其需求後，並推薦適合他的產品或品牌。此系統適用不同的產品推薦，只要企業有足夠的資料！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88D8FE-6D22-5441-A949-B577579C2D94}"/>
              </a:ext>
            </a:extLst>
          </p:cNvPr>
          <p:cNvSpPr txBox="1"/>
          <p:nvPr/>
        </p:nvSpPr>
        <p:spPr>
          <a:xfrm>
            <a:off x="532231" y="303076"/>
            <a:ext cx="39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專案目的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6B6124-E4CB-3142-9B39-415793999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35" y="3157302"/>
            <a:ext cx="6205928" cy="34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19979" y="1990019"/>
            <a:ext cx="5419185" cy="895350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專案展示</a:t>
            </a:r>
            <a:endParaRPr lang="zh-CN" altLang="en-US" sz="6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D61DF5-2091-4943-BA5D-83763A12AAE7}"/>
              </a:ext>
            </a:extLst>
          </p:cNvPr>
          <p:cNvSpPr txBox="1"/>
          <p:nvPr/>
        </p:nvSpPr>
        <p:spPr>
          <a:xfrm>
            <a:off x="3126594" y="1752994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4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5A3027-51CF-EC4C-8BEF-51D494C574EA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專案展示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C37C149-A932-E44D-BEAE-FF16C6F1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87" y="1553461"/>
            <a:ext cx="2141599" cy="214159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1A02E20-3913-C94C-9D72-75386CD3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61" y="1802760"/>
            <a:ext cx="1892300" cy="1892300"/>
          </a:xfrm>
          <a:prstGeom prst="rect">
            <a:avLst/>
          </a:prstGeom>
        </p:spPr>
      </p:pic>
      <p:pic>
        <p:nvPicPr>
          <p:cNvPr id="15" name="內容版面配置區 4">
            <a:extLst>
              <a:ext uri="{FF2B5EF4-FFF2-40B4-BE49-F238E27FC236}">
                <a16:creationId xmlns:a16="http://schemas.microsoft.com/office/drawing/2014/main" id="{71AFB0EF-C645-784B-88CD-B1367055F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936" y="1777051"/>
            <a:ext cx="1905222" cy="19180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5D2B31C-87A2-2B40-B4E2-913A23A3AE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13" t="7239" r="7116" b="4625"/>
          <a:stretch/>
        </p:blipFill>
        <p:spPr>
          <a:xfrm>
            <a:off x="914399" y="4214074"/>
            <a:ext cx="2057508" cy="21117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5DA2A0E-B3F8-8D41-82F0-0F0415F57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329" y="4233309"/>
            <a:ext cx="1953327" cy="19533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2E45CC9-5182-BB4D-A072-2AB6EEF50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837" y="4214074"/>
            <a:ext cx="1972562" cy="1972562"/>
          </a:xfrm>
          <a:prstGeom prst="round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22D0C60-6D2F-CB41-AA1F-97A90BD7C8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1676" y="4077006"/>
            <a:ext cx="2248843" cy="22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812BC75-2DF2-5B48-8048-D312DD00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66" y="1929523"/>
            <a:ext cx="3302000" cy="1955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57A421-2B47-6847-B340-FC76CA2E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24" y="1929523"/>
            <a:ext cx="3302000" cy="1955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FE387B-4D05-E84A-9F05-D3175AAE9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1" y="4241036"/>
            <a:ext cx="3302000" cy="1930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4FA99B4-E44F-B94E-B110-F83C7DC82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178" y="4241036"/>
            <a:ext cx="3302000" cy="1930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12F5F3E-7039-7745-8DCB-34D138671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103" y="4241036"/>
            <a:ext cx="3302000" cy="1930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5A3027-51CF-EC4C-8BEF-51D494C574EA}"/>
              </a:ext>
            </a:extLst>
          </p:cNvPr>
          <p:cNvSpPr txBox="1"/>
          <p:nvPr/>
        </p:nvSpPr>
        <p:spPr>
          <a:xfrm>
            <a:off x="532231" y="303076"/>
            <a:ext cx="394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3A74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專案展示</a:t>
            </a:r>
          </a:p>
        </p:txBody>
      </p:sp>
    </p:spTree>
    <p:extLst>
      <p:ext uri="{BB962C8B-B14F-4D97-AF65-F5344CB8AC3E}">
        <p14:creationId xmlns:p14="http://schemas.microsoft.com/office/powerpoint/2010/main" val="257418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5bd28f8-5ec3-4f9c-9c87-7bad0aa286d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c3f26d7-f6b0-44c6-aab9-325bab46a2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c3f26d7-f6b0-44c6-aab9-325bab46a2ca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27584"/>
      </a:accent4>
      <a:accent5>
        <a:srgbClr val="FFC000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2861</TotalTime>
  <Words>752</Words>
  <Application>Microsoft Macintosh PowerPoint</Application>
  <PresentationFormat>寬螢幕</PresentationFormat>
  <Paragraphs>186</Paragraphs>
  <Slides>27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Microsoft JhengHei</vt:lpstr>
      <vt:lpstr>Microsoft JhengHei</vt:lpstr>
      <vt:lpstr>新細明體</vt:lpstr>
      <vt:lpstr>微软雅黑</vt:lpstr>
      <vt:lpstr>Segoe UI Light</vt:lpstr>
      <vt:lpstr>宋体</vt:lpstr>
      <vt:lpstr>Arial</vt:lpstr>
      <vt:lpstr>Calibri</vt:lpstr>
      <vt:lpstr>Impact</vt:lpstr>
      <vt:lpstr>Wingdings</vt:lpstr>
      <vt:lpstr>主题5</vt:lpstr>
      <vt:lpstr>OfficePLUS</vt:lpstr>
      <vt:lpstr>Office 主题</vt:lpstr>
      <vt:lpstr>PowerPoint 簡報</vt:lpstr>
      <vt:lpstr>PowerPoint 簡報</vt:lpstr>
      <vt:lpstr>專案發想</vt:lpstr>
      <vt:lpstr>PowerPoint 簡報</vt:lpstr>
      <vt:lpstr>專案目的</vt:lpstr>
      <vt:lpstr>PowerPoint 簡報</vt:lpstr>
      <vt:lpstr>專案展示</vt:lpstr>
      <vt:lpstr>PowerPoint 簡報</vt:lpstr>
      <vt:lpstr>PowerPoint 簡報</vt:lpstr>
      <vt:lpstr>程式說明</vt:lpstr>
      <vt:lpstr>PowerPoint 簡報</vt:lpstr>
      <vt:lpstr>函式庫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品牌推薦模式</vt:lpstr>
      <vt:lpstr>PowerPoint 簡報</vt:lpstr>
      <vt:lpstr>PowerPoint 簡報</vt:lpstr>
      <vt:lpstr>結論</vt:lpstr>
      <vt:lpstr>PowerPoint 簡報</vt:lpstr>
      <vt:lpstr>PowerPoint 簡報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楷齡 鄧</cp:lastModifiedBy>
  <cp:revision>79</cp:revision>
  <cp:lastPrinted>2018-03-01T16:00:00Z</cp:lastPrinted>
  <dcterms:created xsi:type="dcterms:W3CDTF">2018-03-01T16:00:00Z</dcterms:created>
  <dcterms:modified xsi:type="dcterms:W3CDTF">2019-01-10T09:55:34Z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2018-11-16T07:36:08.9665368Z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