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B0CD6-0DC3-423F-AD1B-BA2E7C364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561356-8126-4914-BC78-F33CF2F2C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DB536B-2312-4F85-ACEC-3D75EAAF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48EE-7728-47DB-852A-8087B502665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648CBF-9395-4865-A818-43087A4A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19FCA2-9110-4E8A-9C26-ACD7244D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6320-6FDF-4AF9-A89D-12EB050DA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29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58875-6522-4BD3-8544-E718A522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9D9321-EC9F-4370-9C46-D028E86DE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BD9DD7-A596-4EED-9C90-753DDBE8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48EE-7728-47DB-852A-8087B502665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26C32E-E427-474E-A56B-2F026B7A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E0D250-733E-4A0C-B860-3C34DF10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6320-6FDF-4AF9-A89D-12EB050DA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531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A9A733-734C-4D22-9719-F90D7D2DF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EFBB9E-30D0-447D-8273-4C356337C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EE72F6-DB5C-428D-87F7-3AE807F9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48EE-7728-47DB-852A-8087B502665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0757E5-D4BF-4493-84D5-A4DE32DD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D3F6FB-4237-4691-BD8A-DAD66C3E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6320-6FDF-4AF9-A89D-12EB050DA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25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DFD64-A418-465B-B5E5-84729D02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DCD98D-C239-4828-BB2B-D35CB0391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079F3E-2BDD-43F0-BA36-952B4F0B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48EE-7728-47DB-852A-8087B502665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D9686F-54B0-4B58-9E75-1F69C27D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17B8A6-222D-4F33-B610-574D4E6D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6320-6FDF-4AF9-A89D-12EB050DA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08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F3B26-CADE-4AEE-B58E-F58B2B7A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3CB794-41DF-4CA4-8659-8200B033F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1B47FA-688C-4C4C-AB68-B8A2F6F9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48EE-7728-47DB-852A-8087B502665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33B736-53ED-485E-9F8A-BB9352A0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C829B2-05A5-4DB8-AAE7-C63E4359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6320-6FDF-4AF9-A89D-12EB050DA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6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210D4-39FE-4E71-93E6-9C96B3E5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0A9703-EAEC-456D-86E2-B5A049689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7189E0-587A-48F8-9532-023800DE5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8E5335-D1B5-47DC-8B2B-2F8C9BB2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48EE-7728-47DB-852A-8087B502665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CE38F9-DECF-47D9-990C-F004C4C5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B4AF94-6E05-4CD7-A614-61645E49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6320-6FDF-4AF9-A89D-12EB050DA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28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F0EBD-6A97-4F29-AA77-18BBEAD9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264646-D64B-4A4F-80C2-F22B66667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50C0C6-B9FD-41F9-8E47-75B0B6556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08854A-1795-406D-A266-C7FF0D30A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D699CD-9BAC-498E-AFF1-58813D963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4AB1CD-DA97-4F9C-BA51-491B6280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48EE-7728-47DB-852A-8087B502665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50254C1-BFF8-4133-A4D8-23F48581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E96254-2D18-4AC6-B45A-5778A22A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6320-6FDF-4AF9-A89D-12EB050DA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28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BA56D-8E7A-473F-BDEE-DBF02BD8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598AB9-0CC4-4BFB-B841-CE788BE7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48EE-7728-47DB-852A-8087B502665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0ED23A-9CA9-47E7-9216-668E22B9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A34243-FA42-4BAF-BCB9-238F06A6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6320-6FDF-4AF9-A89D-12EB050DA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57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735EAFC-201E-4FBD-9B17-F433C599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48EE-7728-47DB-852A-8087B502665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4B0A1C-EC04-4CE2-85BB-54BD788F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91EE18-CF44-4274-A79F-A616123D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6320-6FDF-4AF9-A89D-12EB050DA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42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9C6D7-9913-4AC8-A140-A81DDF4C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C082AA-6ECA-49D9-8834-1B2757016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968D6A-371D-4933-AED7-808A220F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4A8F4A-5EFA-49D9-9999-88B0B838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48EE-7728-47DB-852A-8087B502665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61D9F7-C0DF-4963-BEB4-4D149F67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AD2620-EB58-407F-8F84-1AA93492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6320-6FDF-4AF9-A89D-12EB050DA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22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2DA03-8C97-4D0F-A17A-E62ED82E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579F13-E9B0-4449-8CB4-19D303F1B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51416B-8DA3-4875-82C2-5E6DB57DB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821922-D1F4-42EC-9F19-3281A67A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48EE-7728-47DB-852A-8087B502665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0FC61B-870F-455B-89B4-8BCE9C70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02706C-9DD7-4BB3-A5A0-4C2FA497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6320-6FDF-4AF9-A89D-12EB050DA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31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633496-E6FB-46C5-82B0-1BCBB88B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773EFF-88EC-4B77-963A-EA4799A60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0AB3D9-8B93-4B90-ABF3-C3787F7CD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348EE-7728-47DB-852A-8087B5026653}" type="datetimeFigureOut">
              <a:rPr lang="de-DE" smtClean="0"/>
              <a:t>30.08.2019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2920E7-A2A0-4BBF-AF27-5CCF75264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C33E4-4480-4BDB-B070-270E035F2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46320-6FDF-4AF9-A89D-12EB050DA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11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C887A-FF3D-49B8-81CF-83A8F5447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4F7766-6516-4A5F-AEAF-72669A07E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50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0ECCF69-3064-4A8A-A31F-FB5E4B79746B}"/>
              </a:ext>
            </a:extLst>
          </p:cNvPr>
          <p:cNvSpPr txBox="1"/>
          <p:nvPr/>
        </p:nvSpPr>
        <p:spPr>
          <a:xfrm>
            <a:off x="1880075" y="1710064"/>
            <a:ext cx="10699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@Test</a:t>
            </a:r>
          </a:p>
          <a:p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testGetFilledCells</a:t>
            </a:r>
            <a:r>
              <a:rPr lang="de-DE" dirty="0"/>
              <a:t>() </a:t>
            </a:r>
            <a:r>
              <a:rPr lang="de-DE" dirty="0" err="1"/>
              <a:t>throws</a:t>
            </a:r>
            <a:r>
              <a:rPr lang="de-DE" dirty="0"/>
              <a:t> </a:t>
            </a:r>
            <a:r>
              <a:rPr lang="de-DE" dirty="0" err="1"/>
              <a:t>Exception</a:t>
            </a:r>
            <a:r>
              <a:rPr lang="de-DE" dirty="0"/>
              <a:t> {</a:t>
            </a:r>
          </a:p>
          <a:p>
            <a:r>
              <a:rPr lang="de-DE" dirty="0" err="1"/>
              <a:t>Cell</a:t>
            </a:r>
            <a:r>
              <a:rPr lang="de-DE" dirty="0"/>
              <a:t> cell1 = </a:t>
            </a:r>
            <a:r>
              <a:rPr lang="de-DE" dirty="0" err="1"/>
              <a:t>cells.get</a:t>
            </a:r>
            <a:r>
              <a:rPr lang="de-DE" dirty="0"/>
              <a:t>(3);</a:t>
            </a:r>
          </a:p>
          <a:p>
            <a:r>
              <a:rPr lang="de-DE" dirty="0" err="1"/>
              <a:t>Cell</a:t>
            </a:r>
            <a:r>
              <a:rPr lang="de-DE" dirty="0"/>
              <a:t> cell2 = </a:t>
            </a:r>
            <a:r>
              <a:rPr lang="de-DE" dirty="0" err="1"/>
              <a:t>cells.get</a:t>
            </a:r>
            <a:r>
              <a:rPr lang="de-DE" dirty="0"/>
              <a:t>(8);</a:t>
            </a:r>
          </a:p>
          <a:p>
            <a:r>
              <a:rPr lang="de-DE" dirty="0"/>
              <a:t>cell1.placeDigit(</a:t>
            </a:r>
            <a:r>
              <a:rPr lang="de-DE" dirty="0" err="1"/>
              <a:t>Digit.FIVE</a:t>
            </a:r>
            <a:r>
              <a:rPr lang="de-DE" dirty="0"/>
              <a:t>);</a:t>
            </a:r>
          </a:p>
          <a:p>
            <a:r>
              <a:rPr lang="de-DE" dirty="0"/>
              <a:t>cell2.placeDigit(</a:t>
            </a:r>
            <a:r>
              <a:rPr lang="de-DE" dirty="0" err="1"/>
              <a:t>Digit.FOUR</a:t>
            </a:r>
            <a:r>
              <a:rPr lang="de-DE" dirty="0"/>
              <a:t>);</a:t>
            </a:r>
          </a:p>
          <a:p>
            <a:r>
              <a:rPr lang="de-DE" dirty="0" err="1"/>
              <a:t>assertThat</a:t>
            </a:r>
            <a:r>
              <a:rPr lang="de-DE" dirty="0"/>
              <a:t>(</a:t>
            </a:r>
            <a:r>
              <a:rPr lang="de-DE" dirty="0" err="1"/>
              <a:t>house.getFilledCells</a:t>
            </a:r>
            <a:r>
              <a:rPr lang="de-DE" dirty="0"/>
              <a:t>()).</a:t>
            </a:r>
            <a:r>
              <a:rPr lang="de-DE" dirty="0" err="1"/>
              <a:t>contains</a:t>
            </a:r>
            <a:r>
              <a:rPr lang="de-DE" dirty="0"/>
              <a:t>(cell1, cell2);</a:t>
            </a:r>
          </a:p>
          <a:p>
            <a:r>
              <a:rPr lang="de-DE" dirty="0"/>
              <a:t>}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B525306-4EF3-400E-8847-EFBCF793EA6B}"/>
              </a:ext>
            </a:extLst>
          </p:cNvPr>
          <p:cNvSpPr/>
          <p:nvPr/>
        </p:nvSpPr>
        <p:spPr>
          <a:xfrm>
            <a:off x="7610143" y="634334"/>
            <a:ext cx="21162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isoliert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36DF1D5-DDBA-458D-9CCC-BF1CB4EB2816}"/>
              </a:ext>
            </a:extLst>
          </p:cNvPr>
          <p:cNvSpPr/>
          <p:nvPr/>
        </p:nvSpPr>
        <p:spPr>
          <a:xfrm>
            <a:off x="7844702" y="2658263"/>
            <a:ext cx="30458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funktional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EAC67E2-B37F-4769-8FAB-42D335E13A6F}"/>
              </a:ext>
            </a:extLst>
          </p:cNvPr>
          <p:cNvSpPr/>
          <p:nvPr/>
        </p:nvSpPr>
        <p:spPr>
          <a:xfrm>
            <a:off x="8519470" y="4504922"/>
            <a:ext cx="1696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TDD?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CA3875-B051-4033-B7E2-C4EDA58575F6}"/>
              </a:ext>
            </a:extLst>
          </p:cNvPr>
          <p:cNvSpPr/>
          <p:nvPr/>
        </p:nvSpPr>
        <p:spPr>
          <a:xfrm>
            <a:off x="3315002" y="538907"/>
            <a:ext cx="30979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generiert?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90B7921-8A1A-44A1-8AFA-1AE64B8935D9}"/>
              </a:ext>
            </a:extLst>
          </p:cNvPr>
          <p:cNvSpPr/>
          <p:nvPr/>
        </p:nvSpPr>
        <p:spPr>
          <a:xfrm>
            <a:off x="6933516" y="5539485"/>
            <a:ext cx="1734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BDD?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464E6BA-49E5-417B-AD34-0270DB7C8F10}"/>
              </a:ext>
            </a:extLst>
          </p:cNvPr>
          <p:cNvSpPr/>
          <p:nvPr/>
        </p:nvSpPr>
        <p:spPr>
          <a:xfrm>
            <a:off x="2046016" y="4504922"/>
            <a:ext cx="5003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arametrisieren?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4415051-5E58-40FA-85B2-DC77548E13FA}"/>
              </a:ext>
            </a:extLst>
          </p:cNvPr>
          <p:cNvSpPr/>
          <p:nvPr/>
        </p:nvSpPr>
        <p:spPr>
          <a:xfrm>
            <a:off x="5871934" y="3556723"/>
            <a:ext cx="2715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 lasch?</a:t>
            </a:r>
          </a:p>
        </p:txBody>
      </p:sp>
    </p:spTree>
    <p:extLst>
      <p:ext uri="{BB962C8B-B14F-4D97-AF65-F5344CB8AC3E}">
        <p14:creationId xmlns:p14="http://schemas.microsoft.com/office/powerpoint/2010/main" val="234963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15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Bechtold</dc:creator>
  <cp:lastModifiedBy>Max Bechtold</cp:lastModifiedBy>
  <cp:revision>6</cp:revision>
  <dcterms:created xsi:type="dcterms:W3CDTF">2019-08-29T11:33:45Z</dcterms:created>
  <dcterms:modified xsi:type="dcterms:W3CDTF">2019-08-30T07:06:24Z</dcterms:modified>
</cp:coreProperties>
</file>