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100" d="100"/>
          <a:sy n="10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0CD6-0DC3-423F-AD1B-BA2E7C36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561356-8126-4914-BC78-F33CF2F2C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B536B-2312-4F85-ACEC-3D75EAAF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48CBF-9395-4865-A818-43087A4A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9FCA2-9110-4E8A-9C26-ACD7244D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29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58875-6522-4BD3-8544-E718A522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9D9321-EC9F-4370-9C46-D028E86DE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D9DD7-A596-4EED-9C90-753DDBE8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6C32E-E427-474E-A56B-2F026B7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0D250-733E-4A0C-B860-3C34DF10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3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A9A733-734C-4D22-9719-F90D7D2D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EFBB9E-30D0-447D-8273-4C356337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E72F6-DB5C-428D-87F7-3AE807F9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0757E5-D4BF-4493-84D5-A4DE32D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3F6FB-4237-4691-BD8A-DAD66C3E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2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DFD64-A418-465B-B5E5-84729D02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CD98D-C239-4828-BB2B-D35CB039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79F3E-2BDD-43F0-BA36-952B4F0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D9686F-54B0-4B58-9E75-1F69C27D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7B8A6-222D-4F33-B610-574D4E6D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8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3B26-CADE-4AEE-B58E-F58B2B7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CB794-41DF-4CA4-8659-8200B033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B47FA-688C-4C4C-AB68-B8A2F6F9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3B736-53ED-485E-9F8A-BB9352A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829B2-05A5-4DB8-AAE7-C63E4359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210D4-39FE-4E71-93E6-9C96B3E5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A9703-EAEC-456D-86E2-B5A04968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7189E0-587A-48F8-9532-023800DE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5335-D1B5-47DC-8B2B-2F8C9BB2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E38F9-DECF-47D9-990C-F004C4C5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B4AF94-6E05-4CD7-A614-61645E49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28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F0EBD-6A97-4F29-AA77-18BBEAD9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264646-D64B-4A4F-80C2-F22B6666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50C0C6-B9FD-41F9-8E47-75B0B655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08854A-1795-406D-A266-C7FF0D30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D699CD-9BAC-498E-AFF1-58813D963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4AB1CD-DA97-4F9C-BA51-491B6280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0254C1-BFF8-4133-A4D8-23F48581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E96254-2D18-4AC6-B45A-5778A22A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28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A56D-8E7A-473F-BDEE-DBF02BD8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598AB9-0CC4-4BFB-B841-CE788BE7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ED23A-9CA9-47E7-9216-668E22B9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4243-FA42-4BAF-BCB9-238F06A6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57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35EAFC-201E-4FBD-9B17-F433C599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4B0A1C-EC04-4CE2-85BB-54BD788F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1EE18-CF44-4274-A79F-A616123D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4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9C6D7-9913-4AC8-A140-A81DDF4C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082AA-6ECA-49D9-8834-1B275701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68D6A-371D-4933-AED7-808A220F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4A8F4A-5EFA-49D9-9999-88B0B838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1D9F7-C0DF-4963-BEB4-4D149F67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D2620-EB58-407F-8F84-1AA93492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22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2DA03-8C97-4D0F-A17A-E62ED82E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579F13-E9B0-4449-8CB4-19D303F1B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51416B-8DA3-4875-82C2-5E6DB57DB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21922-D1F4-42EC-9F19-3281A67A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FC61B-870F-455B-89B4-8BCE9C7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2706C-9DD7-4BB3-A5A0-4C2FA497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3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633496-E6FB-46C5-82B0-1BCBB88B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73EFF-88EC-4B77-963A-EA4799A6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AB3D9-8B93-4B90-ABF3-C3787F7C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48EE-7728-47DB-852A-8087B5026653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920E7-A2A0-4BBF-AF27-5CCF75264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C33E4-4480-4BDB-B070-270E035F2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6320-6FDF-4AF9-A89D-12EB050DA0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11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C887A-FF3D-49B8-81CF-83A8F544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4F7766-6516-4A5F-AEAF-72669A07E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850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0ECCF69-3064-4A8A-A31F-FB5E4B79746B}"/>
              </a:ext>
            </a:extLst>
          </p:cNvPr>
          <p:cNvSpPr txBox="1"/>
          <p:nvPr/>
        </p:nvSpPr>
        <p:spPr>
          <a:xfrm>
            <a:off x="984457" y="2192280"/>
            <a:ext cx="10699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000000"/>
                </a:solidFill>
                <a:latin typeface="Consolas" panose="020B0609020204030204" pitchFamily="49" charset="0"/>
              </a:rPr>
              <a:t>testGetFilledCells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Cell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cell1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.get(3);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Cell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cell2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.get(8);</a:t>
            </a:r>
          </a:p>
          <a:p>
            <a:r>
              <a:rPr lang="de-DE" dirty="0">
                <a:solidFill>
                  <a:srgbClr val="6A3E3E"/>
                </a:solidFill>
                <a:latin typeface="Consolas" panose="020B0609020204030204" pitchFamily="49" charset="0"/>
              </a:rPr>
              <a:t>  cell1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.placeDigit(Digit.</a:t>
            </a:r>
            <a:r>
              <a:rPr lang="de-DE" b="1" i="1" dirty="0">
                <a:solidFill>
                  <a:srgbClr val="0000C0"/>
                </a:solidFill>
                <a:latin typeface="Consolas" panose="020B0609020204030204" pitchFamily="49" charset="0"/>
              </a:rPr>
              <a:t>FIVE</a:t>
            </a:r>
            <a:r>
              <a:rPr lang="de-DE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6A3E3E"/>
                </a:solidFill>
                <a:latin typeface="Consolas" panose="020B0609020204030204" pitchFamily="49" charset="0"/>
              </a:rPr>
              <a:t>  cell2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.placeDigit(Digit.</a:t>
            </a:r>
            <a:r>
              <a:rPr lang="de-DE" b="1" i="1" dirty="0">
                <a:solidFill>
                  <a:srgbClr val="0000C0"/>
                </a:solidFill>
                <a:latin typeface="Consolas" panose="020B0609020204030204" pitchFamily="49" charset="0"/>
              </a:rPr>
              <a:t>FOUR</a:t>
            </a:r>
            <a:r>
              <a:rPr lang="de-DE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assertThat(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house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.getFilledCells()).contains(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cell1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cell2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525306-4EF3-400E-8847-EFBCF793EA6B}"/>
              </a:ext>
            </a:extLst>
          </p:cNvPr>
          <p:cNvSpPr/>
          <p:nvPr/>
        </p:nvSpPr>
        <p:spPr>
          <a:xfrm>
            <a:off x="7610143" y="634334"/>
            <a:ext cx="2116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isoliert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6DF1D5-DDBA-458D-9CCC-BF1CB4EB2816}"/>
              </a:ext>
            </a:extLst>
          </p:cNvPr>
          <p:cNvSpPr/>
          <p:nvPr/>
        </p:nvSpPr>
        <p:spPr>
          <a:xfrm>
            <a:off x="8051179" y="2048414"/>
            <a:ext cx="3045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funktional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AC67E2-B37F-4769-8FAB-42D335E13A6F}"/>
              </a:ext>
            </a:extLst>
          </p:cNvPr>
          <p:cNvSpPr/>
          <p:nvPr/>
        </p:nvSpPr>
        <p:spPr>
          <a:xfrm>
            <a:off x="9400715" y="3504510"/>
            <a:ext cx="1696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TDD?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CA3875-B051-4033-B7E2-C4EDA58575F6}"/>
              </a:ext>
            </a:extLst>
          </p:cNvPr>
          <p:cNvSpPr/>
          <p:nvPr/>
        </p:nvSpPr>
        <p:spPr>
          <a:xfrm>
            <a:off x="3315002" y="538907"/>
            <a:ext cx="3097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generiert?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0B7921-8A1A-44A1-8AFA-1AE64B8935D9}"/>
              </a:ext>
            </a:extLst>
          </p:cNvPr>
          <p:cNvSpPr/>
          <p:nvPr/>
        </p:nvSpPr>
        <p:spPr>
          <a:xfrm>
            <a:off x="6469784" y="5554209"/>
            <a:ext cx="173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BDD?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64E6BA-49E5-417B-AD34-0270DB7C8F10}"/>
              </a:ext>
            </a:extLst>
          </p:cNvPr>
          <p:cNvSpPr/>
          <p:nvPr/>
        </p:nvSpPr>
        <p:spPr>
          <a:xfrm>
            <a:off x="1245916" y="4630312"/>
            <a:ext cx="5003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de-DE" sz="5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arametrisieren?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4415051-5E58-40FA-85B2-DC77548E13FA}"/>
              </a:ext>
            </a:extLst>
          </p:cNvPr>
          <p:cNvSpPr/>
          <p:nvPr/>
        </p:nvSpPr>
        <p:spPr>
          <a:xfrm>
            <a:off x="8042907" y="4673555"/>
            <a:ext cx="271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zu lasch?</a:t>
            </a:r>
          </a:p>
        </p:txBody>
      </p:sp>
    </p:spTree>
    <p:extLst>
      <p:ext uri="{BB962C8B-B14F-4D97-AF65-F5344CB8AC3E}">
        <p14:creationId xmlns:p14="http://schemas.microsoft.com/office/powerpoint/2010/main" val="23496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Bechtold</dc:creator>
  <cp:lastModifiedBy>Max Bechtold</cp:lastModifiedBy>
  <cp:revision>9</cp:revision>
  <dcterms:created xsi:type="dcterms:W3CDTF">2019-08-29T11:33:45Z</dcterms:created>
  <dcterms:modified xsi:type="dcterms:W3CDTF">2019-09-18T15:59:06Z</dcterms:modified>
</cp:coreProperties>
</file>