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523" r:id="rId4"/>
    <p:sldMasterId id="2147493488" r:id="rId5"/>
  </p:sldMasterIdLst>
  <p:notesMasterIdLst>
    <p:notesMasterId r:id="rId21"/>
  </p:notesMasterIdLst>
  <p:handoutMasterIdLst>
    <p:handoutMasterId r:id="rId22"/>
  </p:handoutMasterIdLst>
  <p:sldIdLst>
    <p:sldId id="268" r:id="rId6"/>
    <p:sldId id="289" r:id="rId7"/>
    <p:sldId id="280" r:id="rId8"/>
    <p:sldId id="294" r:id="rId9"/>
    <p:sldId id="295" r:id="rId10"/>
    <p:sldId id="296" r:id="rId11"/>
    <p:sldId id="277" r:id="rId12"/>
    <p:sldId id="282" r:id="rId13"/>
    <p:sldId id="283" r:id="rId14"/>
    <p:sldId id="290" r:id="rId15"/>
    <p:sldId id="284" r:id="rId16"/>
    <p:sldId id="285" r:id="rId17"/>
    <p:sldId id="297" r:id="rId18"/>
    <p:sldId id="272" r:id="rId19"/>
    <p:sldId id="273" r:id="rId20"/>
  </p:sldIdLst>
  <p:sldSz cx="9144000" cy="5143500" type="screen16x9"/>
  <p:notesSz cx="6794500" cy="9982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6">
          <p15:clr>
            <a:srgbClr val="A4A3A4"/>
          </p15:clr>
        </p15:guide>
        <p15:guide id="2" pos="2940">
          <p15:clr>
            <a:srgbClr val="A4A3A4"/>
          </p15:clr>
        </p15:guide>
        <p15:guide id="3" orient="horz" pos="1247">
          <p15:clr>
            <a:srgbClr val="A4A3A4"/>
          </p15:clr>
        </p15:guide>
        <p15:guide id="4" orient="horz" pos="2764">
          <p15:clr>
            <a:srgbClr val="A4A3A4"/>
          </p15:clr>
        </p15:guide>
        <p15:guide id="5" pos="5543">
          <p15:clr>
            <a:srgbClr val="A4A3A4"/>
          </p15:clr>
        </p15:guide>
      </p15:sldGuideLst>
    </p:ext>
    <p:ext uri="{2D200454-40CA-4A62-9FC3-DE9A4176ACB9}">
      <p15:notesGuideLst xmlns:p15="http://schemas.microsoft.com/office/powerpoint/2012/main">
        <p15:guide id="1" orient="horz" pos="3144">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iner Englert" initials="R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a:srgbClr val="292929"/>
    <a:srgbClr val="808080"/>
    <a:srgbClr val="7F7F7F"/>
    <a:srgbClr val="7F030C"/>
    <a:srgbClr val="FA3A48"/>
    <a:srgbClr val="6EB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29" autoAdjust="0"/>
    <p:restoredTop sz="99750" autoAdjust="0"/>
  </p:normalViewPr>
  <p:slideViewPr>
    <p:cSldViewPr snapToGrid="0" snapToObjects="1">
      <p:cViewPr varScale="1">
        <p:scale>
          <a:sx n="47" d="100"/>
          <a:sy n="47" d="100"/>
        </p:scale>
        <p:origin x="53" y="130"/>
      </p:cViewPr>
      <p:guideLst>
        <p:guide orient="horz" pos="3146"/>
        <p:guide pos="2940"/>
        <p:guide orient="horz" pos="1247"/>
        <p:guide orient="horz" pos="2764"/>
        <p:guide pos="5543"/>
      </p:guideLst>
    </p:cSldViewPr>
  </p:slideViewPr>
  <p:outlineViewPr>
    <p:cViewPr>
      <p:scale>
        <a:sx n="33" d="100"/>
        <a:sy n="33" d="100"/>
      </p:scale>
      <p:origin x="43" y="0"/>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69" d="100"/>
          <a:sy n="69" d="100"/>
        </p:scale>
        <p:origin x="-3524" y="-68"/>
      </p:cViewPr>
      <p:guideLst>
        <p:guide orient="horz" pos="3144"/>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48645" y="0"/>
            <a:ext cx="2944283" cy="499110"/>
          </a:xfrm>
          <a:prstGeom prst="rect">
            <a:avLst/>
          </a:prstGeom>
        </p:spPr>
        <p:txBody>
          <a:bodyPr vert="horz" lIns="91440" tIns="45720" rIns="91440" bIns="45720" rtlCol="0"/>
          <a:lstStyle>
            <a:lvl1pPr algn="r">
              <a:defRPr sz="1200"/>
            </a:lvl1pPr>
          </a:lstStyle>
          <a:p>
            <a:fld id="{1869EC12-32BB-B84B-964B-77CD8A6EA5B5}" type="datetimeFigureOut">
              <a:rPr lang="de-DE" smtClean="0"/>
              <a:t>26.04.2018</a:t>
            </a:fld>
            <a:endParaRPr lang="de-DE" dirty="0"/>
          </a:p>
        </p:txBody>
      </p:sp>
      <p:sp>
        <p:nvSpPr>
          <p:cNvPr id="4" name="Fußzeilenplatzhalter 3"/>
          <p:cNvSpPr>
            <a:spLocks noGrp="1"/>
          </p:cNvSpPr>
          <p:nvPr>
            <p:ph type="ftr" sz="quarter" idx="2"/>
          </p:nvPr>
        </p:nvSpPr>
        <p:spPr>
          <a:xfrm>
            <a:off x="0" y="9481358"/>
            <a:ext cx="2944283" cy="49911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48645" y="9481358"/>
            <a:ext cx="2944283" cy="499110"/>
          </a:xfrm>
          <a:prstGeom prst="rect">
            <a:avLst/>
          </a:prstGeom>
        </p:spPr>
        <p:txBody>
          <a:bodyPr vert="horz" lIns="91440" tIns="45720" rIns="91440" bIns="45720" rtlCol="0" anchor="b"/>
          <a:lstStyle>
            <a:lvl1pPr algn="r">
              <a:defRPr sz="1200"/>
            </a:lvl1pPr>
          </a:lstStyle>
          <a:p>
            <a:fld id="{FA226C69-A43E-464C-A0C5-EFFEE1CB17EA}" type="slidenum">
              <a:rPr lang="de-DE" smtClean="0"/>
              <a:t>‹Nr.›</a:t>
            </a:fld>
            <a:endParaRPr lang="de-DE" dirty="0"/>
          </a:p>
        </p:txBody>
      </p:sp>
    </p:spTree>
    <p:extLst>
      <p:ext uri="{BB962C8B-B14F-4D97-AF65-F5344CB8AC3E}">
        <p14:creationId xmlns:p14="http://schemas.microsoft.com/office/powerpoint/2010/main" val="3850224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48645" y="0"/>
            <a:ext cx="2944283" cy="499110"/>
          </a:xfrm>
          <a:prstGeom prst="rect">
            <a:avLst/>
          </a:prstGeom>
        </p:spPr>
        <p:txBody>
          <a:bodyPr vert="horz" lIns="91440" tIns="45720" rIns="91440" bIns="45720" rtlCol="0"/>
          <a:lstStyle>
            <a:lvl1pPr algn="r">
              <a:defRPr sz="1200"/>
            </a:lvl1pPr>
          </a:lstStyle>
          <a:p>
            <a:fld id="{396D8CEF-220A-EC43-8099-BAE7D65DBE3D}" type="datetimeFigureOut">
              <a:rPr lang="de-DE" smtClean="0"/>
              <a:t>26.04.2018</a:t>
            </a:fld>
            <a:endParaRPr lang="de-DE" dirty="0"/>
          </a:p>
        </p:txBody>
      </p:sp>
      <p:sp>
        <p:nvSpPr>
          <p:cNvPr id="4" name="Folienbildplatzhalter 3"/>
          <p:cNvSpPr>
            <a:spLocks noGrp="1" noRot="1" noChangeAspect="1"/>
          </p:cNvSpPr>
          <p:nvPr>
            <p:ph type="sldImg" idx="2"/>
          </p:nvPr>
        </p:nvSpPr>
        <p:spPr>
          <a:xfrm>
            <a:off x="69850" y="749300"/>
            <a:ext cx="6654800" cy="374332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450" y="4741545"/>
            <a:ext cx="5435600" cy="449199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81358"/>
            <a:ext cx="2944283" cy="49911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48645" y="9481358"/>
            <a:ext cx="2944283" cy="499110"/>
          </a:xfrm>
          <a:prstGeom prst="rect">
            <a:avLst/>
          </a:prstGeom>
        </p:spPr>
        <p:txBody>
          <a:bodyPr vert="horz" lIns="91440" tIns="45720" rIns="91440" bIns="45720" rtlCol="0" anchor="b"/>
          <a:lstStyle>
            <a:lvl1pPr algn="r">
              <a:defRPr sz="1200"/>
            </a:lvl1pPr>
          </a:lstStyle>
          <a:p>
            <a:fld id="{5F0FCDCF-7A11-A043-9155-2050B044F50A}" type="slidenum">
              <a:rPr lang="de-DE" smtClean="0"/>
              <a:t>‹Nr.›</a:t>
            </a:fld>
            <a:endParaRPr lang="de-DE" dirty="0"/>
          </a:p>
        </p:txBody>
      </p:sp>
    </p:spTree>
    <p:extLst>
      <p:ext uri="{BB962C8B-B14F-4D97-AF65-F5344CB8AC3E}">
        <p14:creationId xmlns:p14="http://schemas.microsoft.com/office/powerpoint/2010/main" val="10810824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einzeilig_mit_Sub">
    <p:spTree>
      <p:nvGrpSpPr>
        <p:cNvPr id="1" name=""/>
        <p:cNvGrpSpPr/>
        <p:nvPr/>
      </p:nvGrpSpPr>
      <p:grpSpPr>
        <a:xfrm>
          <a:off x="0" y="0"/>
          <a:ext cx="0" cy="0"/>
          <a:chOff x="0" y="0"/>
          <a:chExt cx="0" cy="0"/>
        </a:xfrm>
      </p:grpSpPr>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HG-16-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74"/>
            <a:ext cx="9144000" cy="5124526"/>
          </a:xfrm>
          <a:prstGeom prst="rect">
            <a:avLst/>
          </a:prstGeom>
        </p:spPr>
      </p:pic>
      <p:pic>
        <p:nvPicPr>
          <p:cNvPr id="16" name="Picture 16" descr="andrena-logo-2009"/>
          <p:cNvPicPr>
            <a:picLocks noChangeAspect="1" noChangeArrowheads="1"/>
          </p:cNvPicPr>
          <p:nvPr userDrawn="1"/>
        </p:nvPicPr>
        <p:blipFill>
          <a:blip r:embed="rId3" cstate="print"/>
          <a:srcRect/>
          <a:stretch>
            <a:fillRect/>
          </a:stretch>
        </p:blipFill>
        <p:spPr bwMode="auto">
          <a:xfrm>
            <a:off x="395536" y="303071"/>
            <a:ext cx="720080" cy="252455"/>
          </a:xfrm>
          <a:prstGeom prst="rect">
            <a:avLst/>
          </a:prstGeom>
          <a:noFill/>
          <a:ln w="9525">
            <a:noFill/>
            <a:miter lim="800000"/>
            <a:headEnd/>
            <a:tailEnd/>
          </a:ln>
        </p:spPr>
      </p:pic>
      <p:pic>
        <p:nvPicPr>
          <p:cNvPr id="19" name="Bild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53533"/>
            <a:ext cx="9152526" cy="2167467"/>
          </a:xfrm>
          <a:prstGeom prst="rect">
            <a:avLst/>
          </a:prstGeom>
        </p:spPr>
      </p:pic>
      <p:pic>
        <p:nvPicPr>
          <p:cNvPr id="21" name="Bild 20" descr="prism-01.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76521" y="949954"/>
            <a:ext cx="2306306" cy="2529075"/>
          </a:xfrm>
          <a:prstGeom prst="rect">
            <a:avLst/>
          </a:prstGeom>
        </p:spPr>
      </p:pic>
      <p:sp>
        <p:nvSpPr>
          <p:cNvPr id="23" name="Rectangle 3"/>
          <p:cNvSpPr>
            <a:spLocks noGrp="1" noChangeArrowheads="1"/>
          </p:cNvSpPr>
          <p:nvPr>
            <p:ph type="subTitle" idx="1" hasCustomPrompt="1"/>
          </p:nvPr>
        </p:nvSpPr>
        <p:spPr>
          <a:xfrm>
            <a:off x="457200" y="3382539"/>
            <a:ext cx="4210050" cy="450797"/>
          </a:xfrm>
        </p:spPr>
        <p:txBody>
          <a:bodyPr lIns="90000"/>
          <a:lstStyle>
            <a:lvl1pPr marL="0" indent="0">
              <a:buFontTx/>
              <a:buNone/>
              <a:defRPr>
                <a:solidFill>
                  <a:schemeClr val="bg2"/>
                </a:solidFill>
              </a:defRPr>
            </a:lvl1pPr>
          </a:lstStyle>
          <a:p>
            <a:r>
              <a:rPr lang="de-DE" dirty="0"/>
              <a:t>Kunde</a:t>
            </a:r>
          </a:p>
        </p:txBody>
      </p:sp>
      <p:sp>
        <p:nvSpPr>
          <p:cNvPr id="24" name="Titel 17"/>
          <p:cNvSpPr>
            <a:spLocks noGrp="1"/>
          </p:cNvSpPr>
          <p:nvPr>
            <p:ph type="title" hasCustomPrompt="1"/>
          </p:nvPr>
        </p:nvSpPr>
        <p:spPr>
          <a:xfrm>
            <a:off x="457200" y="1332000"/>
            <a:ext cx="6336000" cy="783696"/>
          </a:xfrm>
          <a:prstGeom prst="rect">
            <a:avLst/>
          </a:prstGeom>
        </p:spPr>
        <p:txBody>
          <a:bodyPr/>
          <a:lstStyle>
            <a:lvl1pPr>
              <a:defRPr sz="2800" baseline="0">
                <a:solidFill>
                  <a:schemeClr val="bg1"/>
                </a:solidFill>
              </a:defRPr>
            </a:lvl1pPr>
          </a:lstStyle>
          <a:p>
            <a:r>
              <a:rPr lang="en-US" dirty="0" err="1"/>
              <a:t>Titel</a:t>
            </a:r>
            <a:r>
              <a:rPr lang="en-US" dirty="0"/>
              <a:t> (</a:t>
            </a:r>
            <a:r>
              <a:rPr lang="en-US" dirty="0" err="1"/>
              <a:t>einzeilig</a:t>
            </a:r>
            <a:r>
              <a:rPr lang="en-US" dirty="0"/>
              <a:t>)</a:t>
            </a:r>
            <a:endParaRPr lang="de-DE" dirty="0"/>
          </a:p>
        </p:txBody>
      </p:sp>
      <p:sp>
        <p:nvSpPr>
          <p:cNvPr id="29" name="Footer Placeholder 4"/>
          <p:cNvSpPr txBox="1">
            <a:spLocks/>
          </p:cNvSpPr>
          <p:nvPr userDrawn="1"/>
        </p:nvSpPr>
        <p:spPr>
          <a:xfrm>
            <a:off x="1375015" y="276381"/>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Experts in agile software engineering</a:t>
            </a:r>
          </a:p>
        </p:txBody>
      </p:sp>
      <p:sp>
        <p:nvSpPr>
          <p:cNvPr id="4" name="Textplatzhalter 3"/>
          <p:cNvSpPr>
            <a:spLocks noGrp="1"/>
          </p:cNvSpPr>
          <p:nvPr>
            <p:ph type="body" sz="quarter" idx="10" hasCustomPrompt="1"/>
          </p:nvPr>
        </p:nvSpPr>
        <p:spPr>
          <a:xfrm>
            <a:off x="457200" y="1836000"/>
            <a:ext cx="6033600" cy="522287"/>
          </a:xfrm>
        </p:spPr>
        <p:txBody>
          <a:bodyPr anchor="ctr" anchorCtr="0">
            <a:normAutofit/>
          </a:bodyPr>
          <a:lstStyle>
            <a:lvl1pPr marL="0" indent="0">
              <a:buNone/>
              <a:defRPr sz="2000" baseline="0">
                <a:solidFill>
                  <a:schemeClr val="bg1"/>
                </a:solidFill>
              </a:defRPr>
            </a:lvl1pPr>
          </a:lstStyle>
          <a:p>
            <a:pPr lvl="0"/>
            <a:r>
              <a:rPr lang="de-DE" dirty="0" err="1"/>
              <a:t>Subtitel</a:t>
            </a:r>
            <a:endParaRPr lang="de-DE" dirty="0"/>
          </a:p>
        </p:txBody>
      </p:sp>
      <p:sp>
        <p:nvSpPr>
          <p:cNvPr id="6" name="Textplatzhalter 5"/>
          <p:cNvSpPr>
            <a:spLocks noGrp="1"/>
          </p:cNvSpPr>
          <p:nvPr>
            <p:ph type="body" sz="quarter" idx="11" hasCustomPrompt="1"/>
          </p:nvPr>
        </p:nvSpPr>
        <p:spPr>
          <a:xfrm>
            <a:off x="457200" y="3975100"/>
            <a:ext cx="4210050" cy="804863"/>
          </a:xfrm>
        </p:spPr>
        <p:txBody>
          <a:bodyPr>
            <a:normAutofit/>
          </a:bodyPr>
          <a:lstStyle>
            <a:lvl1pPr marL="0" indent="0">
              <a:buNone/>
              <a:defRPr sz="1400" baseline="0">
                <a:solidFill>
                  <a:schemeClr val="bg2"/>
                </a:solidFill>
              </a:defRPr>
            </a:lvl1pPr>
          </a:lstStyle>
          <a:p>
            <a:pPr lvl="0"/>
            <a:r>
              <a:rPr lang="de-DE" dirty="0"/>
              <a:t>Datum</a:t>
            </a:r>
            <a:br>
              <a:rPr lang="de-DE" dirty="0"/>
            </a:br>
            <a:r>
              <a:rPr lang="de-DE" dirty="0"/>
              <a:t>Ort</a:t>
            </a:r>
          </a:p>
        </p:txBody>
      </p:sp>
      <p:sp>
        <p:nvSpPr>
          <p:cNvPr id="8" name="Textplatzhalter 7"/>
          <p:cNvSpPr>
            <a:spLocks noGrp="1"/>
          </p:cNvSpPr>
          <p:nvPr>
            <p:ph type="body" sz="quarter" idx="12" hasCustomPrompt="1"/>
          </p:nvPr>
        </p:nvSpPr>
        <p:spPr>
          <a:xfrm>
            <a:off x="6030913" y="3382963"/>
            <a:ext cx="2851914" cy="530225"/>
          </a:xfrm>
        </p:spPr>
        <p:txBody>
          <a:bodyPr anchor="ctr" anchorCtr="0"/>
          <a:lstStyle>
            <a:lvl1pPr marL="0" indent="0">
              <a:buNone/>
              <a:defRPr>
                <a:solidFill>
                  <a:schemeClr val="bg2"/>
                </a:solidFill>
              </a:defRPr>
            </a:lvl1pPr>
          </a:lstStyle>
          <a:p>
            <a:pPr lvl="0"/>
            <a:r>
              <a:rPr lang="de-DE" dirty="0"/>
              <a:t>Trainer 1</a:t>
            </a:r>
          </a:p>
        </p:txBody>
      </p:sp>
      <p:sp>
        <p:nvSpPr>
          <p:cNvPr id="10" name="Textplatzhalter 9"/>
          <p:cNvSpPr>
            <a:spLocks noGrp="1"/>
          </p:cNvSpPr>
          <p:nvPr>
            <p:ph type="body" sz="quarter" idx="13" hasCustomPrompt="1"/>
          </p:nvPr>
        </p:nvSpPr>
        <p:spPr>
          <a:xfrm>
            <a:off x="6029999" y="4248000"/>
            <a:ext cx="2852827" cy="549275"/>
          </a:xfrm>
        </p:spPr>
        <p:txBody>
          <a:bodyPr anchor="ctr" anchorCtr="0"/>
          <a:lstStyle>
            <a:lvl1pPr marL="0" indent="0" algn="l">
              <a:buNone/>
              <a:defRPr baseline="0">
                <a:solidFill>
                  <a:schemeClr val="bg2"/>
                </a:solidFill>
              </a:defRPr>
            </a:lvl1pPr>
          </a:lstStyle>
          <a:p>
            <a:pPr lvl="0"/>
            <a:r>
              <a:rPr lang="de-DE" dirty="0"/>
              <a:t>Trainer 2</a:t>
            </a:r>
          </a:p>
        </p:txBody>
      </p:sp>
      <p:sp>
        <p:nvSpPr>
          <p:cNvPr id="12" name="Textplatzhalter 11"/>
          <p:cNvSpPr>
            <a:spLocks noGrp="1"/>
          </p:cNvSpPr>
          <p:nvPr>
            <p:ph type="body" sz="quarter" idx="14" hasCustomPrompt="1"/>
          </p:nvPr>
        </p:nvSpPr>
        <p:spPr>
          <a:xfrm>
            <a:off x="6030913" y="3833813"/>
            <a:ext cx="2851914" cy="420687"/>
          </a:xfrm>
        </p:spPr>
        <p:txBody>
          <a:bodyPr anchor="ctr" anchorCtr="0">
            <a:normAutofit/>
          </a:bodyPr>
          <a:lstStyle>
            <a:lvl1pPr marL="0" indent="0">
              <a:buNone/>
              <a:defRPr sz="1400" baseline="0">
                <a:solidFill>
                  <a:schemeClr val="bg2"/>
                </a:solidFill>
              </a:defRPr>
            </a:lvl1pPr>
          </a:lstStyle>
          <a:p>
            <a:pPr lvl="0"/>
            <a:r>
              <a:rPr lang="de-DE" dirty="0"/>
              <a:t>E-Mail Trainer 1</a:t>
            </a:r>
          </a:p>
        </p:txBody>
      </p:sp>
      <p:sp>
        <p:nvSpPr>
          <p:cNvPr id="15" name="Textplatzhalter 14"/>
          <p:cNvSpPr>
            <a:spLocks noGrp="1"/>
          </p:cNvSpPr>
          <p:nvPr>
            <p:ph type="body" sz="quarter" idx="15" hasCustomPrompt="1"/>
          </p:nvPr>
        </p:nvSpPr>
        <p:spPr>
          <a:xfrm>
            <a:off x="6030913" y="4705350"/>
            <a:ext cx="2851914" cy="330200"/>
          </a:xfrm>
        </p:spPr>
        <p:txBody>
          <a:bodyPr anchor="ctr" anchorCtr="0">
            <a:normAutofit/>
          </a:bodyPr>
          <a:lstStyle>
            <a:lvl1pPr marL="0" indent="0">
              <a:buNone/>
              <a:defRPr sz="1400" baseline="0">
                <a:solidFill>
                  <a:schemeClr val="bg2"/>
                </a:solidFill>
              </a:defRPr>
            </a:lvl1pPr>
          </a:lstStyle>
          <a:p>
            <a:pPr lvl="0"/>
            <a:r>
              <a:rPr lang="de-DE" dirty="0"/>
              <a:t>E-Mail Trainer 2</a:t>
            </a:r>
          </a:p>
        </p:txBody>
      </p:sp>
    </p:spTree>
    <p:extLst>
      <p:ext uri="{BB962C8B-B14F-4D97-AF65-F5344CB8AC3E}">
        <p14:creationId xmlns:p14="http://schemas.microsoft.com/office/powerpoint/2010/main" val="381571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Übung_mit_Sub_ohne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a:lvl1pPr>
          </a:lstStyle>
          <a:p>
            <a:r>
              <a:rPr lang="de-DE" dirty="0"/>
              <a:t>Übung mit Sub ohne Bild</a:t>
            </a:r>
          </a:p>
        </p:txBody>
      </p:sp>
      <p:sp>
        <p:nvSpPr>
          <p:cNvPr id="7" name="Inhaltsplatzhalter 2"/>
          <p:cNvSpPr>
            <a:spLocks noGrp="1"/>
          </p:cNvSpPr>
          <p:nvPr>
            <p:ph idx="12"/>
          </p:nvPr>
        </p:nvSpPr>
        <p:spPr>
          <a:xfrm>
            <a:off x="457199" y="1692000"/>
            <a:ext cx="8208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a:t>10 min</a:t>
            </a:r>
          </a:p>
        </p:txBody>
      </p:sp>
      <p:sp>
        <p:nvSpPr>
          <p:cNvPr id="9"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a:t>Subtitel</a:t>
            </a:r>
            <a:r>
              <a:rPr lang="de-DE" dirty="0"/>
              <a:t> der Übung</a:t>
            </a:r>
          </a:p>
        </p:txBody>
      </p:sp>
    </p:spTree>
    <p:extLst>
      <p:ext uri="{BB962C8B-B14F-4D97-AF65-F5344CB8AC3E}">
        <p14:creationId xmlns:p14="http://schemas.microsoft.com/office/powerpoint/2010/main" val="146535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hne Sub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baseline="0"/>
            </a:lvl1pPr>
          </a:lstStyle>
          <a:p>
            <a:r>
              <a:rPr lang="de-DE" dirty="0"/>
              <a:t>Text ohne Sub Bild</a:t>
            </a:r>
          </a:p>
        </p:txBody>
      </p:sp>
      <p:sp>
        <p:nvSpPr>
          <p:cNvPr id="7" name="Inhaltsplatzhalter 2"/>
          <p:cNvSpPr>
            <a:spLocks noGrp="1"/>
          </p:cNvSpPr>
          <p:nvPr>
            <p:ph idx="12" hasCustomPrompt="1"/>
          </p:nvPr>
        </p:nvSpPr>
        <p:spPr>
          <a:xfrm>
            <a:off x="457198" y="1483200"/>
            <a:ext cx="4824000" cy="3240000"/>
          </a:xfrm>
          <a:prstGeom prst="rect">
            <a:avLst/>
          </a:prstGeom>
        </p:spPr>
        <p:txBody>
          <a:bodyPr>
            <a:normAutofit/>
          </a:bodyPr>
          <a:lstStyle>
            <a:lvl1pPr marL="285750" indent="-285750">
              <a:buClr>
                <a:schemeClr val="accent3"/>
              </a:buClr>
              <a:buFont typeface="Arial" panose="020B0604020202020204" pitchFamily="34" charset="0"/>
              <a:buChar char="•"/>
              <a:defRPr sz="1800" baseline="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Und wenn Du kein Bild brauchst, dann einfach den Textrahmen nach rechts vergrößern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Tree>
    <p:extLst>
      <p:ext uri="{BB962C8B-B14F-4D97-AF65-F5344CB8AC3E}">
        <p14:creationId xmlns:p14="http://schemas.microsoft.com/office/powerpoint/2010/main" val="2332669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hne Sub ohne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baseline="0"/>
            </a:lvl1pPr>
          </a:lstStyle>
          <a:p>
            <a:r>
              <a:rPr lang="de-DE" dirty="0"/>
              <a:t>Text ohne Sub ohne Bild</a:t>
            </a:r>
          </a:p>
        </p:txBody>
      </p:sp>
      <p:sp>
        <p:nvSpPr>
          <p:cNvPr id="7" name="Inhaltsplatzhalter 2"/>
          <p:cNvSpPr>
            <a:spLocks noGrp="1"/>
          </p:cNvSpPr>
          <p:nvPr>
            <p:ph idx="12"/>
          </p:nvPr>
        </p:nvSpPr>
        <p:spPr>
          <a:xfrm>
            <a:off x="457198" y="1483200"/>
            <a:ext cx="8208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Tree>
    <p:extLst>
      <p:ext uri="{BB962C8B-B14F-4D97-AF65-F5344CB8AC3E}">
        <p14:creationId xmlns:p14="http://schemas.microsoft.com/office/powerpoint/2010/main" val="317233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mit Sub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a:lvl1pPr>
          </a:lstStyle>
          <a:p>
            <a:r>
              <a:rPr lang="de-DE" dirty="0"/>
              <a:t>Text mit Sub Bild</a:t>
            </a:r>
          </a:p>
        </p:txBody>
      </p:sp>
      <p:sp>
        <p:nvSpPr>
          <p:cNvPr id="7" name="Inhaltsplatzhalter 2"/>
          <p:cNvSpPr>
            <a:spLocks noGrp="1"/>
          </p:cNvSpPr>
          <p:nvPr>
            <p:ph idx="12"/>
          </p:nvPr>
        </p:nvSpPr>
        <p:spPr>
          <a:xfrm>
            <a:off x="457198" y="1692000"/>
            <a:ext cx="4824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3" name="Textplatzhalter 2"/>
          <p:cNvSpPr>
            <a:spLocks noGrp="1"/>
          </p:cNvSpPr>
          <p:nvPr>
            <p:ph type="body" sz="quarter" idx="13" hasCustomPrompt="1"/>
          </p:nvPr>
        </p:nvSpPr>
        <p:spPr>
          <a:xfrm>
            <a:off x="457199" y="1250950"/>
            <a:ext cx="8208000" cy="356400"/>
          </a:xfrm>
        </p:spPr>
        <p:txBody>
          <a:bodyPr>
            <a:noAutofit/>
          </a:bodyPr>
          <a:lstStyle>
            <a:lvl1pPr marL="0" indent="0">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4293823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mit Sub ohne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a:lvl1pPr>
          </a:lstStyle>
          <a:p>
            <a:r>
              <a:rPr lang="de-DE" dirty="0"/>
              <a:t>Text mit Sub ohne Bild</a:t>
            </a:r>
          </a:p>
        </p:txBody>
      </p:sp>
      <p:sp>
        <p:nvSpPr>
          <p:cNvPr id="7" name="Inhaltsplatzhalter 2"/>
          <p:cNvSpPr>
            <a:spLocks noGrp="1"/>
          </p:cNvSpPr>
          <p:nvPr>
            <p:ph idx="12"/>
          </p:nvPr>
        </p:nvSpPr>
        <p:spPr>
          <a:xfrm>
            <a:off x="457198" y="1692000"/>
            <a:ext cx="8208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3" name="Textplatzhalter 2"/>
          <p:cNvSpPr>
            <a:spLocks noGrp="1"/>
          </p:cNvSpPr>
          <p:nvPr>
            <p:ph type="body" sz="quarter" idx="13" hasCustomPrompt="1"/>
          </p:nvPr>
        </p:nvSpPr>
        <p:spPr>
          <a:xfrm>
            <a:off x="457199" y="1250950"/>
            <a:ext cx="8208000" cy="356400"/>
          </a:xfrm>
        </p:spPr>
        <p:txBody>
          <a:bodyPr>
            <a:noAutofit/>
          </a:bodyPr>
          <a:lstStyle>
            <a:lvl1pPr marL="0" indent="0">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2219586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ohne Sub">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Fußzeilenplatzhalter 2"/>
          <p:cNvSpPr>
            <a:spLocks noGrp="1"/>
          </p:cNvSpPr>
          <p:nvPr>
            <p:ph type="ftr" sz="quarter" idx="10"/>
          </p:nvPr>
        </p:nvSpPr>
        <p:spPr/>
        <p:txBody>
          <a:bodyPr/>
          <a:lstStyle/>
          <a:p>
            <a:r>
              <a:rPr lang="en-US"/>
              <a:t>Experts in agile software engineering</a:t>
            </a:r>
            <a:endParaRPr lang="de-DE" dirty="0"/>
          </a:p>
        </p:txBody>
      </p:sp>
      <p:sp>
        <p:nvSpPr>
          <p:cNvPr id="4" name="Foliennummernplatzhalter 3"/>
          <p:cNvSpPr>
            <a:spLocks noGrp="1"/>
          </p:cNvSpPr>
          <p:nvPr>
            <p:ph type="sldNum" sz="quarter" idx="11"/>
          </p:nvPr>
        </p:nvSpPr>
        <p:spPr/>
        <p:txBody>
          <a:bodyPr/>
          <a:lstStyle/>
          <a:p>
            <a:fld id="{6C6AE60A-B69C-4790-82F7-3882EDF23186}" type="slidenum">
              <a:rPr lang="de-DE" smtClean="0"/>
              <a:pPr/>
              <a:t>‹Nr.›</a:t>
            </a:fld>
            <a:endParaRPr lang="de-DE" dirty="0"/>
          </a:p>
        </p:txBody>
      </p:sp>
    </p:spTree>
    <p:extLst>
      <p:ext uri="{BB962C8B-B14F-4D97-AF65-F5344CB8AC3E}">
        <p14:creationId xmlns:p14="http://schemas.microsoft.com/office/powerpoint/2010/main" val="408109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mit Sub">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Fußzeilenplatzhalter 2"/>
          <p:cNvSpPr>
            <a:spLocks noGrp="1"/>
          </p:cNvSpPr>
          <p:nvPr>
            <p:ph type="ftr" sz="quarter" idx="10"/>
          </p:nvPr>
        </p:nvSpPr>
        <p:spPr/>
        <p:txBody>
          <a:bodyPr/>
          <a:lstStyle/>
          <a:p>
            <a:r>
              <a:rPr lang="en-US"/>
              <a:t>Experts in agile software engineering</a:t>
            </a:r>
            <a:endParaRPr lang="de-DE" dirty="0"/>
          </a:p>
        </p:txBody>
      </p:sp>
      <p:sp>
        <p:nvSpPr>
          <p:cNvPr id="4" name="Foliennummernplatzhalter 3"/>
          <p:cNvSpPr>
            <a:spLocks noGrp="1"/>
          </p:cNvSpPr>
          <p:nvPr>
            <p:ph type="sldNum" sz="quarter" idx="11"/>
          </p:nvPr>
        </p:nvSpPr>
        <p:spPr/>
        <p:txBody>
          <a:bodyPr/>
          <a:lstStyle/>
          <a:p>
            <a:fld id="{6C6AE60A-B69C-4790-82F7-3882EDF23186}" type="slidenum">
              <a:rPr lang="de-DE" smtClean="0"/>
              <a:pPr/>
              <a:t>‹Nr.›</a:t>
            </a:fld>
            <a:endParaRPr lang="de-DE" dirty="0"/>
          </a:p>
        </p:txBody>
      </p:sp>
      <p:sp>
        <p:nvSpPr>
          <p:cNvPr id="6" name="Textplatzhalter 5"/>
          <p:cNvSpPr>
            <a:spLocks noGrp="1"/>
          </p:cNvSpPr>
          <p:nvPr>
            <p:ph type="body" sz="quarter" idx="12" hasCustomPrompt="1"/>
          </p:nvPr>
        </p:nvSpPr>
        <p:spPr>
          <a:xfrm>
            <a:off x="457200" y="1252800"/>
            <a:ext cx="8207375" cy="387350"/>
          </a:xfrm>
        </p:spPr>
        <p:txBody>
          <a:bodyPr anchor="ctr" anchorCtr="0">
            <a:noAutofit/>
          </a:bodyPr>
          <a:lstStyle>
            <a:lvl1pPr marL="0" indent="0">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843390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 Blöcke Vergleich">
    <p:spTree>
      <p:nvGrpSpPr>
        <p:cNvPr id="1" name=""/>
        <p:cNvGrpSpPr/>
        <p:nvPr/>
      </p:nvGrpSpPr>
      <p:grpSpPr>
        <a:xfrm>
          <a:off x="0" y="0"/>
          <a:ext cx="0" cy="0"/>
          <a:chOff x="0" y="0"/>
          <a:chExt cx="0" cy="0"/>
        </a:xfrm>
      </p:grpSpPr>
      <p:sp>
        <p:nvSpPr>
          <p:cNvPr id="12" name="Content Placeholder 4"/>
          <p:cNvSpPr>
            <a:spLocks noGrp="1"/>
          </p:cNvSpPr>
          <p:nvPr>
            <p:ph sz="quarter" idx="10" hasCustomPrompt="1"/>
          </p:nvPr>
        </p:nvSpPr>
        <p:spPr>
          <a:xfrm>
            <a:off x="457200" y="2066400"/>
            <a:ext cx="3996000" cy="2838078"/>
          </a:xfrm>
          <a:noFill/>
          <a:ln w="12700" cap="rnd">
            <a:solidFill>
              <a:schemeClr val="tx2">
                <a:lumMod val="20000"/>
                <a:lumOff val="80000"/>
              </a:schemeClr>
            </a:solidFill>
          </a:ln>
        </p:spPr>
        <p:txBody>
          <a:bodyPr>
            <a:normAutofit/>
          </a:bodyPr>
          <a:lstStyle>
            <a:lvl1pPr>
              <a:defRPr sz="1800">
                <a:latin typeface="+mn-lt"/>
                <a:ea typeface="Segoe UI" pitchFamily="34" charset="0"/>
                <a:cs typeface="Segoe UI" pitchFamily="34" charset="0"/>
              </a:defRPr>
            </a:lvl1pPr>
            <a:lvl2pPr>
              <a:defRPr sz="1800" baseline="0">
                <a:latin typeface="+mn-lt"/>
                <a:ea typeface="Segoe UI" pitchFamily="34" charset="0"/>
                <a:cs typeface="Segoe UI" pitchFamily="34" charset="0"/>
              </a:defRPr>
            </a:lvl2pPr>
            <a:lvl3pPr>
              <a:defRPr sz="1800">
                <a:latin typeface="+mn-lt"/>
                <a:ea typeface="Segoe UI" pitchFamily="34" charset="0"/>
                <a:cs typeface="Segoe UI" pitchFamily="34" charset="0"/>
              </a:defRPr>
            </a:lvl3pPr>
            <a:lvl4pPr>
              <a:defRPr sz="1800">
                <a:latin typeface="+mn-lt"/>
                <a:ea typeface="Segoe UI" pitchFamily="34" charset="0"/>
                <a:cs typeface="Segoe UI" pitchFamily="34" charset="0"/>
              </a:defRPr>
            </a:lvl4pPr>
            <a:lvl5pPr>
              <a:defRPr sz="1800">
                <a:latin typeface="+mn-lt"/>
                <a:ea typeface="Segoe UI" pitchFamily="34" charset="0"/>
                <a:cs typeface="Segoe UI" pitchFamily="34" charset="0"/>
              </a:defRPr>
            </a:lvl5pPr>
          </a:lstStyle>
          <a:p>
            <a:pPr lvl="0"/>
            <a:r>
              <a:rPr lang="en-US" dirty="0" err="1"/>
              <a:t>Erste</a:t>
            </a:r>
            <a:r>
              <a:rPr lang="en-US" dirty="0"/>
              <a:t> </a:t>
            </a:r>
            <a:r>
              <a:rPr lang="en-US" dirty="0" err="1"/>
              <a:t>Ebene</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p:txBody>
      </p:sp>
      <p:sp>
        <p:nvSpPr>
          <p:cNvPr id="17" name="Content Placeholder 4"/>
          <p:cNvSpPr>
            <a:spLocks noGrp="1"/>
          </p:cNvSpPr>
          <p:nvPr>
            <p:ph sz="quarter" idx="11" hasCustomPrompt="1"/>
          </p:nvPr>
        </p:nvSpPr>
        <p:spPr>
          <a:xfrm>
            <a:off x="4669200" y="2066400"/>
            <a:ext cx="3996000" cy="2838078"/>
          </a:xfrm>
          <a:noFill/>
          <a:ln w="12700" cap="rnd">
            <a:solidFill>
              <a:schemeClr val="tx2">
                <a:lumMod val="20000"/>
                <a:lumOff val="80000"/>
              </a:schemeClr>
            </a:solidFill>
          </a:ln>
        </p:spPr>
        <p:txBody>
          <a:bodyPr>
            <a:normAutofit/>
          </a:bodyPr>
          <a:lstStyle>
            <a:lvl1pPr>
              <a:defRPr sz="1800">
                <a:latin typeface="+mn-lt"/>
                <a:ea typeface="Segoe UI" pitchFamily="34" charset="0"/>
                <a:cs typeface="Segoe UI" pitchFamily="34" charset="0"/>
              </a:defRPr>
            </a:lvl1pPr>
            <a:lvl2pPr>
              <a:defRPr sz="1800">
                <a:latin typeface="+mn-lt"/>
                <a:ea typeface="Segoe UI" pitchFamily="34" charset="0"/>
                <a:cs typeface="Segoe UI" pitchFamily="34" charset="0"/>
              </a:defRPr>
            </a:lvl2pPr>
            <a:lvl3pPr>
              <a:defRPr sz="1800">
                <a:latin typeface="+mn-lt"/>
                <a:ea typeface="Segoe UI" pitchFamily="34" charset="0"/>
                <a:cs typeface="Segoe UI" pitchFamily="34" charset="0"/>
              </a:defRPr>
            </a:lvl3pPr>
            <a:lvl4pPr>
              <a:defRPr sz="1800">
                <a:latin typeface="+mn-lt"/>
                <a:ea typeface="Segoe UI" pitchFamily="34" charset="0"/>
                <a:cs typeface="Segoe UI" pitchFamily="34" charset="0"/>
              </a:defRPr>
            </a:lvl4pPr>
            <a:lvl5pPr>
              <a:defRPr sz="1800">
                <a:latin typeface="+mn-lt"/>
                <a:ea typeface="Segoe UI" pitchFamily="34" charset="0"/>
                <a:cs typeface="Segoe UI" pitchFamily="34" charset="0"/>
              </a:defRPr>
            </a:lvl5pPr>
          </a:lstStyle>
          <a:p>
            <a:pPr lvl="0"/>
            <a:r>
              <a:rPr lang="en-US" dirty="0" err="1"/>
              <a:t>Erste</a:t>
            </a:r>
            <a:r>
              <a:rPr lang="en-US" dirty="0"/>
              <a:t> </a:t>
            </a:r>
            <a:r>
              <a:rPr lang="en-US" dirty="0" err="1"/>
              <a:t>Ebene</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p:txBody>
      </p:sp>
      <p:sp>
        <p:nvSpPr>
          <p:cNvPr id="9" name="Titel 12"/>
          <p:cNvSpPr>
            <a:spLocks noGrp="1"/>
          </p:cNvSpPr>
          <p:nvPr>
            <p:ph type="title"/>
          </p:nvPr>
        </p:nvSpPr>
        <p:spPr>
          <a:xfrm>
            <a:off x="457201" y="640234"/>
            <a:ext cx="8208000" cy="783696"/>
          </a:xfrm>
        </p:spPr>
        <p:txBody>
          <a:bodyPr>
            <a:noAutofit/>
          </a:bodyPr>
          <a:lstStyle>
            <a:lvl1pPr>
              <a:defRPr sz="2400"/>
            </a:lvl1pPr>
          </a:lstStyle>
          <a:p>
            <a:r>
              <a:rPr lang="de-DE" dirty="0"/>
              <a:t>Titelmasterformat durch Klicken bearbeiten</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11" name="Fußzeilenplatzhalter 7"/>
          <p:cNvSpPr>
            <a:spLocks noGrp="1"/>
          </p:cNvSpPr>
          <p:nvPr>
            <p:ph type="ftr" sz="quarter" idx="21"/>
          </p:nvPr>
        </p:nvSpPr>
        <p:spPr>
          <a:xfrm>
            <a:off x="1375021" y="276387"/>
            <a:ext cx="2895600" cy="264310"/>
          </a:xfrm>
        </p:spPr>
        <p:txBody>
          <a:bodyPr/>
          <a:lstStyle/>
          <a:p>
            <a:r>
              <a:rPr lang="en-US"/>
              <a:t>Experts in agile software engineering</a:t>
            </a:r>
            <a:endParaRPr lang="de-DE" dirty="0"/>
          </a:p>
        </p:txBody>
      </p:sp>
      <p:sp>
        <p:nvSpPr>
          <p:cNvPr id="4" name="Textplatzhalter 3"/>
          <p:cNvSpPr>
            <a:spLocks noGrp="1"/>
          </p:cNvSpPr>
          <p:nvPr>
            <p:ph type="body" sz="quarter" idx="22" hasCustomPrompt="1"/>
          </p:nvPr>
        </p:nvSpPr>
        <p:spPr>
          <a:xfrm>
            <a:off x="457200" y="1423988"/>
            <a:ext cx="3995738" cy="444500"/>
          </a:xfrm>
          <a:solidFill>
            <a:schemeClr val="tx2">
              <a:lumMod val="20000"/>
              <a:lumOff val="80000"/>
            </a:schemeClr>
          </a:solidFill>
        </p:spPr>
        <p:txBody>
          <a:bodyPr anchor="ctr" anchorCtr="0">
            <a:normAutofit/>
          </a:bodyPr>
          <a:lstStyle>
            <a:lvl1pPr marL="0" indent="0" algn="ctr">
              <a:buNone/>
              <a:defRPr sz="2000">
                <a:solidFill>
                  <a:schemeClr val="tx1"/>
                </a:solidFill>
              </a:defRPr>
            </a:lvl1pPr>
          </a:lstStyle>
          <a:p>
            <a:pPr lvl="0"/>
            <a:r>
              <a:rPr lang="de-DE" dirty="0"/>
              <a:t>Titel</a:t>
            </a:r>
          </a:p>
        </p:txBody>
      </p:sp>
      <p:sp>
        <p:nvSpPr>
          <p:cNvPr id="14" name="Textplatzhalter 3"/>
          <p:cNvSpPr>
            <a:spLocks noGrp="1"/>
          </p:cNvSpPr>
          <p:nvPr>
            <p:ph type="body" sz="quarter" idx="23" hasCustomPrompt="1"/>
          </p:nvPr>
        </p:nvSpPr>
        <p:spPr>
          <a:xfrm>
            <a:off x="4669200" y="1425600"/>
            <a:ext cx="3995738" cy="444500"/>
          </a:xfrm>
          <a:solidFill>
            <a:schemeClr val="tx2">
              <a:lumMod val="20000"/>
              <a:lumOff val="80000"/>
            </a:schemeClr>
          </a:solidFill>
        </p:spPr>
        <p:txBody>
          <a:bodyPr anchor="ctr" anchorCtr="0">
            <a:normAutofit/>
          </a:bodyPr>
          <a:lstStyle>
            <a:lvl1pPr marL="0" indent="0" algn="ctr">
              <a:buNone/>
              <a:defRPr sz="2000">
                <a:solidFill>
                  <a:schemeClr val="tx1"/>
                </a:solidFill>
              </a:defRPr>
            </a:lvl1pPr>
          </a:lstStyle>
          <a:p>
            <a:pPr lvl="0"/>
            <a:r>
              <a:rPr lang="de-DE" dirty="0"/>
              <a:t>Titel</a:t>
            </a:r>
          </a:p>
        </p:txBody>
      </p:sp>
      <p:cxnSp>
        <p:nvCxnSpPr>
          <p:cNvPr id="13" name="Gerade Verbindung 61"/>
          <p:cNvCxnSpPr/>
          <p:nvPr userDrawn="1"/>
        </p:nvCxnSpPr>
        <p:spPr>
          <a:xfrm flipV="1">
            <a:off x="457201" y="1926000"/>
            <a:ext cx="3996000" cy="1"/>
          </a:xfrm>
          <a:prstGeom prst="line">
            <a:avLst/>
          </a:prstGeom>
          <a:solidFill>
            <a:schemeClr val="bg2">
              <a:lumMod val="60000"/>
              <a:lumOff val="40000"/>
            </a:schemeClr>
          </a:solidFill>
          <a:ln w="28575">
            <a:solidFill>
              <a:schemeClr val="bg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IsoclesTriangle"/>
          <p:cNvSpPr/>
          <p:nvPr userDrawn="1"/>
        </p:nvSpPr>
        <p:spPr bwMode="auto">
          <a:xfrm rot="10800000">
            <a:off x="2275202" y="1890000"/>
            <a:ext cx="360000" cy="158400"/>
          </a:xfrm>
          <a:prstGeom prst="triangle">
            <a:avLst/>
          </a:prstGeom>
          <a:solidFill>
            <a:schemeClr val="bg2">
              <a:lumMod val="60000"/>
              <a:lumOff val="40000"/>
            </a:schemeClr>
          </a:solidFill>
          <a:ln w="22225" cmpd="sng">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Autofit/>
          </a:bodyPr>
          <a:lstStyle/>
          <a:p>
            <a:pPr algn="ctr">
              <a:lnSpc>
                <a:spcPct val="95000"/>
              </a:lnSpc>
              <a:spcBef>
                <a:spcPts val="300"/>
              </a:spcBef>
            </a:pPr>
            <a:endParaRPr lang="en-US" sz="1000" dirty="0">
              <a:solidFill>
                <a:srgbClr val="000000"/>
              </a:solidFill>
            </a:endParaRPr>
          </a:p>
        </p:txBody>
      </p:sp>
      <p:cxnSp>
        <p:nvCxnSpPr>
          <p:cNvPr id="22" name="Gerade Verbindung 61"/>
          <p:cNvCxnSpPr/>
          <p:nvPr userDrawn="1"/>
        </p:nvCxnSpPr>
        <p:spPr>
          <a:xfrm flipV="1">
            <a:off x="4669200" y="1926000"/>
            <a:ext cx="3996000" cy="1"/>
          </a:xfrm>
          <a:prstGeom prst="line">
            <a:avLst/>
          </a:prstGeom>
          <a:solidFill>
            <a:schemeClr val="bg2">
              <a:lumMod val="60000"/>
              <a:lumOff val="40000"/>
            </a:schemeClr>
          </a:solidFill>
          <a:ln w="28575">
            <a:solidFill>
              <a:schemeClr val="bg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IsoclesTriangle"/>
          <p:cNvSpPr/>
          <p:nvPr userDrawn="1"/>
        </p:nvSpPr>
        <p:spPr bwMode="auto">
          <a:xfrm rot="10800000">
            <a:off x="6487200" y="1890000"/>
            <a:ext cx="360000" cy="158400"/>
          </a:xfrm>
          <a:prstGeom prst="triangle">
            <a:avLst/>
          </a:prstGeom>
          <a:solidFill>
            <a:schemeClr val="bg2">
              <a:lumMod val="60000"/>
              <a:lumOff val="40000"/>
            </a:schemeClr>
          </a:solidFill>
          <a:ln w="22225" cmpd="sng">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Autofit/>
          </a:bodyPr>
          <a:lstStyle/>
          <a:p>
            <a:pPr algn="ctr">
              <a:lnSpc>
                <a:spcPct val="95000"/>
              </a:lnSpc>
              <a:spcBef>
                <a:spcPts val="300"/>
              </a:spcBef>
            </a:pPr>
            <a:endParaRPr lang="en-US" sz="1000" dirty="0">
              <a:solidFill>
                <a:srgbClr val="000000"/>
              </a:solidFill>
            </a:endParaRPr>
          </a:p>
        </p:txBody>
      </p:sp>
    </p:spTree>
    <p:extLst>
      <p:ext uri="{BB962C8B-B14F-4D97-AF65-F5344CB8AC3E}">
        <p14:creationId xmlns:p14="http://schemas.microsoft.com/office/powerpoint/2010/main" val="500035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ischenfolie_Titel_einzeilig mit Sub">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en-US">
                <a:solidFill>
                  <a:srgbClr val="BABABA"/>
                </a:solidFill>
              </a:rPr>
              <a:t>Experts in agile software engineering</a:t>
            </a:r>
            <a:endParaRPr lang="de-DE" dirty="0">
              <a:solidFill>
                <a:srgbClr val="BABABA"/>
              </a:solidFill>
            </a:endParaRPr>
          </a:p>
        </p:txBody>
      </p:sp>
      <p:sp>
        <p:nvSpPr>
          <p:cNvPr id="6" name="Foliennummernplatzhalter 5"/>
          <p:cNvSpPr>
            <a:spLocks noGrp="1"/>
          </p:cNvSpPr>
          <p:nvPr>
            <p:ph type="sldNum" sz="quarter" idx="11"/>
          </p:nvPr>
        </p:nvSpPr>
        <p:spPr/>
        <p:txBody>
          <a:bodyPr/>
          <a:lstStyle/>
          <a:p>
            <a:fld id="{6C6AE60A-B69C-4790-82F7-3882EDF23186}" type="slidenum">
              <a:rPr lang="de-DE" smtClean="0">
                <a:solidFill>
                  <a:srgbClr val="51A025"/>
                </a:solidFill>
              </a:rPr>
              <a:pPr/>
              <a:t>‹Nr.›</a:t>
            </a:fld>
            <a:endParaRPr lang="de-DE" dirty="0">
              <a:solidFill>
                <a:srgbClr val="51A025"/>
              </a:solidFill>
            </a:endParaRPr>
          </a:p>
        </p:txBody>
      </p:sp>
      <p:pic>
        <p:nvPicPr>
          <p:cNvPr id="7" name="Bild 11" descr="prism-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559046" y="2991084"/>
            <a:ext cx="163195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Bild 4" descr="Prismen-03.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04315" y="627534"/>
            <a:ext cx="20732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hasCustomPrompt="1"/>
          </p:nvPr>
        </p:nvSpPr>
        <p:spPr>
          <a:xfrm>
            <a:off x="529145" y="2053426"/>
            <a:ext cx="8229600" cy="783696"/>
          </a:xfrm>
          <a:prstGeom prst="rect">
            <a:avLst/>
          </a:prstGeom>
        </p:spPr>
        <p:txBody>
          <a:bodyPr vert="horz" lIns="91440" tIns="45720" rIns="91440" bIns="45720" rtlCol="0" anchor="ctr">
            <a:normAutofit/>
          </a:bodyPr>
          <a:lstStyle>
            <a:lvl1pPr algn="ctr">
              <a:defRPr sz="3400" baseline="0"/>
            </a:lvl1pPr>
          </a:lstStyle>
          <a:p>
            <a:r>
              <a:rPr lang="en-US" dirty="0" err="1"/>
              <a:t>Titel</a:t>
            </a:r>
            <a:r>
              <a:rPr lang="en-US" dirty="0"/>
              <a:t> (</a:t>
            </a:r>
            <a:r>
              <a:rPr lang="en-US" dirty="0" err="1"/>
              <a:t>einzeilig</a:t>
            </a:r>
            <a:r>
              <a:rPr lang="en-US" dirty="0"/>
              <a:t>)</a:t>
            </a:r>
          </a:p>
        </p:txBody>
      </p:sp>
      <p:sp>
        <p:nvSpPr>
          <p:cNvPr id="3" name="Textplatzhalter 2"/>
          <p:cNvSpPr>
            <a:spLocks noGrp="1"/>
          </p:cNvSpPr>
          <p:nvPr>
            <p:ph type="body" sz="quarter" idx="12" hasCustomPrompt="1"/>
          </p:nvPr>
        </p:nvSpPr>
        <p:spPr>
          <a:xfrm>
            <a:off x="528638" y="2700000"/>
            <a:ext cx="8229600" cy="501650"/>
          </a:xfrm>
        </p:spPr>
        <p:txBody>
          <a:bodyPr anchor="ctr" anchorCtr="0">
            <a:normAutofit/>
          </a:bodyPr>
          <a:lstStyle>
            <a:lvl1pPr marL="0" indent="0" algn="ctr">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2230646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Zwischenfolie_Titel_zweizeilig mit Sub">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en-US">
                <a:solidFill>
                  <a:srgbClr val="BABABA"/>
                </a:solidFill>
              </a:rPr>
              <a:t>Experts in agile software engineering</a:t>
            </a:r>
            <a:endParaRPr lang="de-DE" dirty="0">
              <a:solidFill>
                <a:srgbClr val="BABABA"/>
              </a:solidFill>
            </a:endParaRPr>
          </a:p>
        </p:txBody>
      </p:sp>
      <p:sp>
        <p:nvSpPr>
          <p:cNvPr id="6" name="Foliennummernplatzhalter 5"/>
          <p:cNvSpPr>
            <a:spLocks noGrp="1"/>
          </p:cNvSpPr>
          <p:nvPr>
            <p:ph type="sldNum" sz="quarter" idx="11"/>
          </p:nvPr>
        </p:nvSpPr>
        <p:spPr/>
        <p:txBody>
          <a:bodyPr/>
          <a:lstStyle/>
          <a:p>
            <a:fld id="{6C6AE60A-B69C-4790-82F7-3882EDF23186}" type="slidenum">
              <a:rPr lang="de-DE" smtClean="0">
                <a:solidFill>
                  <a:srgbClr val="51A025"/>
                </a:solidFill>
              </a:rPr>
              <a:pPr/>
              <a:t>‹Nr.›</a:t>
            </a:fld>
            <a:endParaRPr lang="de-DE" dirty="0">
              <a:solidFill>
                <a:srgbClr val="51A025"/>
              </a:solidFill>
            </a:endParaRPr>
          </a:p>
        </p:txBody>
      </p:sp>
      <p:pic>
        <p:nvPicPr>
          <p:cNvPr id="7" name="Bild 11" descr="prism-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559046" y="2991084"/>
            <a:ext cx="163195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Bild 4" descr="Prismen-03.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04315" y="627534"/>
            <a:ext cx="20732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hasCustomPrompt="1"/>
          </p:nvPr>
        </p:nvSpPr>
        <p:spPr>
          <a:xfrm>
            <a:off x="529145" y="2268000"/>
            <a:ext cx="8229600" cy="783696"/>
          </a:xfrm>
          <a:prstGeom prst="rect">
            <a:avLst/>
          </a:prstGeom>
        </p:spPr>
        <p:txBody>
          <a:bodyPr vert="horz" lIns="91440" tIns="45720" rIns="91440" bIns="45720" rtlCol="0" anchor="ctr">
            <a:normAutofit/>
          </a:bodyPr>
          <a:lstStyle>
            <a:lvl1pPr algn="ctr">
              <a:defRPr sz="3400" baseline="0"/>
            </a:lvl1pPr>
          </a:lstStyle>
          <a:p>
            <a:r>
              <a:rPr lang="en-US" dirty="0" err="1"/>
              <a:t>Titel</a:t>
            </a:r>
            <a:r>
              <a:rPr lang="en-US" dirty="0"/>
              <a:t> </a:t>
            </a:r>
            <a:br>
              <a:rPr lang="en-US" dirty="0"/>
            </a:br>
            <a:r>
              <a:rPr lang="en-US" dirty="0" err="1"/>
              <a:t>zweite</a:t>
            </a:r>
            <a:r>
              <a:rPr lang="en-US" dirty="0"/>
              <a:t> </a:t>
            </a:r>
            <a:r>
              <a:rPr lang="en-US" dirty="0" err="1"/>
              <a:t>Zeile</a:t>
            </a:r>
            <a:r>
              <a:rPr lang="en-US" dirty="0"/>
              <a:t> </a:t>
            </a:r>
            <a:r>
              <a:rPr lang="en-US" dirty="0" err="1"/>
              <a:t>Titel</a:t>
            </a:r>
            <a:endParaRPr lang="en-US" dirty="0"/>
          </a:p>
        </p:txBody>
      </p:sp>
      <p:sp>
        <p:nvSpPr>
          <p:cNvPr id="3" name="Textplatzhalter 2"/>
          <p:cNvSpPr>
            <a:spLocks noGrp="1"/>
          </p:cNvSpPr>
          <p:nvPr>
            <p:ph type="body" sz="quarter" idx="12" hasCustomPrompt="1"/>
          </p:nvPr>
        </p:nvSpPr>
        <p:spPr>
          <a:xfrm>
            <a:off x="528638" y="3168000"/>
            <a:ext cx="8229600" cy="501650"/>
          </a:xfrm>
        </p:spPr>
        <p:txBody>
          <a:bodyPr anchor="ctr" anchorCtr="0">
            <a:normAutofit/>
          </a:bodyPr>
          <a:lstStyle>
            <a:lvl1pPr marL="0" indent="0" algn="ctr">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133193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folie zweizeilig_mit Sub">
    <p:spTree>
      <p:nvGrpSpPr>
        <p:cNvPr id="1" name=""/>
        <p:cNvGrpSpPr/>
        <p:nvPr/>
      </p:nvGrpSpPr>
      <p:grpSpPr>
        <a:xfrm>
          <a:off x="0" y="0"/>
          <a:ext cx="0" cy="0"/>
          <a:chOff x="0" y="0"/>
          <a:chExt cx="0" cy="0"/>
        </a:xfrm>
      </p:grpSpPr>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HG-16-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74"/>
            <a:ext cx="9144000" cy="5124526"/>
          </a:xfrm>
          <a:prstGeom prst="rect">
            <a:avLst/>
          </a:prstGeom>
        </p:spPr>
      </p:pic>
      <p:pic>
        <p:nvPicPr>
          <p:cNvPr id="16" name="Picture 16" descr="andrena-logo-2009"/>
          <p:cNvPicPr>
            <a:picLocks noChangeAspect="1" noChangeArrowheads="1"/>
          </p:cNvPicPr>
          <p:nvPr userDrawn="1"/>
        </p:nvPicPr>
        <p:blipFill>
          <a:blip r:embed="rId3" cstate="print"/>
          <a:srcRect/>
          <a:stretch>
            <a:fillRect/>
          </a:stretch>
        </p:blipFill>
        <p:spPr bwMode="auto">
          <a:xfrm>
            <a:off x="395536" y="303071"/>
            <a:ext cx="720080" cy="252455"/>
          </a:xfrm>
          <a:prstGeom prst="rect">
            <a:avLst/>
          </a:prstGeom>
          <a:noFill/>
          <a:ln w="9525">
            <a:noFill/>
            <a:miter lim="800000"/>
            <a:headEnd/>
            <a:tailEnd/>
          </a:ln>
        </p:spPr>
      </p:pic>
      <p:pic>
        <p:nvPicPr>
          <p:cNvPr id="19" name="Bild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53533"/>
            <a:ext cx="9152526" cy="2167467"/>
          </a:xfrm>
          <a:prstGeom prst="rect">
            <a:avLst/>
          </a:prstGeom>
        </p:spPr>
      </p:pic>
      <p:pic>
        <p:nvPicPr>
          <p:cNvPr id="21" name="Bild 20" descr="prism-01.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76521" y="949954"/>
            <a:ext cx="2306306" cy="2529075"/>
          </a:xfrm>
          <a:prstGeom prst="rect">
            <a:avLst/>
          </a:prstGeom>
        </p:spPr>
      </p:pic>
      <p:sp>
        <p:nvSpPr>
          <p:cNvPr id="23" name="Rectangle 3"/>
          <p:cNvSpPr>
            <a:spLocks noGrp="1" noChangeArrowheads="1"/>
          </p:cNvSpPr>
          <p:nvPr>
            <p:ph type="subTitle" idx="1" hasCustomPrompt="1"/>
          </p:nvPr>
        </p:nvSpPr>
        <p:spPr>
          <a:xfrm>
            <a:off x="457200" y="3382539"/>
            <a:ext cx="4210050" cy="450797"/>
          </a:xfrm>
        </p:spPr>
        <p:txBody>
          <a:bodyPr lIns="90000"/>
          <a:lstStyle>
            <a:lvl1pPr marL="0" indent="0">
              <a:buFontTx/>
              <a:buNone/>
              <a:defRPr>
                <a:solidFill>
                  <a:schemeClr val="bg2"/>
                </a:solidFill>
              </a:defRPr>
            </a:lvl1pPr>
          </a:lstStyle>
          <a:p>
            <a:r>
              <a:rPr lang="de-DE" dirty="0"/>
              <a:t>Kunde</a:t>
            </a:r>
          </a:p>
        </p:txBody>
      </p:sp>
      <p:sp>
        <p:nvSpPr>
          <p:cNvPr id="24" name="Titel 17"/>
          <p:cNvSpPr>
            <a:spLocks noGrp="1"/>
          </p:cNvSpPr>
          <p:nvPr>
            <p:ph type="title" hasCustomPrompt="1"/>
          </p:nvPr>
        </p:nvSpPr>
        <p:spPr>
          <a:xfrm>
            <a:off x="457199" y="1548000"/>
            <a:ext cx="6336000" cy="783696"/>
          </a:xfrm>
          <a:prstGeom prst="rect">
            <a:avLst/>
          </a:prstGeom>
        </p:spPr>
        <p:txBody>
          <a:bodyPr wrap="square">
            <a:noAutofit/>
          </a:bodyPr>
          <a:lstStyle>
            <a:lvl1pPr>
              <a:defRPr sz="2800" i="0" baseline="0">
                <a:solidFill>
                  <a:schemeClr val="bg1"/>
                </a:solidFill>
              </a:defRPr>
            </a:lvl1pPr>
          </a:lstStyle>
          <a:p>
            <a:r>
              <a:rPr lang="en-US" dirty="0" err="1"/>
              <a:t>Titel</a:t>
            </a:r>
            <a:r>
              <a:rPr lang="en-US" dirty="0"/>
              <a:t> (</a:t>
            </a:r>
            <a:r>
              <a:rPr lang="en-US" dirty="0" err="1"/>
              <a:t>einzeilig</a:t>
            </a:r>
            <a:r>
              <a:rPr lang="en-US" dirty="0"/>
              <a:t>)</a:t>
            </a:r>
            <a:br>
              <a:rPr lang="en-US" dirty="0"/>
            </a:br>
            <a:r>
              <a:rPr lang="en-US" dirty="0" err="1"/>
              <a:t>zweite</a:t>
            </a:r>
            <a:r>
              <a:rPr lang="en-US" dirty="0"/>
              <a:t> </a:t>
            </a:r>
            <a:r>
              <a:rPr lang="en-US" dirty="0" err="1"/>
              <a:t>Zeile</a:t>
            </a:r>
            <a:r>
              <a:rPr lang="en-US" dirty="0"/>
              <a:t> </a:t>
            </a:r>
            <a:r>
              <a:rPr lang="en-US" dirty="0" err="1"/>
              <a:t>Titel</a:t>
            </a:r>
            <a:endParaRPr lang="de-DE" dirty="0"/>
          </a:p>
        </p:txBody>
      </p:sp>
      <p:sp>
        <p:nvSpPr>
          <p:cNvPr id="29" name="Footer Placeholder 4"/>
          <p:cNvSpPr txBox="1">
            <a:spLocks/>
          </p:cNvSpPr>
          <p:nvPr userDrawn="1"/>
        </p:nvSpPr>
        <p:spPr>
          <a:xfrm>
            <a:off x="1375015" y="276381"/>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Experts in agile software engineering</a:t>
            </a:r>
          </a:p>
        </p:txBody>
      </p:sp>
      <p:sp>
        <p:nvSpPr>
          <p:cNvPr id="4" name="Textplatzhalter 3"/>
          <p:cNvSpPr>
            <a:spLocks noGrp="1"/>
          </p:cNvSpPr>
          <p:nvPr>
            <p:ph type="body" sz="quarter" idx="10" hasCustomPrompt="1"/>
          </p:nvPr>
        </p:nvSpPr>
        <p:spPr>
          <a:xfrm>
            <a:off x="451145" y="2304000"/>
            <a:ext cx="6033600" cy="522287"/>
          </a:xfrm>
        </p:spPr>
        <p:txBody>
          <a:bodyPr anchor="ctr" anchorCtr="0">
            <a:normAutofit/>
          </a:bodyPr>
          <a:lstStyle>
            <a:lvl1pPr marL="0" indent="0">
              <a:buNone/>
              <a:defRPr sz="2000" baseline="0">
                <a:solidFill>
                  <a:schemeClr val="bg1"/>
                </a:solidFill>
              </a:defRPr>
            </a:lvl1pPr>
          </a:lstStyle>
          <a:p>
            <a:pPr lvl="0"/>
            <a:r>
              <a:rPr lang="de-DE" dirty="0" err="1"/>
              <a:t>Subtitel</a:t>
            </a:r>
            <a:endParaRPr lang="de-DE" dirty="0"/>
          </a:p>
        </p:txBody>
      </p:sp>
      <p:sp>
        <p:nvSpPr>
          <p:cNvPr id="6" name="Textplatzhalter 5"/>
          <p:cNvSpPr>
            <a:spLocks noGrp="1"/>
          </p:cNvSpPr>
          <p:nvPr>
            <p:ph type="body" sz="quarter" idx="11" hasCustomPrompt="1"/>
          </p:nvPr>
        </p:nvSpPr>
        <p:spPr>
          <a:xfrm>
            <a:off x="457200" y="3975100"/>
            <a:ext cx="4210050" cy="804863"/>
          </a:xfrm>
        </p:spPr>
        <p:txBody>
          <a:bodyPr>
            <a:normAutofit/>
          </a:bodyPr>
          <a:lstStyle>
            <a:lvl1pPr marL="0" indent="0">
              <a:buNone/>
              <a:defRPr sz="1400" baseline="0">
                <a:solidFill>
                  <a:schemeClr val="bg2"/>
                </a:solidFill>
              </a:defRPr>
            </a:lvl1pPr>
          </a:lstStyle>
          <a:p>
            <a:pPr lvl="0"/>
            <a:r>
              <a:rPr lang="de-DE" dirty="0"/>
              <a:t>Datum</a:t>
            </a:r>
            <a:br>
              <a:rPr lang="de-DE" dirty="0"/>
            </a:br>
            <a:r>
              <a:rPr lang="de-DE" dirty="0"/>
              <a:t>Ort</a:t>
            </a:r>
          </a:p>
        </p:txBody>
      </p:sp>
      <p:sp>
        <p:nvSpPr>
          <p:cNvPr id="8" name="Textplatzhalter 7"/>
          <p:cNvSpPr>
            <a:spLocks noGrp="1"/>
          </p:cNvSpPr>
          <p:nvPr>
            <p:ph type="body" sz="quarter" idx="12" hasCustomPrompt="1"/>
          </p:nvPr>
        </p:nvSpPr>
        <p:spPr>
          <a:xfrm>
            <a:off x="6030913" y="3382963"/>
            <a:ext cx="2851914" cy="530225"/>
          </a:xfrm>
        </p:spPr>
        <p:txBody>
          <a:bodyPr anchor="ctr" anchorCtr="0"/>
          <a:lstStyle>
            <a:lvl1pPr marL="0" indent="0">
              <a:buNone/>
              <a:defRPr>
                <a:solidFill>
                  <a:schemeClr val="bg2"/>
                </a:solidFill>
              </a:defRPr>
            </a:lvl1pPr>
          </a:lstStyle>
          <a:p>
            <a:pPr lvl="0"/>
            <a:r>
              <a:rPr lang="de-DE" dirty="0"/>
              <a:t>Trainer 1</a:t>
            </a:r>
          </a:p>
        </p:txBody>
      </p:sp>
      <p:sp>
        <p:nvSpPr>
          <p:cNvPr id="10" name="Textplatzhalter 9"/>
          <p:cNvSpPr>
            <a:spLocks noGrp="1"/>
          </p:cNvSpPr>
          <p:nvPr>
            <p:ph type="body" sz="quarter" idx="13" hasCustomPrompt="1"/>
          </p:nvPr>
        </p:nvSpPr>
        <p:spPr>
          <a:xfrm>
            <a:off x="6029999" y="4248000"/>
            <a:ext cx="2852827" cy="549275"/>
          </a:xfrm>
        </p:spPr>
        <p:txBody>
          <a:bodyPr anchor="ctr" anchorCtr="0"/>
          <a:lstStyle>
            <a:lvl1pPr marL="0" indent="0" algn="l">
              <a:buNone/>
              <a:defRPr baseline="0">
                <a:solidFill>
                  <a:schemeClr val="bg2"/>
                </a:solidFill>
              </a:defRPr>
            </a:lvl1pPr>
          </a:lstStyle>
          <a:p>
            <a:pPr lvl="0"/>
            <a:r>
              <a:rPr lang="de-DE" dirty="0"/>
              <a:t>Trainer 2</a:t>
            </a:r>
          </a:p>
        </p:txBody>
      </p:sp>
      <p:sp>
        <p:nvSpPr>
          <p:cNvPr id="12" name="Textplatzhalter 11"/>
          <p:cNvSpPr>
            <a:spLocks noGrp="1"/>
          </p:cNvSpPr>
          <p:nvPr>
            <p:ph type="body" sz="quarter" idx="14" hasCustomPrompt="1"/>
          </p:nvPr>
        </p:nvSpPr>
        <p:spPr>
          <a:xfrm>
            <a:off x="6030913" y="3833813"/>
            <a:ext cx="2851914" cy="420687"/>
          </a:xfrm>
        </p:spPr>
        <p:txBody>
          <a:bodyPr anchor="ctr" anchorCtr="0">
            <a:normAutofit/>
          </a:bodyPr>
          <a:lstStyle>
            <a:lvl1pPr marL="0" indent="0">
              <a:buNone/>
              <a:defRPr sz="1400" baseline="0">
                <a:solidFill>
                  <a:schemeClr val="bg2"/>
                </a:solidFill>
              </a:defRPr>
            </a:lvl1pPr>
          </a:lstStyle>
          <a:p>
            <a:pPr lvl="0"/>
            <a:r>
              <a:rPr lang="de-DE" dirty="0"/>
              <a:t>E-Mail Trainer 1</a:t>
            </a:r>
          </a:p>
        </p:txBody>
      </p:sp>
      <p:sp>
        <p:nvSpPr>
          <p:cNvPr id="15" name="Textplatzhalter 14"/>
          <p:cNvSpPr>
            <a:spLocks noGrp="1"/>
          </p:cNvSpPr>
          <p:nvPr>
            <p:ph type="body" sz="quarter" idx="15" hasCustomPrompt="1"/>
          </p:nvPr>
        </p:nvSpPr>
        <p:spPr>
          <a:xfrm>
            <a:off x="6030913" y="4705350"/>
            <a:ext cx="2851914" cy="330200"/>
          </a:xfrm>
        </p:spPr>
        <p:txBody>
          <a:bodyPr anchor="ctr" anchorCtr="0">
            <a:normAutofit/>
          </a:bodyPr>
          <a:lstStyle>
            <a:lvl1pPr marL="0" indent="0">
              <a:buNone/>
              <a:defRPr sz="1400" baseline="0">
                <a:solidFill>
                  <a:schemeClr val="bg2"/>
                </a:solidFill>
              </a:defRPr>
            </a:lvl1pPr>
          </a:lstStyle>
          <a:p>
            <a:pPr lvl="0"/>
            <a:r>
              <a:rPr lang="de-DE" dirty="0"/>
              <a:t>E-Mail Trainer 2</a:t>
            </a:r>
          </a:p>
        </p:txBody>
      </p:sp>
    </p:spTree>
    <p:extLst>
      <p:ext uri="{BB962C8B-B14F-4D97-AF65-F5344CB8AC3E}">
        <p14:creationId xmlns:p14="http://schemas.microsoft.com/office/powerpoint/2010/main" val="175536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ohne_Sub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a:t>Agenda ohne Sub Bild </a:t>
            </a:r>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16" name="Inhaltsplatzhalter 2"/>
          <p:cNvSpPr>
            <a:spLocks noGrp="1"/>
          </p:cNvSpPr>
          <p:nvPr>
            <p:ph idx="13"/>
          </p:nvPr>
        </p:nvSpPr>
        <p:spPr>
          <a:xfrm>
            <a:off x="457200" y="1483200"/>
            <a:ext cx="4824000" cy="3042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bearbeiten</a:t>
            </a:r>
          </a:p>
          <a:p>
            <a:pPr lvl="0"/>
            <a:r>
              <a:rPr lang="de-DE" dirty="0"/>
              <a:t>Zweite Zeile</a:t>
            </a:r>
          </a:p>
          <a:p>
            <a:pPr lvl="0"/>
            <a:endParaRPr lang="de-DE" dirty="0"/>
          </a:p>
        </p:txBody>
      </p:sp>
    </p:spTree>
    <p:extLst>
      <p:ext uri="{BB962C8B-B14F-4D97-AF65-F5344CB8AC3E}">
        <p14:creationId xmlns:p14="http://schemas.microsoft.com/office/powerpoint/2010/main" val="63698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_ohne Sub_ohne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a:t>Agenda ohne Sub ohne Bild  </a:t>
            </a:r>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16" name="Inhaltsplatzhalter 2"/>
          <p:cNvSpPr>
            <a:spLocks noGrp="1"/>
          </p:cNvSpPr>
          <p:nvPr>
            <p:ph idx="13"/>
          </p:nvPr>
        </p:nvSpPr>
        <p:spPr>
          <a:xfrm>
            <a:off x="457199" y="1483200"/>
            <a:ext cx="8208000" cy="3240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bearbeiten</a:t>
            </a:r>
          </a:p>
          <a:p>
            <a:pPr lvl="0"/>
            <a:r>
              <a:rPr lang="de-DE" dirty="0"/>
              <a:t>Zweite Zeile</a:t>
            </a:r>
          </a:p>
          <a:p>
            <a:pPr lvl="0"/>
            <a:endParaRPr lang="de-DE" dirty="0"/>
          </a:p>
        </p:txBody>
      </p:sp>
    </p:spTree>
    <p:extLst>
      <p:ext uri="{BB962C8B-B14F-4D97-AF65-F5344CB8AC3E}">
        <p14:creationId xmlns:p14="http://schemas.microsoft.com/office/powerpoint/2010/main" val="270159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mit_Sub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a:t>Agenda mit Sub Bild </a:t>
            </a:r>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8"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a:t>Subtitel</a:t>
            </a:r>
            <a:r>
              <a:rPr lang="de-DE" dirty="0"/>
              <a:t> der Agenda</a:t>
            </a:r>
          </a:p>
        </p:txBody>
      </p:sp>
      <p:sp>
        <p:nvSpPr>
          <p:cNvPr id="16" name="Inhaltsplatzhalter 2"/>
          <p:cNvSpPr>
            <a:spLocks noGrp="1"/>
          </p:cNvSpPr>
          <p:nvPr>
            <p:ph idx="13"/>
          </p:nvPr>
        </p:nvSpPr>
        <p:spPr>
          <a:xfrm>
            <a:off x="457200" y="1692000"/>
            <a:ext cx="4824000" cy="2880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bearbeiten</a:t>
            </a:r>
          </a:p>
          <a:p>
            <a:pPr lvl="0"/>
            <a:r>
              <a:rPr lang="de-DE" dirty="0"/>
              <a:t>Zweite Zeile</a:t>
            </a:r>
          </a:p>
          <a:p>
            <a:pPr lvl="0"/>
            <a:endParaRPr lang="de-DE" dirty="0"/>
          </a:p>
        </p:txBody>
      </p:sp>
    </p:spTree>
    <p:extLst>
      <p:ext uri="{BB962C8B-B14F-4D97-AF65-F5344CB8AC3E}">
        <p14:creationId xmlns:p14="http://schemas.microsoft.com/office/powerpoint/2010/main" val="156442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_mit_Sub_ohne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a:t>Agenda mit Sub ohne Bild </a:t>
            </a:r>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8"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a:t>Subtitel</a:t>
            </a:r>
            <a:r>
              <a:rPr lang="de-DE" dirty="0"/>
              <a:t> der Agenda</a:t>
            </a:r>
          </a:p>
        </p:txBody>
      </p:sp>
      <p:sp>
        <p:nvSpPr>
          <p:cNvPr id="16" name="Inhaltsplatzhalter 2"/>
          <p:cNvSpPr>
            <a:spLocks noGrp="1"/>
          </p:cNvSpPr>
          <p:nvPr>
            <p:ph idx="13"/>
          </p:nvPr>
        </p:nvSpPr>
        <p:spPr>
          <a:xfrm>
            <a:off x="457200" y="1692000"/>
            <a:ext cx="8208000" cy="3042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bearbeiten</a:t>
            </a:r>
          </a:p>
          <a:p>
            <a:pPr lvl="0"/>
            <a:r>
              <a:rPr lang="de-DE" dirty="0"/>
              <a:t>Zweite Zeile</a:t>
            </a:r>
          </a:p>
          <a:p>
            <a:pPr lvl="0"/>
            <a:endParaRPr lang="de-DE" dirty="0"/>
          </a:p>
        </p:txBody>
      </p:sp>
    </p:spTree>
    <p:extLst>
      <p:ext uri="{BB962C8B-B14F-4D97-AF65-F5344CB8AC3E}">
        <p14:creationId xmlns:p14="http://schemas.microsoft.com/office/powerpoint/2010/main" val="1751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Übung_ohne_Sub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baseline="0"/>
            </a:lvl1pPr>
          </a:lstStyle>
          <a:p>
            <a:r>
              <a:rPr lang="de-DE" dirty="0"/>
              <a:t>Übung ohne Sub Bild</a:t>
            </a:r>
          </a:p>
        </p:txBody>
      </p:sp>
      <p:sp>
        <p:nvSpPr>
          <p:cNvPr id="7" name="Inhaltsplatzhalter 2"/>
          <p:cNvSpPr>
            <a:spLocks noGrp="1"/>
          </p:cNvSpPr>
          <p:nvPr>
            <p:ph idx="12"/>
          </p:nvPr>
        </p:nvSpPr>
        <p:spPr>
          <a:xfrm>
            <a:off x="457199" y="1483200"/>
            <a:ext cx="4824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a:t>10 min</a:t>
            </a:r>
          </a:p>
        </p:txBody>
      </p:sp>
    </p:spTree>
    <p:extLst>
      <p:ext uri="{BB962C8B-B14F-4D97-AF65-F5344CB8AC3E}">
        <p14:creationId xmlns:p14="http://schemas.microsoft.com/office/powerpoint/2010/main" val="148431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Übung_ohne_Sub_ohne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baseline="0"/>
            </a:lvl1pPr>
          </a:lstStyle>
          <a:p>
            <a:r>
              <a:rPr lang="de-DE" dirty="0"/>
              <a:t>Übung ohne Sub ohne Bild</a:t>
            </a:r>
          </a:p>
        </p:txBody>
      </p:sp>
      <p:sp>
        <p:nvSpPr>
          <p:cNvPr id="7" name="Inhaltsplatzhalter 2"/>
          <p:cNvSpPr>
            <a:spLocks noGrp="1"/>
          </p:cNvSpPr>
          <p:nvPr>
            <p:ph idx="12"/>
          </p:nvPr>
        </p:nvSpPr>
        <p:spPr>
          <a:xfrm>
            <a:off x="457199" y="1483200"/>
            <a:ext cx="8208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a:t>10 min</a:t>
            </a:r>
          </a:p>
        </p:txBody>
      </p:sp>
    </p:spTree>
    <p:extLst>
      <p:ext uri="{BB962C8B-B14F-4D97-AF65-F5344CB8AC3E}">
        <p14:creationId xmlns:p14="http://schemas.microsoft.com/office/powerpoint/2010/main" val="19935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Übung_mit_Sub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a:lvl1pPr>
          </a:lstStyle>
          <a:p>
            <a:r>
              <a:rPr lang="de-DE" dirty="0"/>
              <a:t>Übung mit Sub Bild</a:t>
            </a:r>
          </a:p>
        </p:txBody>
      </p:sp>
      <p:sp>
        <p:nvSpPr>
          <p:cNvPr id="7" name="Inhaltsplatzhalter 2"/>
          <p:cNvSpPr>
            <a:spLocks noGrp="1"/>
          </p:cNvSpPr>
          <p:nvPr>
            <p:ph idx="12"/>
          </p:nvPr>
        </p:nvSpPr>
        <p:spPr>
          <a:xfrm>
            <a:off x="457199" y="1692000"/>
            <a:ext cx="4824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a:t>10 min</a:t>
            </a:r>
          </a:p>
        </p:txBody>
      </p:sp>
      <p:sp>
        <p:nvSpPr>
          <p:cNvPr id="11"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a:t>Subtitel</a:t>
            </a:r>
            <a:r>
              <a:rPr lang="de-DE" dirty="0"/>
              <a:t> der Agenda</a:t>
            </a:r>
          </a:p>
        </p:txBody>
      </p:sp>
    </p:spTree>
    <p:extLst>
      <p:ext uri="{BB962C8B-B14F-4D97-AF65-F5344CB8AC3E}">
        <p14:creationId xmlns:p14="http://schemas.microsoft.com/office/powerpoint/2010/main" val="47108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image" Target="../media/image1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Bild 1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9144000" cy="1817278"/>
          </a:xfrm>
          <a:prstGeom prst="rect">
            <a:avLst/>
          </a:prstGeom>
        </p:spPr>
      </p:pic>
      <p:sp>
        <p:nvSpPr>
          <p:cNvPr id="2" name="Title Placeholder 1"/>
          <p:cNvSpPr>
            <a:spLocks noGrp="1"/>
          </p:cNvSpPr>
          <p:nvPr>
            <p:ph type="title"/>
          </p:nvPr>
        </p:nvSpPr>
        <p:spPr>
          <a:xfrm>
            <a:off x="457200" y="640234"/>
            <a:ext cx="8208000" cy="783696"/>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457200" y="1997676"/>
            <a:ext cx="8229600" cy="260964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ooter Placeholder 4"/>
          <p:cNvSpPr>
            <a:spLocks noGrp="1"/>
          </p:cNvSpPr>
          <p:nvPr>
            <p:ph type="ftr" sz="quarter" idx="3"/>
          </p:nvPr>
        </p:nvSpPr>
        <p:spPr>
          <a:xfrm>
            <a:off x="1375021" y="276387"/>
            <a:ext cx="2895600" cy="264310"/>
          </a:xfrm>
          <a:prstGeom prst="rect">
            <a:avLst/>
          </a:prstGeom>
        </p:spPr>
        <p:txBody>
          <a:bodyPr vert="horz" lIns="91440" tIns="45720" rIns="91440" bIns="45720" rtlCol="0" anchor="ctr"/>
          <a:lstStyle>
            <a:lvl1pPr algn="l">
              <a:defRPr sz="1000">
                <a:solidFill>
                  <a:schemeClr val="bg2"/>
                </a:solidFill>
              </a:defRPr>
            </a:lvl1pPr>
          </a:lstStyle>
          <a:p>
            <a:r>
              <a:rPr lang="en-US"/>
              <a:t>Experts in agile software engineering</a:t>
            </a:r>
            <a:endParaRPr lang="de-DE" dirty="0"/>
          </a:p>
        </p:txBody>
      </p:sp>
      <p:pic>
        <p:nvPicPr>
          <p:cNvPr id="18" name="Bild 1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42007" y="57134"/>
            <a:ext cx="484921" cy="498392"/>
          </a:xfrm>
          <a:prstGeom prst="rect">
            <a:avLst/>
          </a:prstGeom>
        </p:spPr>
      </p:pic>
      <p:pic>
        <p:nvPicPr>
          <p:cNvPr id="19" name="Picture 16" descr="andrena-logo-2009"/>
          <p:cNvPicPr>
            <a:picLocks noChangeAspect="1" noChangeArrowheads="1"/>
          </p:cNvPicPr>
          <p:nvPr/>
        </p:nvPicPr>
        <p:blipFill>
          <a:blip r:embed="rId21" cstate="print"/>
          <a:srcRect/>
          <a:stretch>
            <a:fillRect/>
          </a:stretch>
        </p:blipFill>
        <p:spPr bwMode="auto">
          <a:xfrm>
            <a:off x="395536" y="303071"/>
            <a:ext cx="720080" cy="252455"/>
          </a:xfrm>
          <a:prstGeom prst="rect">
            <a:avLst/>
          </a:prstGeom>
          <a:noFill/>
          <a:ln w="9525">
            <a:noFill/>
            <a:miter lim="800000"/>
            <a:headEnd/>
            <a:tailEnd/>
          </a:ln>
        </p:spPr>
      </p:pic>
      <p:cxnSp>
        <p:nvCxnSpPr>
          <p:cNvPr id="20" name="Gerade Verbindung 19"/>
          <p:cNvCxnSpPr/>
          <p:nvPr/>
        </p:nvCxnSpPr>
        <p:spPr>
          <a:xfrm>
            <a:off x="251520" y="627534"/>
            <a:ext cx="8568952" cy="0"/>
          </a:xfrm>
          <a:prstGeom prst="line">
            <a:avLst/>
          </a:prstGeom>
          <a:ln w="63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1" name="Bild 20" descr="Titelseite-Prismen.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532440" y="4701615"/>
            <a:ext cx="578274" cy="424643"/>
          </a:xfrm>
          <a:prstGeom prst="rect">
            <a:avLst/>
          </a:prstGeom>
        </p:spPr>
      </p:pic>
      <p:sp>
        <p:nvSpPr>
          <p:cNvPr id="24"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fld id="{6C6AE60A-B69C-4790-82F7-3882EDF23186}" type="slidenum">
              <a:rPr lang="de-DE" smtClean="0"/>
              <a:pPr/>
              <a:t>‹Nr.›</a:t>
            </a:fld>
            <a:endParaRPr lang="de-DE" dirty="0"/>
          </a:p>
        </p:txBody>
      </p:sp>
      <p:sp>
        <p:nvSpPr>
          <p:cNvPr id="30" name="Footer Placeholder 4"/>
          <p:cNvSpPr txBox="1">
            <a:spLocks/>
          </p:cNvSpPr>
          <p:nvPr/>
        </p:nvSpPr>
        <p:spPr>
          <a:xfrm>
            <a:off x="152754" y="4812264"/>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 2018 andrena objects ag  </a:t>
            </a:r>
          </a:p>
        </p:txBody>
      </p:sp>
    </p:spTree>
    <p:extLst>
      <p:ext uri="{BB962C8B-B14F-4D97-AF65-F5344CB8AC3E}">
        <p14:creationId xmlns:p14="http://schemas.microsoft.com/office/powerpoint/2010/main" val="3920660545"/>
      </p:ext>
    </p:extLst>
  </p:cSld>
  <p:clrMap bg1="lt1" tx1="dk1" bg2="lt2" tx2="dk2" accent1="accent1" accent2="accent2" accent3="accent3" accent4="accent4" accent5="accent5" accent6="accent6" hlink="hlink" folHlink="folHlink"/>
  <p:sldLayoutIdLst>
    <p:sldLayoutId id="2147493545" r:id="rId1"/>
    <p:sldLayoutId id="2147493546" r:id="rId2"/>
    <p:sldLayoutId id="2147493558" r:id="rId3"/>
    <p:sldLayoutId id="2147493561" r:id="rId4"/>
    <p:sldLayoutId id="2147493553" r:id="rId5"/>
    <p:sldLayoutId id="2147493562" r:id="rId6"/>
    <p:sldLayoutId id="2147493560" r:id="rId7"/>
    <p:sldLayoutId id="2147493563" r:id="rId8"/>
    <p:sldLayoutId id="2147493552" r:id="rId9"/>
    <p:sldLayoutId id="2147493564" r:id="rId10"/>
    <p:sldLayoutId id="2147493550" r:id="rId11"/>
    <p:sldLayoutId id="2147493554" r:id="rId12"/>
    <p:sldLayoutId id="2147493559" r:id="rId13"/>
    <p:sldLayoutId id="2147493555" r:id="rId14"/>
    <p:sldLayoutId id="2147493534" r:id="rId15"/>
    <p:sldLayoutId id="2147493556" r:id="rId16"/>
    <p:sldLayoutId id="2147493557" r:id="rId17"/>
  </p:sldLayoutIdLst>
  <p:hf hdr="0" dt="0"/>
  <p:txStyles>
    <p:titleStyle>
      <a:lvl1pPr algn="l" defTabSz="457200" rtl="0" eaLnBrk="1" latinLnBrk="0" hangingPunct="1">
        <a:spcBef>
          <a:spcPct val="0"/>
        </a:spcBef>
        <a:buNone/>
        <a:defRPr sz="24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2068" y="1"/>
            <a:ext cx="9099864" cy="512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375021" y="276387"/>
            <a:ext cx="2895600" cy="264310"/>
          </a:xfrm>
          <a:prstGeom prst="rect">
            <a:avLst/>
          </a:prstGeom>
        </p:spPr>
        <p:txBody>
          <a:bodyPr vert="horz" lIns="91440" tIns="45720" rIns="91440" bIns="45720" rtlCol="0" anchor="ctr"/>
          <a:lstStyle>
            <a:lvl1pPr algn="l">
              <a:defRPr sz="1000">
                <a:solidFill>
                  <a:schemeClr val="bg2"/>
                </a:solidFill>
              </a:defRPr>
            </a:lvl1pPr>
          </a:lstStyle>
          <a:p>
            <a:r>
              <a:rPr lang="en-US">
                <a:solidFill>
                  <a:srgbClr val="BABABA"/>
                </a:solidFill>
              </a:rPr>
              <a:t>Experts in agile software engineering</a:t>
            </a:r>
            <a:endParaRPr lang="de-DE" dirty="0">
              <a:solidFill>
                <a:srgbClr val="BABABA"/>
              </a:solidFill>
            </a:endParaRPr>
          </a:p>
        </p:txBody>
      </p:sp>
      <p:pic>
        <p:nvPicPr>
          <p:cNvPr id="18" name="Bild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2007" y="57134"/>
            <a:ext cx="484921" cy="498392"/>
          </a:xfrm>
          <a:prstGeom prst="rect">
            <a:avLst/>
          </a:prstGeom>
        </p:spPr>
      </p:pic>
      <p:pic>
        <p:nvPicPr>
          <p:cNvPr id="19" name="Picture 16" descr="andrena-logo-2009"/>
          <p:cNvPicPr>
            <a:picLocks noChangeAspect="1" noChangeArrowheads="1"/>
          </p:cNvPicPr>
          <p:nvPr/>
        </p:nvPicPr>
        <p:blipFill>
          <a:blip r:embed="rId6" cstate="print"/>
          <a:srcRect/>
          <a:stretch>
            <a:fillRect/>
          </a:stretch>
        </p:blipFill>
        <p:spPr bwMode="auto">
          <a:xfrm>
            <a:off x="395536" y="303071"/>
            <a:ext cx="720080" cy="252455"/>
          </a:xfrm>
          <a:prstGeom prst="rect">
            <a:avLst/>
          </a:prstGeom>
          <a:noFill/>
          <a:ln w="9525">
            <a:noFill/>
            <a:miter lim="800000"/>
            <a:headEnd/>
            <a:tailEnd/>
          </a:ln>
        </p:spPr>
      </p:pic>
      <p:cxnSp>
        <p:nvCxnSpPr>
          <p:cNvPr id="20" name="Gerade Verbindung 19"/>
          <p:cNvCxnSpPr/>
          <p:nvPr/>
        </p:nvCxnSpPr>
        <p:spPr>
          <a:xfrm>
            <a:off x="251520" y="627534"/>
            <a:ext cx="8568952" cy="0"/>
          </a:xfrm>
          <a:prstGeom prst="line">
            <a:avLst/>
          </a:prstGeom>
          <a:ln w="63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1" name="Bild 20" descr="Titelseite-Prisme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2440" y="4701615"/>
            <a:ext cx="578274" cy="424643"/>
          </a:xfrm>
          <a:prstGeom prst="rect">
            <a:avLst/>
          </a:prstGeom>
        </p:spPr>
      </p:pic>
      <p:sp>
        <p:nvSpPr>
          <p:cNvPr id="24"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fld id="{6C6AE60A-B69C-4790-82F7-3882EDF23186}" type="slidenum">
              <a:rPr lang="de-DE" smtClean="0">
                <a:solidFill>
                  <a:srgbClr val="51A025"/>
                </a:solidFill>
              </a:rPr>
              <a:pPr/>
              <a:t>‹Nr.›</a:t>
            </a:fld>
            <a:endParaRPr lang="de-DE" dirty="0">
              <a:solidFill>
                <a:srgbClr val="51A025"/>
              </a:solidFill>
            </a:endParaRPr>
          </a:p>
        </p:txBody>
      </p:sp>
      <p:sp>
        <p:nvSpPr>
          <p:cNvPr id="30" name="Footer Placeholder 4"/>
          <p:cNvSpPr txBox="1">
            <a:spLocks/>
          </p:cNvSpPr>
          <p:nvPr/>
        </p:nvSpPr>
        <p:spPr>
          <a:xfrm>
            <a:off x="152754" y="4812264"/>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solidFill>
                  <a:srgbClr val="BABABA"/>
                </a:solidFill>
              </a:rPr>
              <a:t>© 2018 andrena objects ag  </a:t>
            </a:r>
          </a:p>
        </p:txBody>
      </p:sp>
      <p:sp>
        <p:nvSpPr>
          <p:cNvPr id="15" name="Title Placeholder 1"/>
          <p:cNvSpPr>
            <a:spLocks noGrp="1"/>
          </p:cNvSpPr>
          <p:nvPr>
            <p:ph type="title"/>
          </p:nvPr>
        </p:nvSpPr>
        <p:spPr>
          <a:xfrm>
            <a:off x="457200" y="640234"/>
            <a:ext cx="8229600" cy="783696"/>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16" name="Text Placeholder 2"/>
          <p:cNvSpPr>
            <a:spLocks noGrp="1"/>
          </p:cNvSpPr>
          <p:nvPr>
            <p:ph type="body" idx="1"/>
          </p:nvPr>
        </p:nvSpPr>
        <p:spPr>
          <a:xfrm>
            <a:off x="457200" y="1997676"/>
            <a:ext cx="8229600" cy="260964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4014052459"/>
      </p:ext>
    </p:extLst>
  </p:cSld>
  <p:clrMap bg1="lt1" tx1="dk1" bg2="lt2" tx2="dk2" accent1="accent1" accent2="accent2" accent3="accent3" accent4="accent4" accent5="accent5" accent6="accent6" hlink="hlink" folHlink="folHlink"/>
  <p:sldLayoutIdLst>
    <p:sldLayoutId id="2147493489" r:id="rId1"/>
    <p:sldLayoutId id="2147493548" r:id="rId2"/>
  </p:sldLayoutIdLst>
  <p:hf hdr="0" dt="0"/>
  <p:txStyles>
    <p:titleStyle>
      <a:lvl1pPr algn="l" defTabSz="457200" rtl="0" eaLnBrk="1" latinLnBrk="0" hangingPunct="1">
        <a:spcBef>
          <a:spcPct val="0"/>
        </a:spcBef>
        <a:buNone/>
        <a:defRPr sz="28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err="1"/>
              <a:t>andrena</a:t>
            </a:r>
            <a:r>
              <a:rPr lang="de-DE" dirty="0"/>
              <a:t> </a:t>
            </a:r>
            <a:r>
              <a:rPr lang="de-DE" dirty="0" err="1"/>
              <a:t>objects</a:t>
            </a:r>
            <a:r>
              <a:rPr lang="de-DE" dirty="0"/>
              <a:t> </a:t>
            </a:r>
            <a:r>
              <a:rPr lang="de-DE" dirty="0" err="1"/>
              <a:t>ag</a:t>
            </a:r>
            <a:endParaRPr lang="de-DE" dirty="0"/>
          </a:p>
        </p:txBody>
      </p:sp>
      <p:sp>
        <p:nvSpPr>
          <p:cNvPr id="3" name="Titel 2"/>
          <p:cNvSpPr>
            <a:spLocks noGrp="1"/>
          </p:cNvSpPr>
          <p:nvPr>
            <p:ph type="title"/>
          </p:nvPr>
        </p:nvSpPr>
        <p:spPr/>
        <p:txBody>
          <a:bodyPr>
            <a:normAutofit/>
          </a:bodyPr>
          <a:lstStyle/>
          <a:p>
            <a:r>
              <a:rPr lang="de-DE" dirty="0" err="1"/>
              <a:t>JUnit</a:t>
            </a:r>
            <a:r>
              <a:rPr lang="de-DE" dirty="0"/>
              <a:t> 5</a:t>
            </a:r>
          </a:p>
        </p:txBody>
      </p:sp>
      <p:sp>
        <p:nvSpPr>
          <p:cNvPr id="4" name="Textplatzhalter 3"/>
          <p:cNvSpPr>
            <a:spLocks noGrp="1"/>
          </p:cNvSpPr>
          <p:nvPr>
            <p:ph type="body" sz="quarter" idx="10"/>
          </p:nvPr>
        </p:nvSpPr>
        <p:spPr/>
        <p:txBody>
          <a:bodyPr/>
          <a:lstStyle/>
          <a:p>
            <a:r>
              <a:rPr lang="de-DE" dirty="0"/>
              <a:t>Das will ich jetzt auch benutzen!</a:t>
            </a:r>
          </a:p>
        </p:txBody>
      </p:sp>
      <p:sp>
        <p:nvSpPr>
          <p:cNvPr id="9" name="Textplatzhalter 8"/>
          <p:cNvSpPr>
            <a:spLocks noGrp="1"/>
          </p:cNvSpPr>
          <p:nvPr>
            <p:ph type="body" sz="quarter" idx="11"/>
          </p:nvPr>
        </p:nvSpPr>
        <p:spPr/>
        <p:txBody>
          <a:bodyPr/>
          <a:lstStyle/>
          <a:p>
            <a:r>
              <a:rPr lang="de-DE" dirty="0"/>
              <a:t>22. Juni 2018</a:t>
            </a:r>
          </a:p>
          <a:p>
            <a:r>
              <a:rPr lang="de-DE" dirty="0"/>
              <a:t>Entwicklertag Karlsruhe</a:t>
            </a:r>
          </a:p>
        </p:txBody>
      </p:sp>
      <p:sp>
        <p:nvSpPr>
          <p:cNvPr id="10" name="Textplatzhalter 9"/>
          <p:cNvSpPr>
            <a:spLocks noGrp="1"/>
          </p:cNvSpPr>
          <p:nvPr>
            <p:ph type="body" sz="quarter" idx="12"/>
          </p:nvPr>
        </p:nvSpPr>
        <p:spPr/>
        <p:txBody>
          <a:bodyPr/>
          <a:lstStyle/>
          <a:p>
            <a:r>
              <a:rPr lang="de-DE" dirty="0"/>
              <a:t>Claudia Fuhrmann</a:t>
            </a:r>
          </a:p>
        </p:txBody>
      </p:sp>
      <p:sp>
        <p:nvSpPr>
          <p:cNvPr id="11" name="Textplatzhalter 10"/>
          <p:cNvSpPr>
            <a:spLocks noGrp="1"/>
          </p:cNvSpPr>
          <p:nvPr>
            <p:ph type="body" sz="quarter" idx="13"/>
          </p:nvPr>
        </p:nvSpPr>
        <p:spPr>
          <a:xfrm>
            <a:off x="6029999" y="4186125"/>
            <a:ext cx="2852827" cy="549275"/>
          </a:xfrm>
        </p:spPr>
        <p:txBody>
          <a:bodyPr/>
          <a:lstStyle/>
          <a:p>
            <a:r>
              <a:rPr lang="de-DE" dirty="0"/>
              <a:t>Felix Schlosser</a:t>
            </a:r>
          </a:p>
        </p:txBody>
      </p:sp>
      <p:sp>
        <p:nvSpPr>
          <p:cNvPr id="12" name="Textplatzhalter 11"/>
          <p:cNvSpPr>
            <a:spLocks noGrp="1"/>
          </p:cNvSpPr>
          <p:nvPr>
            <p:ph type="body" sz="quarter" idx="14"/>
          </p:nvPr>
        </p:nvSpPr>
        <p:spPr>
          <a:xfrm>
            <a:off x="6030913" y="3833813"/>
            <a:ext cx="2550008" cy="420687"/>
          </a:xfrm>
        </p:spPr>
        <p:txBody>
          <a:bodyPr/>
          <a:lstStyle/>
          <a:p>
            <a:r>
              <a:rPr lang="de-DE" sz="1800" dirty="0"/>
              <a:t>Dirk Tröndle</a:t>
            </a:r>
          </a:p>
        </p:txBody>
      </p:sp>
      <p:sp>
        <p:nvSpPr>
          <p:cNvPr id="13" name="Textplatzhalter 12"/>
          <p:cNvSpPr>
            <a:spLocks noGrp="1"/>
          </p:cNvSpPr>
          <p:nvPr>
            <p:ph type="body" sz="quarter" idx="15"/>
          </p:nvPr>
        </p:nvSpPr>
        <p:spPr>
          <a:xfrm>
            <a:off x="6030912" y="4705350"/>
            <a:ext cx="2550009" cy="330200"/>
          </a:xfrm>
        </p:spPr>
        <p:txBody>
          <a:bodyPr>
            <a:noAutofit/>
          </a:bodyPr>
          <a:lstStyle/>
          <a:p>
            <a:r>
              <a:rPr lang="de-DE" sz="1800" dirty="0"/>
              <a:t>Johannes Göring</a:t>
            </a:r>
          </a:p>
        </p:txBody>
      </p:sp>
    </p:spTree>
    <p:extLst>
      <p:ext uri="{BB962C8B-B14F-4D97-AF65-F5344CB8AC3E}">
        <p14:creationId xmlns:p14="http://schemas.microsoft.com/office/powerpoint/2010/main" val="286103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de-DE" dirty="0"/>
              <a:t>Beispiel für „Text mit Sub ohne Bild“</a:t>
            </a:r>
          </a:p>
        </p:txBody>
      </p:sp>
      <p:sp>
        <p:nvSpPr>
          <p:cNvPr id="4" name="Inhaltsplatzhalter 3"/>
          <p:cNvSpPr>
            <a:spLocks noGrp="1"/>
          </p:cNvSpPr>
          <p:nvPr>
            <p:ph idx="12"/>
          </p:nvPr>
        </p:nvSpPr>
        <p:spPr/>
        <p:txBody>
          <a:bodyPr/>
          <a:lstStyle/>
          <a:p>
            <a:pPr marL="0" indent="0">
              <a:buNone/>
            </a:pPr>
            <a:r>
              <a:rPr lang="de-DE" dirty="0"/>
              <a:t>Hier ist jetzt über die ganze Folie hinweg Platz für Text. Wenn man ein Bild möchte, bitte das Layout „Titel </a:t>
            </a:r>
            <a:r>
              <a:rPr lang="de-DE" dirty="0" err="1"/>
              <a:t>subtitel</a:t>
            </a:r>
            <a:r>
              <a:rPr lang="de-DE" dirty="0"/>
              <a:t> Text Platz für Bild“ nehmen.</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10</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quarter" idx="13"/>
          </p:nvPr>
        </p:nvSpPr>
        <p:spPr/>
        <p:txBody>
          <a:bodyPr/>
          <a:lstStyle/>
          <a:p>
            <a:r>
              <a:rPr lang="de-DE" dirty="0"/>
              <a:t>Ich bin wie immer der </a:t>
            </a:r>
            <a:r>
              <a:rPr lang="de-DE" dirty="0" err="1"/>
              <a:t>Subtitel</a:t>
            </a:r>
            <a:endParaRPr lang="de-DE" dirty="0"/>
          </a:p>
        </p:txBody>
      </p:sp>
    </p:spTree>
    <p:extLst>
      <p:ext uri="{BB962C8B-B14F-4D97-AF65-F5344CB8AC3E}">
        <p14:creationId xmlns:p14="http://schemas.microsoft.com/office/powerpoint/2010/main" val="287890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für „Titel ohne Sub“ (hat auch sonst nix, alles frei)</a:t>
            </a:r>
          </a:p>
        </p:txBody>
      </p:sp>
      <p:sp>
        <p:nvSpPr>
          <p:cNvPr id="3" name="Foliennummernplatzhalter 2"/>
          <p:cNvSpPr>
            <a:spLocks noGrp="1"/>
          </p:cNvSpPr>
          <p:nvPr>
            <p:ph type="sldNum" sz="quarter" idx="11"/>
          </p:nvPr>
        </p:nvSpPr>
        <p:spPr/>
        <p:txBody>
          <a:bodyPr/>
          <a:lstStyle/>
          <a:p>
            <a:fld id="{6C6AE60A-B69C-4790-82F7-3882EDF23186}" type="slidenum">
              <a:rPr lang="de-DE" smtClean="0"/>
              <a:pPr/>
              <a:t>11</a:t>
            </a:fld>
            <a:endParaRPr lang="de-DE" dirty="0"/>
          </a:p>
        </p:txBody>
      </p:sp>
      <p:sp>
        <p:nvSpPr>
          <p:cNvPr id="4" name="Fußzeilenplatzhalter 3"/>
          <p:cNvSpPr>
            <a:spLocks noGrp="1"/>
          </p:cNvSpPr>
          <p:nvPr>
            <p:ph type="ftr" sz="quarter" idx="10"/>
          </p:nvPr>
        </p:nvSpPr>
        <p:spPr/>
        <p:txBody>
          <a:bodyPr/>
          <a:lstStyle/>
          <a:p>
            <a:r>
              <a:rPr lang="en-US"/>
              <a:t>Experts in agile software engineering</a:t>
            </a:r>
            <a:endParaRPr lang="de-DE" dirty="0"/>
          </a:p>
        </p:txBody>
      </p:sp>
    </p:spTree>
    <p:extLst>
      <p:ext uri="{BB962C8B-B14F-4D97-AF65-F5344CB8AC3E}">
        <p14:creationId xmlns:p14="http://schemas.microsoft.com/office/powerpoint/2010/main" val="427819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für „Titel mit Sub“ (und sonst nix)</a:t>
            </a:r>
          </a:p>
        </p:txBody>
      </p:sp>
      <p:sp>
        <p:nvSpPr>
          <p:cNvPr id="3" name="Foliennummernplatzhalter 2"/>
          <p:cNvSpPr>
            <a:spLocks noGrp="1"/>
          </p:cNvSpPr>
          <p:nvPr>
            <p:ph type="sldNum" sz="quarter" idx="11"/>
          </p:nvPr>
        </p:nvSpPr>
        <p:spPr/>
        <p:txBody>
          <a:bodyPr/>
          <a:lstStyle/>
          <a:p>
            <a:fld id="{6C6AE60A-B69C-4790-82F7-3882EDF23186}" type="slidenum">
              <a:rPr lang="de-DE" smtClean="0"/>
              <a:pPr/>
              <a:t>12</a:t>
            </a:fld>
            <a:endParaRPr lang="de-DE" dirty="0"/>
          </a:p>
        </p:txBody>
      </p:sp>
      <p:sp>
        <p:nvSpPr>
          <p:cNvPr id="4" name="Textplatzhalter 3"/>
          <p:cNvSpPr>
            <a:spLocks noGrp="1"/>
          </p:cNvSpPr>
          <p:nvPr>
            <p:ph type="body" sz="quarter" idx="12"/>
          </p:nvPr>
        </p:nvSpPr>
        <p:spPr/>
        <p:txBody>
          <a:bodyPr/>
          <a:lstStyle/>
          <a:p>
            <a:r>
              <a:rPr lang="de-DE" dirty="0"/>
              <a:t>Ich bin das Beispiel für einen </a:t>
            </a:r>
            <a:r>
              <a:rPr lang="de-DE" dirty="0" err="1"/>
              <a:t>Subtitel</a:t>
            </a:r>
            <a:endParaRPr lang="de-DE" dirty="0"/>
          </a:p>
        </p:txBody>
      </p:sp>
      <p:sp>
        <p:nvSpPr>
          <p:cNvPr id="5" name="Fußzeilenplatzhalter 4"/>
          <p:cNvSpPr>
            <a:spLocks noGrp="1"/>
          </p:cNvSpPr>
          <p:nvPr>
            <p:ph type="ftr" sz="quarter" idx="10"/>
          </p:nvPr>
        </p:nvSpPr>
        <p:spPr/>
        <p:txBody>
          <a:bodyPr/>
          <a:lstStyle/>
          <a:p>
            <a:r>
              <a:rPr lang="en-US"/>
              <a:t>Experts in agile software engineering</a:t>
            </a:r>
            <a:endParaRPr lang="de-DE" dirty="0"/>
          </a:p>
        </p:txBody>
      </p:sp>
    </p:spTree>
    <p:extLst>
      <p:ext uri="{BB962C8B-B14F-4D97-AF65-F5344CB8AC3E}">
        <p14:creationId xmlns:p14="http://schemas.microsoft.com/office/powerpoint/2010/main" val="78498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0"/>
          </p:nvPr>
        </p:nvSpPr>
        <p:spPr/>
        <p:txBody>
          <a:bodyPr/>
          <a:lstStyle/>
          <a:p>
            <a:endParaRPr lang="de-DE"/>
          </a:p>
        </p:txBody>
      </p:sp>
      <p:sp>
        <p:nvSpPr>
          <p:cNvPr id="3" name="Inhaltsplatzhalter 2"/>
          <p:cNvSpPr>
            <a:spLocks noGrp="1"/>
          </p:cNvSpPr>
          <p:nvPr>
            <p:ph sz="quarter" idx="11"/>
          </p:nvPr>
        </p:nvSpPr>
        <p:spPr/>
        <p:txBody>
          <a:bodyPr/>
          <a:lstStyle/>
          <a:p>
            <a:endParaRPr lang="de-DE"/>
          </a:p>
        </p:txBody>
      </p:sp>
      <p:sp>
        <p:nvSpPr>
          <p:cNvPr id="4" name="Titel 3"/>
          <p:cNvSpPr>
            <a:spLocks noGrp="1"/>
          </p:cNvSpPr>
          <p:nvPr>
            <p:ph type="title"/>
          </p:nvPr>
        </p:nvSpPr>
        <p:spPr/>
        <p:txBody>
          <a:bodyPr/>
          <a:lstStyle/>
          <a:p>
            <a:r>
              <a:rPr lang="de-DE" dirty="0"/>
              <a:t>Ich bin ein Beispiel für „2 Blöcke Vergleich“</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13</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Fußzeilenplatzhalter 5"/>
          <p:cNvSpPr>
            <a:spLocks noGrp="1"/>
          </p:cNvSpPr>
          <p:nvPr>
            <p:ph type="ftr" sz="quarter" idx="21"/>
          </p:nvPr>
        </p:nvSpPr>
        <p:spPr/>
        <p:txBody>
          <a:bodyPr/>
          <a:lstStyle/>
          <a:p>
            <a:r>
              <a:rPr lang="en-US"/>
              <a:t>Experts in agile software engineering</a:t>
            </a:r>
            <a:endParaRPr lang="de-DE" dirty="0"/>
          </a:p>
        </p:txBody>
      </p:sp>
      <p:sp>
        <p:nvSpPr>
          <p:cNvPr id="7" name="Textplatzhalter 6"/>
          <p:cNvSpPr>
            <a:spLocks noGrp="1"/>
          </p:cNvSpPr>
          <p:nvPr>
            <p:ph type="body" sz="quarter" idx="22"/>
          </p:nvPr>
        </p:nvSpPr>
        <p:spPr/>
        <p:txBody>
          <a:bodyPr/>
          <a:lstStyle/>
          <a:p>
            <a:endParaRPr lang="de-DE"/>
          </a:p>
        </p:txBody>
      </p:sp>
      <p:sp>
        <p:nvSpPr>
          <p:cNvPr id="8" name="Textplatzhalter 7"/>
          <p:cNvSpPr>
            <a:spLocks noGrp="1"/>
          </p:cNvSpPr>
          <p:nvPr>
            <p:ph type="body" sz="quarter" idx="23"/>
          </p:nvPr>
        </p:nvSpPr>
        <p:spPr/>
        <p:txBody>
          <a:bodyPr/>
          <a:lstStyle/>
          <a:p>
            <a:endParaRPr lang="de-DE"/>
          </a:p>
        </p:txBody>
      </p:sp>
    </p:spTree>
    <p:extLst>
      <p:ext uri="{BB962C8B-B14F-4D97-AF65-F5344CB8AC3E}">
        <p14:creationId xmlns:p14="http://schemas.microsoft.com/office/powerpoint/2010/main" val="396971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Bsp. für „Zwischenfolie Titel einzeilig mit Sub“</a:t>
            </a:r>
          </a:p>
        </p:txBody>
      </p:sp>
      <p:sp>
        <p:nvSpPr>
          <p:cNvPr id="3" name="Textplatzhalter 2"/>
          <p:cNvSpPr>
            <a:spLocks noGrp="1"/>
          </p:cNvSpPr>
          <p:nvPr>
            <p:ph type="body" sz="quarter" idx="12"/>
          </p:nvPr>
        </p:nvSpPr>
        <p:spPr/>
        <p:txBody>
          <a:bodyPr/>
          <a:lstStyle/>
          <a:p>
            <a:r>
              <a:rPr lang="de-DE" dirty="0"/>
              <a:t>Ich bin der Untertitel dieser Folie</a:t>
            </a:r>
          </a:p>
        </p:txBody>
      </p:sp>
    </p:spTree>
    <p:extLst>
      <p:ext uri="{BB962C8B-B14F-4D97-AF65-F5344CB8AC3E}">
        <p14:creationId xmlns:p14="http://schemas.microsoft.com/office/powerpoint/2010/main" val="366898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6C6AE60A-B69C-4790-82F7-3882EDF23186}" type="slidenum">
              <a:rPr lang="de-DE" smtClean="0">
                <a:solidFill>
                  <a:srgbClr val="51A025"/>
                </a:solidFill>
              </a:rPr>
              <a:pPr/>
              <a:t>15</a:t>
            </a:fld>
            <a:endParaRPr lang="de-DE" dirty="0">
              <a:solidFill>
                <a:srgbClr val="51A025"/>
              </a:solidFill>
            </a:endParaRPr>
          </a:p>
        </p:txBody>
      </p:sp>
      <p:sp>
        <p:nvSpPr>
          <p:cNvPr id="4" name="Titel 3"/>
          <p:cNvSpPr>
            <a:spLocks noGrp="1"/>
          </p:cNvSpPr>
          <p:nvPr>
            <p:ph type="title"/>
          </p:nvPr>
        </p:nvSpPr>
        <p:spPr/>
        <p:txBody>
          <a:bodyPr>
            <a:normAutofit fontScale="90000"/>
          </a:bodyPr>
          <a:lstStyle/>
          <a:p>
            <a:r>
              <a:rPr lang="de-DE" dirty="0"/>
              <a:t>Ich bin ein Beispiel für „Zwischenfolie Titel zweizeilig mit Sub“ und habe 2 Zeilen</a:t>
            </a:r>
          </a:p>
        </p:txBody>
      </p:sp>
      <p:sp>
        <p:nvSpPr>
          <p:cNvPr id="5" name="Textplatzhalter 4"/>
          <p:cNvSpPr>
            <a:spLocks noGrp="1"/>
          </p:cNvSpPr>
          <p:nvPr>
            <p:ph type="body" sz="quarter" idx="12"/>
          </p:nvPr>
        </p:nvSpPr>
        <p:spPr/>
        <p:txBody>
          <a:bodyPr/>
          <a:lstStyle/>
          <a:p>
            <a:r>
              <a:rPr lang="de-DE" dirty="0"/>
              <a:t>Ich bin immer noch der Untertitel</a:t>
            </a:r>
          </a:p>
        </p:txBody>
      </p:sp>
      <p:sp>
        <p:nvSpPr>
          <p:cNvPr id="2" name="Fußzeilenplatzhalter 1"/>
          <p:cNvSpPr>
            <a:spLocks noGrp="1"/>
          </p:cNvSpPr>
          <p:nvPr>
            <p:ph type="ftr" sz="quarter" idx="10"/>
          </p:nvPr>
        </p:nvSpPr>
        <p:spPr/>
        <p:txBody>
          <a:bodyPr/>
          <a:lstStyle/>
          <a:p>
            <a:r>
              <a:rPr lang="en-US">
                <a:solidFill>
                  <a:srgbClr val="BABABA"/>
                </a:solidFill>
              </a:rPr>
              <a:t>Experts in agile software engineering</a:t>
            </a:r>
            <a:endParaRPr lang="de-DE" dirty="0">
              <a:solidFill>
                <a:srgbClr val="BABABA"/>
              </a:solidFill>
            </a:endParaRPr>
          </a:p>
        </p:txBody>
      </p:sp>
    </p:spTree>
    <p:extLst>
      <p:ext uri="{BB962C8B-B14F-4D97-AF65-F5344CB8AC3E}">
        <p14:creationId xmlns:p14="http://schemas.microsoft.com/office/powerpoint/2010/main" val="313118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en-US"/>
              <a:t>Experts in agile software engineering</a:t>
            </a:r>
            <a:endParaRPr lang="en-US" dirty="0"/>
          </a:p>
        </p:txBody>
      </p:sp>
      <p:sp>
        <p:nvSpPr>
          <p:cNvPr id="3" name="Foliennummernplatzhalter 2"/>
          <p:cNvSpPr>
            <a:spLocks noGrp="1"/>
          </p:cNvSpPr>
          <p:nvPr>
            <p:ph type="sldNum" sz="quarter" idx="12"/>
          </p:nvPr>
        </p:nvSpPr>
        <p:spPr/>
        <p:txBody>
          <a:bodyPr/>
          <a:lstStyle/>
          <a:p>
            <a:fld id="{6C6AE60A-B69C-4790-82F7-3882EDF23186}" type="slidenum">
              <a:rPr lang="de-DE" smtClean="0"/>
              <a:pPr/>
              <a:t>2</a:t>
            </a:fld>
            <a:endParaRPr lang="de-DE" dirty="0"/>
          </a:p>
        </p:txBody>
      </p:sp>
      <p:sp>
        <p:nvSpPr>
          <p:cNvPr id="4" name="Titel 3"/>
          <p:cNvSpPr>
            <a:spLocks noGrp="1"/>
          </p:cNvSpPr>
          <p:nvPr>
            <p:ph type="title"/>
          </p:nvPr>
        </p:nvSpPr>
        <p:spPr/>
        <p:txBody>
          <a:bodyPr>
            <a:normAutofit/>
          </a:bodyPr>
          <a:lstStyle/>
          <a:p>
            <a:r>
              <a:rPr lang="de-DE" dirty="0"/>
              <a:t>WIP – Agenda</a:t>
            </a:r>
          </a:p>
        </p:txBody>
      </p:sp>
      <p:sp>
        <p:nvSpPr>
          <p:cNvPr id="5" name="Inhaltsplatzhalter 4"/>
          <p:cNvSpPr>
            <a:spLocks noGrp="1"/>
          </p:cNvSpPr>
          <p:nvPr>
            <p:ph idx="13"/>
          </p:nvPr>
        </p:nvSpPr>
        <p:spPr/>
        <p:txBody>
          <a:bodyPr/>
          <a:lstStyle/>
          <a:p>
            <a:r>
              <a:rPr lang="de-DE" dirty="0"/>
              <a:t>Projekt Einrichten</a:t>
            </a:r>
          </a:p>
          <a:p>
            <a:r>
              <a:rPr lang="de-DE" dirty="0"/>
              <a:t>Kurze Erklärung</a:t>
            </a:r>
          </a:p>
          <a:p>
            <a:r>
              <a:rPr lang="de-DE" dirty="0"/>
              <a:t>Aufgaben</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796" y="1760493"/>
            <a:ext cx="3947604" cy="2631736"/>
          </a:xfrm>
          <a:prstGeom prst="rect">
            <a:avLst/>
          </a:prstGeom>
        </p:spPr>
      </p:pic>
    </p:spTree>
    <p:extLst>
      <p:ext uri="{BB962C8B-B14F-4D97-AF65-F5344CB8AC3E}">
        <p14:creationId xmlns:p14="http://schemas.microsoft.com/office/powerpoint/2010/main" val="53097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en-US" dirty="0"/>
              <a:t>Abstract Tests </a:t>
            </a:r>
            <a:r>
              <a:rPr lang="en-US" dirty="0" err="1"/>
              <a:t>nach</a:t>
            </a:r>
            <a:r>
              <a:rPr lang="en-US" dirty="0"/>
              <a:t> Contracts</a:t>
            </a:r>
            <a:endParaRPr lang="de-DE" dirty="0"/>
          </a:p>
        </p:txBody>
      </p:sp>
      <p:sp>
        <p:nvSpPr>
          <p:cNvPr id="4" name="Inhaltsplatzhalter 3"/>
          <p:cNvSpPr>
            <a:spLocks noGrp="1"/>
          </p:cNvSpPr>
          <p:nvPr>
            <p:ph idx="12"/>
          </p:nvPr>
        </p:nvSpPr>
        <p:spPr/>
        <p:txBody>
          <a:bodyPr/>
          <a:lstStyle/>
          <a:p>
            <a:pPr marL="0" indent="0">
              <a:buNone/>
            </a:pPr>
            <a:r>
              <a:rPr lang="de-DE" dirty="0" err="1"/>
              <a:t>JUnit</a:t>
            </a:r>
            <a:r>
              <a:rPr lang="de-DE" dirty="0"/>
              <a:t> 4 verwendet Abstract Tests </a:t>
            </a:r>
          </a:p>
          <a:p>
            <a:pPr marL="0" indent="0">
              <a:buNone/>
            </a:pPr>
            <a:endParaRPr lang="de-DE" dirty="0"/>
          </a:p>
          <a:p>
            <a:pPr marL="0" indent="0">
              <a:buNone/>
            </a:pPr>
            <a:r>
              <a:rPr lang="de-DE" dirty="0"/>
              <a:t>Mit </a:t>
            </a:r>
            <a:r>
              <a:rPr lang="de-DE" dirty="0" err="1"/>
              <a:t>JUnit</a:t>
            </a:r>
            <a:r>
              <a:rPr lang="de-DE" dirty="0"/>
              <a:t> 5 und Java 8 steht eine neue Schreibweise zur Verfügung.</a:t>
            </a:r>
          </a:p>
          <a:p>
            <a:pPr marL="0" indent="0">
              <a:buNone/>
            </a:pPr>
            <a:r>
              <a:rPr lang="de-DE" dirty="0"/>
              <a:t>Hier werden solche Test als </a:t>
            </a:r>
            <a:r>
              <a:rPr lang="de-DE" dirty="0" err="1"/>
              <a:t>Contracts</a:t>
            </a:r>
            <a:r>
              <a:rPr lang="de-DE" dirty="0"/>
              <a:t> bezeichnet.</a:t>
            </a:r>
          </a:p>
          <a:p>
            <a:pPr marL="0" indent="0">
              <a:buNone/>
            </a:pPr>
            <a:endParaRPr lang="de-DE" dirty="0"/>
          </a:p>
          <a:p>
            <a:pPr marL="0" indent="0">
              <a:buNone/>
            </a:pPr>
            <a:r>
              <a:rPr lang="de-DE" dirty="0"/>
              <a:t>Sie nutzten Java 8 Interfaces.</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3</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773" y="1483200"/>
            <a:ext cx="3399513" cy="3240000"/>
          </a:xfrm>
          <a:prstGeom prst="rect">
            <a:avLst/>
          </a:prstGeom>
        </p:spPr>
      </p:pic>
    </p:spTree>
    <p:extLst>
      <p:ext uri="{BB962C8B-B14F-4D97-AF65-F5344CB8AC3E}">
        <p14:creationId xmlns:p14="http://schemas.microsoft.com/office/powerpoint/2010/main" val="293644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en-US" dirty="0"/>
              <a:t>Exception Testing </a:t>
            </a:r>
            <a:r>
              <a:rPr lang="en-US" dirty="0" err="1"/>
              <a:t>assertThrows</a:t>
            </a:r>
            <a:r>
              <a:rPr lang="en-US" dirty="0"/>
              <a:t> vs </a:t>
            </a:r>
            <a:r>
              <a:rPr lang="en-US" dirty="0" err="1"/>
              <a:t>ExpectedException</a:t>
            </a:r>
            <a:endParaRPr lang="de-DE" dirty="0"/>
          </a:p>
        </p:txBody>
      </p:sp>
      <p:sp>
        <p:nvSpPr>
          <p:cNvPr id="4" name="Inhaltsplatzhalter 3"/>
          <p:cNvSpPr>
            <a:spLocks noGrp="1"/>
          </p:cNvSpPr>
          <p:nvPr>
            <p:ph idx="12"/>
          </p:nvPr>
        </p:nvSpPr>
        <p:spPr/>
        <p:txBody>
          <a:bodyPr/>
          <a:lstStyle/>
          <a:p>
            <a:r>
              <a:rPr lang="de-DE" dirty="0"/>
              <a:t>Alt:</a:t>
            </a:r>
          </a:p>
          <a:p>
            <a:pPr marL="0" indent="0">
              <a:buNone/>
            </a:pPr>
            <a:r>
              <a:rPr lang="de-DE" dirty="0"/>
              <a:t>@</a:t>
            </a:r>
            <a:r>
              <a:rPr lang="de-DE" dirty="0" err="1"/>
              <a:t>Rule</a:t>
            </a:r>
            <a:endParaRPr lang="de-DE" dirty="0"/>
          </a:p>
          <a:p>
            <a:pPr marL="0" indent="0">
              <a:buNone/>
            </a:pPr>
            <a:r>
              <a:rPr lang="de-DE" dirty="0" err="1"/>
              <a:t>ExpectedException</a:t>
            </a:r>
            <a:r>
              <a:rPr lang="de-DE" dirty="0"/>
              <a:t> </a:t>
            </a:r>
            <a:r>
              <a:rPr lang="de-DE" dirty="0" err="1"/>
              <a:t>expect</a:t>
            </a:r>
            <a:r>
              <a:rPr lang="de-DE" dirty="0"/>
              <a:t> = </a:t>
            </a:r>
            <a:r>
              <a:rPr lang="de-DE" dirty="0" err="1"/>
              <a:t>ExpectedException.none</a:t>
            </a:r>
            <a:r>
              <a:rPr lang="de-DE" dirty="0"/>
              <a:t>();</a:t>
            </a:r>
          </a:p>
          <a:p>
            <a:pPr marL="0" indent="0">
              <a:buNone/>
            </a:pPr>
            <a:r>
              <a:rPr lang="de-DE" dirty="0"/>
              <a:t>…</a:t>
            </a:r>
          </a:p>
          <a:p>
            <a:pPr marL="0" indent="0">
              <a:buNone/>
            </a:pPr>
            <a:r>
              <a:rPr lang="de-DE" dirty="0" err="1"/>
              <a:t>expect.expect</a:t>
            </a:r>
            <a:r>
              <a:rPr lang="de-DE" dirty="0"/>
              <a:t>(</a:t>
            </a:r>
            <a:r>
              <a:rPr lang="de-DE" dirty="0" err="1"/>
              <a:t>Exception.class</a:t>
            </a:r>
            <a:r>
              <a:rPr lang="de-DE" dirty="0"/>
              <a:t>);</a:t>
            </a:r>
          </a:p>
          <a:p>
            <a:endParaRPr lang="de-DE" dirty="0"/>
          </a:p>
          <a:p>
            <a:r>
              <a:rPr lang="de-DE" dirty="0"/>
              <a:t>Neu:</a:t>
            </a:r>
          </a:p>
          <a:p>
            <a:pPr marL="0" indent="0">
              <a:buNone/>
            </a:pPr>
            <a:r>
              <a:rPr lang="de-DE" dirty="0" err="1"/>
              <a:t>assertThrows</a:t>
            </a:r>
            <a:r>
              <a:rPr lang="de-DE" dirty="0"/>
              <a:t>(</a:t>
            </a:r>
            <a:r>
              <a:rPr lang="de-DE" dirty="0" err="1"/>
              <a:t>Exception.class</a:t>
            </a:r>
            <a:r>
              <a:rPr lang="de-DE" dirty="0"/>
              <a:t>, </a:t>
            </a:r>
            <a:r>
              <a:rPr lang="de-DE" dirty="0" err="1"/>
              <a:t>ExceptionThrowingFunction</a:t>
            </a:r>
            <a:r>
              <a:rPr lang="de-DE" dirty="0"/>
              <a:t>);</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4</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405261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de-DE" dirty="0"/>
              <a:t>Ich bin „Übung mit Sub Bild“</a:t>
            </a:r>
          </a:p>
        </p:txBody>
      </p:sp>
      <p:sp>
        <p:nvSpPr>
          <p:cNvPr id="4" name="Inhaltsplatzhalter 3"/>
          <p:cNvSpPr>
            <a:spLocks noGrp="1"/>
          </p:cNvSpPr>
          <p:nvPr>
            <p:ph idx="12"/>
          </p:nvPr>
        </p:nvSpPr>
        <p:spPr/>
        <p:txBody>
          <a:bodyPr/>
          <a:lstStyle/>
          <a:p>
            <a:r>
              <a:rPr lang="de-DE" dirty="0"/>
              <a:t>Ich bin die Beschreibung der Übung. Neben mir ist noch Platz für ein Bild.</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5</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
        <p:nvSpPr>
          <p:cNvPr id="7" name="Textplatzhalter 6"/>
          <p:cNvSpPr>
            <a:spLocks noGrp="1"/>
          </p:cNvSpPr>
          <p:nvPr>
            <p:ph type="body" sz="quarter" idx="14"/>
          </p:nvPr>
        </p:nvSpPr>
        <p:spPr/>
        <p:txBody>
          <a:bodyPr/>
          <a:lstStyle/>
          <a:p>
            <a:r>
              <a:rPr lang="de-DE" dirty="0"/>
              <a:t>Daher bin ich der </a:t>
            </a:r>
            <a:r>
              <a:rPr lang="de-DE" dirty="0" err="1"/>
              <a:t>Subtitel</a:t>
            </a:r>
            <a:endParaRPr lang="de-DE" dirty="0"/>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773" y="1483200"/>
            <a:ext cx="3399513" cy="3240000"/>
          </a:xfrm>
          <a:prstGeom prst="rect">
            <a:avLst/>
          </a:prstGeom>
        </p:spPr>
      </p:pic>
    </p:spTree>
    <p:extLst>
      <p:ext uri="{BB962C8B-B14F-4D97-AF65-F5344CB8AC3E}">
        <p14:creationId xmlns:p14="http://schemas.microsoft.com/office/powerpoint/2010/main" val="367776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de-DE" dirty="0"/>
              <a:t>Ich bin „Übung mit Sub ohne Bild“</a:t>
            </a:r>
          </a:p>
        </p:txBody>
      </p:sp>
      <p:sp>
        <p:nvSpPr>
          <p:cNvPr id="4" name="Inhaltsplatzhalter 3"/>
          <p:cNvSpPr>
            <a:spLocks noGrp="1"/>
          </p:cNvSpPr>
          <p:nvPr>
            <p:ph idx="12"/>
          </p:nvPr>
        </p:nvSpPr>
        <p:spPr/>
        <p:txBody>
          <a:bodyPr/>
          <a:lstStyle/>
          <a:p>
            <a:r>
              <a:rPr lang="de-DE" dirty="0"/>
              <a:t>Hier ist die Beschreibung der Übung so lang, dass auf ein Bild </a:t>
            </a:r>
            <a:r>
              <a:rPr lang="de-DE"/>
              <a:t>verzichtet wurde. </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6</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
        <p:nvSpPr>
          <p:cNvPr id="7" name="Textplatzhalter 6"/>
          <p:cNvSpPr>
            <a:spLocks noGrp="1"/>
          </p:cNvSpPr>
          <p:nvPr>
            <p:ph type="body" sz="quarter" idx="14"/>
          </p:nvPr>
        </p:nvSpPr>
        <p:spPr/>
        <p:txBody>
          <a:bodyPr/>
          <a:lstStyle/>
          <a:p>
            <a:r>
              <a:rPr lang="de-DE" dirty="0"/>
              <a:t>Ich bin wie immer der </a:t>
            </a:r>
            <a:r>
              <a:rPr lang="de-DE" dirty="0" err="1"/>
              <a:t>Subtitel</a:t>
            </a:r>
            <a:endParaRPr lang="de-DE" dirty="0"/>
          </a:p>
        </p:txBody>
      </p:sp>
    </p:spTree>
    <p:extLst>
      <p:ext uri="{BB962C8B-B14F-4D97-AF65-F5344CB8AC3E}">
        <p14:creationId xmlns:p14="http://schemas.microsoft.com/office/powerpoint/2010/main" val="252351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Ein </a:t>
            </a:r>
            <a:r>
              <a:rPr lang="de-DE" dirty="0" err="1"/>
              <a:t>Bsp</a:t>
            </a:r>
            <a:r>
              <a:rPr lang="de-DE" dirty="0"/>
              <a:t> für das Layout „Text ohne Sub Bild“</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7</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552" y="1483200"/>
            <a:ext cx="4823961" cy="3240000"/>
          </a:xfrm>
          <a:prstGeom prst="rect">
            <a:avLst/>
          </a:prstGeom>
        </p:spPr>
      </p:pic>
      <p:sp>
        <p:nvSpPr>
          <p:cNvPr id="4" name="Inhaltsplatzhalter 3"/>
          <p:cNvSpPr>
            <a:spLocks noGrp="1"/>
          </p:cNvSpPr>
          <p:nvPr>
            <p:ph idx="12"/>
          </p:nvPr>
        </p:nvSpPr>
        <p:spPr>
          <a:xfrm>
            <a:off x="457198" y="1483200"/>
            <a:ext cx="4824000" cy="3240000"/>
          </a:xfrm>
        </p:spPr>
        <p:txBody>
          <a:bodyPr>
            <a:normAutofit lnSpcReduction="10000"/>
          </a:bodyPr>
          <a:lstStyle/>
          <a:p>
            <a:pPr marL="0" indent="0">
              <a:buNone/>
            </a:pPr>
            <a:r>
              <a:rPr lang="de-DE" dirty="0"/>
              <a:t>Hier ist Platz für den Text.</a:t>
            </a:r>
          </a:p>
          <a:p>
            <a:r>
              <a:rPr lang="de-DE" dirty="0"/>
              <a:t>Auch für Aufzählungen</a:t>
            </a:r>
          </a:p>
          <a:p>
            <a:pPr lvl="1"/>
            <a:r>
              <a:rPr lang="de-DE" dirty="0"/>
              <a:t>und Unter-Aufzählungen</a:t>
            </a:r>
          </a:p>
          <a:p>
            <a:pPr marL="455613" lvl="1" indent="-455613" defTabSz="269875">
              <a:buNone/>
            </a:pPr>
            <a:r>
              <a:rPr lang="de-DE" dirty="0"/>
              <a:t>Ab hier ist die Aufzählung zu Ende.</a:t>
            </a:r>
          </a:p>
          <a:p>
            <a:pPr marL="455613" lvl="1" indent="-455613" defTabSz="269875">
              <a:buNone/>
            </a:pPr>
            <a:r>
              <a:rPr lang="de-DE" dirty="0"/>
              <a:t>Noch eine Zeile Text.</a:t>
            </a:r>
          </a:p>
          <a:p>
            <a:pPr marL="455613" lvl="1" indent="-455613" defTabSz="269875">
              <a:buNone/>
            </a:pPr>
            <a:r>
              <a:rPr lang="de-DE" dirty="0"/>
              <a:t>Noch eine Zeile Text.</a:t>
            </a:r>
          </a:p>
          <a:p>
            <a:pPr marL="455613" lvl="1" indent="-455613" defTabSz="269875">
              <a:buNone/>
            </a:pPr>
            <a:r>
              <a:rPr lang="de-DE" dirty="0"/>
              <a:t>Noch eine Zeile Text.</a:t>
            </a:r>
          </a:p>
          <a:p>
            <a:pPr marL="455613" lvl="1" indent="-455613" defTabSz="269875">
              <a:buNone/>
            </a:pPr>
            <a:r>
              <a:rPr lang="de-DE" dirty="0"/>
              <a:t>Noch eine Zeile Text.</a:t>
            </a:r>
          </a:p>
          <a:p>
            <a:pPr marL="455613" lvl="1" indent="-455613" defTabSz="269875">
              <a:buNone/>
            </a:pPr>
            <a:r>
              <a:rPr lang="de-DE" dirty="0"/>
              <a:t>Noch eine Zeile Text. </a:t>
            </a:r>
          </a:p>
          <a:p>
            <a:pPr marL="455613" lvl="1" indent="-455613" defTabSz="269875">
              <a:buNone/>
            </a:pPr>
            <a:r>
              <a:rPr lang="de-DE" dirty="0"/>
              <a:t>Die letzte Zeile Text.</a:t>
            </a:r>
          </a:p>
        </p:txBody>
      </p:sp>
      <p:sp>
        <p:nvSpPr>
          <p:cNvPr id="2" name="Fußzeilenplatzhalter 1"/>
          <p:cNvSpPr>
            <a:spLocks noGrp="1"/>
          </p:cNvSpPr>
          <p:nvPr>
            <p:ph type="ftr" sz="quarter" idx="10"/>
          </p:nvPr>
        </p:nvSpPr>
        <p:spPr/>
        <p:txBody>
          <a:bodyPr/>
          <a:lstStyle/>
          <a:p>
            <a:r>
              <a:rPr lang="en-US"/>
              <a:t>Experts in agile software engineering</a:t>
            </a:r>
            <a:endParaRPr lang="de-DE" dirty="0"/>
          </a:p>
        </p:txBody>
      </p:sp>
    </p:spTree>
    <p:extLst>
      <p:ext uri="{BB962C8B-B14F-4D97-AF65-F5344CB8AC3E}">
        <p14:creationId xmlns:p14="http://schemas.microsoft.com/office/powerpoint/2010/main" val="20891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Beispiel für ´“Text ohne Sub ohne Bild“</a:t>
            </a:r>
          </a:p>
        </p:txBody>
      </p:sp>
      <p:sp>
        <p:nvSpPr>
          <p:cNvPr id="7" name="Inhaltsplatzhalter 6"/>
          <p:cNvSpPr>
            <a:spLocks noGrp="1"/>
          </p:cNvSpPr>
          <p:nvPr>
            <p:ph idx="12"/>
          </p:nvPr>
        </p:nvSpPr>
        <p:spPr/>
        <p:txBody>
          <a:bodyPr/>
          <a:lstStyle/>
          <a:p>
            <a:r>
              <a:rPr lang="de-DE" dirty="0"/>
              <a:t>Und ich bin dann der Text, der hier erscheinen kann. Ich laufe über die ganze Folie, und wie immer, wenn das der Fall ist, gibt es kein Bild. Wenn man ein Bild möchte, bitte das Layout „Text ohne Sub Bild“ nehmen.</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8</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2" name="Fußzeilenplatzhalter 1"/>
          <p:cNvSpPr>
            <a:spLocks noGrp="1"/>
          </p:cNvSpPr>
          <p:nvPr>
            <p:ph type="ftr" sz="quarter" idx="10"/>
          </p:nvPr>
        </p:nvSpPr>
        <p:spPr/>
        <p:txBody>
          <a:bodyPr/>
          <a:lstStyle/>
          <a:p>
            <a:r>
              <a:rPr lang="en-US"/>
              <a:t>Experts in agile software engineering</a:t>
            </a:r>
            <a:endParaRPr lang="de-DE" dirty="0"/>
          </a:p>
        </p:txBody>
      </p:sp>
    </p:spTree>
    <p:extLst>
      <p:ext uri="{BB962C8B-B14F-4D97-AF65-F5344CB8AC3E}">
        <p14:creationId xmlns:p14="http://schemas.microsoft.com/office/powerpoint/2010/main" val="265257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ußzeilenplatzhalter 10"/>
          <p:cNvSpPr>
            <a:spLocks noGrp="1"/>
          </p:cNvSpPr>
          <p:nvPr>
            <p:ph type="ftr" sz="quarter" idx="10"/>
          </p:nvPr>
        </p:nvSpPr>
        <p:spPr/>
        <p:txBody>
          <a:bodyPr/>
          <a:lstStyle/>
          <a:p>
            <a:r>
              <a:rPr lang="en-US"/>
              <a:t>Experts in agile software engineering</a:t>
            </a:r>
            <a:endParaRPr lang="de-DE" dirty="0"/>
          </a:p>
        </p:txBody>
      </p:sp>
      <p:sp>
        <p:nvSpPr>
          <p:cNvPr id="2" name="Titel 1"/>
          <p:cNvSpPr>
            <a:spLocks noGrp="1"/>
          </p:cNvSpPr>
          <p:nvPr>
            <p:ph type="title"/>
          </p:nvPr>
        </p:nvSpPr>
        <p:spPr/>
        <p:txBody>
          <a:bodyPr/>
          <a:lstStyle/>
          <a:p>
            <a:r>
              <a:rPr lang="de-DE" dirty="0"/>
              <a:t>Beispiel für „Text mit Sub Bild“</a:t>
            </a:r>
          </a:p>
        </p:txBody>
      </p:sp>
      <p:sp>
        <p:nvSpPr>
          <p:cNvPr id="3" name="Inhaltsplatzhalter 2"/>
          <p:cNvSpPr>
            <a:spLocks noGrp="1"/>
          </p:cNvSpPr>
          <p:nvPr>
            <p:ph idx="12"/>
          </p:nvPr>
        </p:nvSpPr>
        <p:spPr/>
        <p:txBody>
          <a:bodyPr/>
          <a:lstStyle/>
          <a:p>
            <a:r>
              <a:rPr lang="de-DE" dirty="0"/>
              <a:t>Hier steht wie immer Text</a:t>
            </a:r>
          </a:p>
          <a:p>
            <a:r>
              <a:rPr lang="de-DE" dirty="0"/>
              <a:t>Gerne auch mit Aufzählungen</a:t>
            </a:r>
          </a:p>
        </p:txBody>
      </p:sp>
      <p:sp>
        <p:nvSpPr>
          <p:cNvPr id="4" name="Foliennummernplatzhalter 3"/>
          <p:cNvSpPr>
            <a:spLocks noGrp="1"/>
          </p:cNvSpPr>
          <p:nvPr>
            <p:ph type="sldNum" sz="quarter" idx="4"/>
          </p:nvPr>
        </p:nvSpPr>
        <p:spPr/>
        <p:txBody>
          <a:bodyPr/>
          <a:lstStyle/>
          <a:p>
            <a:pPr lvl="0"/>
            <a:fld id="{6C6AE60A-B69C-4790-82F7-3882EDF23186}" type="slidenum">
              <a:rPr lang="de-DE" noProof="0" smtClean="0"/>
              <a:pPr lvl="0"/>
              <a:t>9</a:t>
            </a:fld>
            <a:endParaRPr lang="de-DE" noProof="0" dirty="0"/>
          </a:p>
        </p:txBody>
      </p:sp>
      <p:sp>
        <p:nvSpPr>
          <p:cNvPr id="5" name="Textplatzhalter 4"/>
          <p:cNvSpPr>
            <a:spLocks noGrp="1"/>
          </p:cNvSpPr>
          <p:nvPr>
            <p:ph type="body" sz="quarter" idx="13"/>
          </p:nvPr>
        </p:nvSpPr>
        <p:spPr/>
        <p:txBody>
          <a:bodyPr/>
          <a:lstStyle/>
          <a:p>
            <a:r>
              <a:rPr lang="de-DE" dirty="0"/>
              <a:t>Hat im Gegensatz zu „Text ohne Sub Bild“ diesen </a:t>
            </a:r>
            <a:r>
              <a:rPr lang="de-DE" dirty="0" err="1"/>
              <a:t>Subtitel</a:t>
            </a: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911" y="1803400"/>
            <a:ext cx="2799952" cy="2814460"/>
          </a:xfrm>
          <a:prstGeom prst="rect">
            <a:avLst/>
          </a:prstGeom>
        </p:spPr>
      </p:pic>
    </p:spTree>
    <p:extLst>
      <p:ext uri="{BB962C8B-B14F-4D97-AF65-F5344CB8AC3E}">
        <p14:creationId xmlns:p14="http://schemas.microsoft.com/office/powerpoint/2010/main" val="2774254206"/>
      </p:ext>
    </p:extLst>
  </p:cSld>
  <p:clrMapOvr>
    <a:masterClrMapping/>
  </p:clrMapOvr>
</p:sld>
</file>

<file path=ppt/theme/theme1.xml><?xml version="1.0" encoding="utf-8"?>
<a:theme xmlns:a="http://schemas.openxmlformats.org/drawingml/2006/main" name="1_andrena-Folienmaster-16-9">
  <a:themeElements>
    <a:clrScheme name="Benutzerdefiniert 1">
      <a:dk1>
        <a:srgbClr val="292929"/>
      </a:dk1>
      <a:lt1>
        <a:srgbClr val="FFFFFF"/>
      </a:lt1>
      <a:dk2>
        <a:srgbClr val="5D5C5C"/>
      </a:dk2>
      <a:lt2>
        <a:srgbClr val="BABABA"/>
      </a:lt2>
      <a:accent1>
        <a:srgbClr val="004C93"/>
      </a:accent1>
      <a:accent2>
        <a:srgbClr val="808080"/>
      </a:accent2>
      <a:accent3>
        <a:srgbClr val="51A025"/>
      </a:accent3>
      <a:accent4>
        <a:srgbClr val="B3071B"/>
      </a:accent4>
      <a:accent5>
        <a:srgbClr val="2D5352"/>
      </a:accent5>
      <a:accent6>
        <a:srgbClr val="FFFFFF"/>
      </a:accent6>
      <a:hlink>
        <a:srgbClr val="004C93"/>
      </a:hlink>
      <a:folHlink>
        <a:srgbClr val="004C93"/>
      </a:folHlink>
    </a:clrScheme>
    <a:fontScheme name="Benutzerdefiniert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andrena-Folienmaster-16-9">
  <a:themeElements>
    <a:clrScheme name="Benutzerdefiniert 1">
      <a:dk1>
        <a:srgbClr val="292929"/>
      </a:dk1>
      <a:lt1>
        <a:srgbClr val="FFFFFF"/>
      </a:lt1>
      <a:dk2>
        <a:srgbClr val="5D5C5C"/>
      </a:dk2>
      <a:lt2>
        <a:srgbClr val="BABABA"/>
      </a:lt2>
      <a:accent1>
        <a:srgbClr val="004C93"/>
      </a:accent1>
      <a:accent2>
        <a:srgbClr val="808080"/>
      </a:accent2>
      <a:accent3>
        <a:srgbClr val="51A025"/>
      </a:accent3>
      <a:accent4>
        <a:srgbClr val="B3071B"/>
      </a:accent4>
      <a:accent5>
        <a:srgbClr val="2D5352"/>
      </a:accent5>
      <a:accent6>
        <a:srgbClr val="FFFFFF"/>
      </a:accent6>
      <a:hlink>
        <a:srgbClr val="004C93"/>
      </a:hlink>
      <a:folHlink>
        <a:srgbClr val="004C9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http://schemas.microsoft.com/sharepoint/v3/field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andrena-Folienmaster-16-9.potx</Template>
  <TotalTime>0</TotalTime>
  <Words>522</Words>
  <Application>Microsoft Office PowerPoint</Application>
  <PresentationFormat>Bildschirmpräsentation (16:9)</PresentationFormat>
  <Paragraphs>89</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15</vt:i4>
      </vt:variant>
    </vt:vector>
  </HeadingPairs>
  <TitlesOfParts>
    <vt:vector size="20" baseType="lpstr">
      <vt:lpstr>Arial</vt:lpstr>
      <vt:lpstr>Calibri</vt:lpstr>
      <vt:lpstr>Segoe UI</vt:lpstr>
      <vt:lpstr>1_andrena-Folienmaster-16-9</vt:lpstr>
      <vt:lpstr>2_andrena-Folienmaster-16-9</vt:lpstr>
      <vt:lpstr>JUnit 5</vt:lpstr>
      <vt:lpstr>WIP – Agenda</vt:lpstr>
      <vt:lpstr>Abstract Tests nach Contracts</vt:lpstr>
      <vt:lpstr>Exception Testing assertThrows vs ExpectedException</vt:lpstr>
      <vt:lpstr>Ich bin „Übung mit Sub Bild“</vt:lpstr>
      <vt:lpstr>Ich bin „Übung mit Sub ohne Bild“</vt:lpstr>
      <vt:lpstr>Ein Bsp für das Layout „Text ohne Sub Bild“</vt:lpstr>
      <vt:lpstr>Beispiel für ´“Text ohne Sub ohne Bild“</vt:lpstr>
      <vt:lpstr>Beispiel für „Text mit Sub Bild“</vt:lpstr>
      <vt:lpstr>Beispiel für „Text mit Sub ohne Bild“</vt:lpstr>
      <vt:lpstr>Beispiel für „Titel ohne Sub“ (hat auch sonst nix, alles frei)</vt:lpstr>
      <vt:lpstr>Beispiel für „Titel mit Sub“ (und sonst nix)</vt:lpstr>
      <vt:lpstr>Ich bin ein Beispiel für „2 Blöcke Vergleich“</vt:lpstr>
      <vt:lpstr>Bsp. für „Zwischenfolie Titel einzeilig mit Sub“</vt:lpstr>
      <vt:lpstr>Ich bin ein Beispiel für „Zwischenfolie Titel zweizeilig mit Sub“ und habe 2 Zeilen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andrena Masterfolie</dc:title>
  <dc:creator>Diana</dc:creator>
  <cp:lastModifiedBy>Claudia Fuhrmann</cp:lastModifiedBy>
  <cp:revision>357</cp:revision>
  <cp:lastPrinted>2017-04-05T07:32:35Z</cp:lastPrinted>
  <dcterms:created xsi:type="dcterms:W3CDTF">2010-04-12T23:12:02Z</dcterms:created>
  <dcterms:modified xsi:type="dcterms:W3CDTF">2018-04-26T10:52:03Z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