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306" r:id="rId19"/>
    <p:sldId id="305" r:id="rId20"/>
    <p:sldId id="261" r:id="rId21"/>
    <p:sldId id="278" r:id="rId22"/>
    <p:sldId id="279" r:id="rId23"/>
    <p:sldId id="263" r:id="rId24"/>
    <p:sldId id="264" r:id="rId25"/>
    <p:sldId id="265" r:id="rId26"/>
    <p:sldId id="286" r:id="rId27"/>
    <p:sldId id="288" r:id="rId28"/>
    <p:sldId id="285" r:id="rId29"/>
    <p:sldId id="287" r:id="rId30"/>
    <p:sldId id="267" r:id="rId31"/>
    <p:sldId id="289" r:id="rId32"/>
    <p:sldId id="290" r:id="rId33"/>
    <p:sldId id="262" r:id="rId34"/>
    <p:sldId id="282" r:id="rId35"/>
    <p:sldId id="283" r:id="rId36"/>
    <p:sldId id="273" r:id="rId37"/>
    <p:sldId id="303" r:id="rId38"/>
    <p:sldId id="295" r:id="rId39"/>
    <p:sldId id="296" r:id="rId40"/>
    <p:sldId id="299" r:id="rId41"/>
    <p:sldId id="297" r:id="rId42"/>
    <p:sldId id="298" r:id="rId43"/>
    <p:sldId id="307" r:id="rId44"/>
    <p:sldId id="308" r:id="rId45"/>
    <p:sldId id="310" r:id="rId46"/>
    <p:sldId id="309" r:id="rId47"/>
    <p:sldId id="311" r:id="rId48"/>
    <p:sldId id="312" r:id="rId49"/>
    <p:sldId id="313" r:id="rId50"/>
    <p:sldId id="314" r:id="rId51"/>
    <p:sldId id="304" r:id="rId52"/>
    <p:sldId id="315" r:id="rId53"/>
    <p:sldId id="316" r:id="rId54"/>
    <p:sldId id="317" r:id="rId55"/>
    <p:sldId id="275" r:id="rId5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 und Annotation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Kontrolle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Ablauf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Tests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bestimmten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geworfene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Exception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zurückgeliefert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698526" y="3617041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Throwable exception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Exception.class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()-&gt;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functionCall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(...));</a:t>
            </a: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exception.getMessage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(...);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02exceptions.md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ExceptionRuleTest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ExceptionAnnotationTest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108878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40855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68360" y="172836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hamcrestUndAssertJ.md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38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041extensions.md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041extensions.md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042temporaryFolder.md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später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 mocking.md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estsuites.md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LongRunningTest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abstractTests.md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ReadingMethodTest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BookingPropertiesTest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Test-Setups,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LibraryManager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Zustände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Bücher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vorhanden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ausgeliehen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27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Bisherige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(setup-Code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duplizieren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Helper-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 den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gewünschten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herstellen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erlaubt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die Core-Library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aufgenommen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07nestedTests.md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NestedTest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neu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@Nested-Annotation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82025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02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199" y="1523160"/>
            <a:ext cx="8311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           Sets an Input-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ausgeführt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teilweise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etwas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umständlich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nächste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jeweilige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Parametrisieren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einzelner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innerhalb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Annotations, um 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EnumSource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de-DE" dirty="0"/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https://junit.org/junit5/docs/current/user-guide/#writing-tests-parameterized-tests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RentCalculatorTest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@Parameter(1)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Parameterized.Parameters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 Tagespreis für {0} für    	                                                    2 Bücher ist {1}")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public static Collection&lt;Object[]&gt; parameters() {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Arrays.asList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Object[][]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CustomerFee.STUDENT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CustomerFee.PENSIONER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CustomerFee.REGULAR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5.0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});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ValueSource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(strings = { "racecar", "radar", "able was I ere I 	                                                     saw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elba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palindromes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isPalindrome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Radar", 			                      </a:t>
            </a:r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stringAreEqual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candidate, String expected)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2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10parametrizedTests.md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RentCalculatorTest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StorageNumberConverterTest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lese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Csv-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155621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296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Laufzeit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begrenzen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z.B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DB-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Zugriffen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Timeout-Rule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 Parameter der @Test-Annotation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943070"/>
            <a:ext cx="4334005" cy="71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@Rule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public Timeout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Timeout.seconds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(3);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8B7C54-A99C-4168-950A-F9A96C7A2620}"/>
              </a:ext>
            </a:extLst>
          </p:cNvPr>
          <p:cNvSpPr/>
          <p:nvPr/>
        </p:nvSpPr>
        <p:spPr>
          <a:xfrm>
            <a:off x="851770" y="4152022"/>
            <a:ext cx="4334004" cy="71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@Test(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3000)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6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direct in den Assertions: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genaue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Einschränkung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zeitlich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beschränkt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654971"/>
            <a:ext cx="4972834" cy="88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Assertions.assertTimeoutPreemptively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</p:txBody>
      </p:sp>
    </p:spTree>
    <p:extLst>
      <p:ext uri="{BB962C8B-B14F-4D97-AF65-F5344CB8AC3E}">
        <p14:creationId xmlns:p14="http://schemas.microsoft.com/office/powerpoint/2010/main" val="361949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8010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11timeouts.md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TimeoutAnnotationTest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TimeoutRuleTest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Timeout-Rule und dem Annotation-Parameter?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assertTimeoutPreemptivley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709468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297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 README.md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JUnit5Test fixen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01annotations.md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2132</Words>
  <Application>Microsoft Office PowerPoint</Application>
  <PresentationFormat>Bildschirmpräsentation (16:9)</PresentationFormat>
  <Paragraphs>534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49</vt:i4>
      </vt:variant>
    </vt:vector>
  </HeadingPairs>
  <TitlesOfParts>
    <vt:vector size="6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505</cp:revision>
  <cp:lastPrinted>2017-04-05T07:32:35Z</cp:lastPrinted>
  <dcterms:created xsi:type="dcterms:W3CDTF">2010-04-12T23:12:02Z</dcterms:created>
  <dcterms:modified xsi:type="dcterms:W3CDTF">2018-06-17T10:24:00Z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