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261" r:id="rId19"/>
    <p:sldId id="278" r:id="rId20"/>
    <p:sldId id="279" r:id="rId21"/>
    <p:sldId id="263" r:id="rId22"/>
    <p:sldId id="264" r:id="rId23"/>
    <p:sldId id="265" r:id="rId24"/>
    <p:sldId id="286" r:id="rId25"/>
    <p:sldId id="288" r:id="rId26"/>
    <p:sldId id="285" r:id="rId27"/>
    <p:sldId id="287" r:id="rId28"/>
    <p:sldId id="267" r:id="rId29"/>
    <p:sldId id="289" r:id="rId30"/>
    <p:sldId id="290" r:id="rId31"/>
    <p:sldId id="262" r:id="rId32"/>
    <p:sldId id="282" r:id="rId33"/>
    <p:sldId id="283" r:id="rId34"/>
    <p:sldId id="273" r:id="rId35"/>
    <p:sldId id="295" r:id="rId36"/>
    <p:sldId id="296" r:id="rId37"/>
    <p:sldId id="299" r:id="rId38"/>
    <p:sldId id="297" r:id="rId39"/>
    <p:sldId id="298" r:id="rId40"/>
    <p:sldId id="275" r:id="rId4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Testing: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19" y="2571750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852220" y="358315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Tests):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später mit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5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3" y="2902193"/>
            <a:ext cx="3263548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Definiere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Package-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Ebene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AllTests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LongRunningTests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17948" y="1618994"/>
            <a:ext cx="3746532" cy="304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ValidatorContract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&lt;T, V&gt;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createValidator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getValidValue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testValidation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validator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createValidator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validator.validate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getValidValue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ReadingMethodTest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BookingPropertiesTest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AbstractTests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diese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JUnit 5 Test Interfaces um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umstellen, u.a.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vollständig entfernen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1563</Words>
  <Application>Microsoft Office PowerPoint</Application>
  <PresentationFormat>Bildschirmpräsentation (16:9)</PresentationFormat>
  <Paragraphs>365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34</vt:i4>
      </vt:variant>
    </vt:vector>
  </HeadingPairs>
  <TitlesOfParts>
    <vt:vector size="48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457</cp:revision>
  <cp:lastPrinted>2017-04-05T07:32:35Z</cp:lastPrinted>
  <dcterms:created xsi:type="dcterms:W3CDTF">2010-04-12T23:12:02Z</dcterms:created>
  <dcterms:modified xsi:type="dcterms:W3CDTF">2018-06-08T14:24:31Z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