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523" r:id="rId4"/>
    <p:sldMasterId id="2147493488" r:id="rId5"/>
  </p:sldMasterIdLst>
  <p:notesMasterIdLst>
    <p:notesMasterId r:id="rId21"/>
  </p:notesMasterIdLst>
  <p:handoutMasterIdLst>
    <p:handoutMasterId r:id="rId22"/>
  </p:handoutMasterIdLst>
  <p:sldIdLst>
    <p:sldId id="268" r:id="rId6"/>
    <p:sldId id="289" r:id="rId7"/>
    <p:sldId id="280" r:id="rId8"/>
    <p:sldId id="294" r:id="rId9"/>
    <p:sldId id="295" r:id="rId10"/>
    <p:sldId id="296" r:id="rId11"/>
    <p:sldId id="277" r:id="rId12"/>
    <p:sldId id="282" r:id="rId13"/>
    <p:sldId id="283" r:id="rId14"/>
    <p:sldId id="290" r:id="rId15"/>
    <p:sldId id="284" r:id="rId16"/>
    <p:sldId id="285" r:id="rId17"/>
    <p:sldId id="297" r:id="rId18"/>
    <p:sldId id="272" r:id="rId19"/>
    <p:sldId id="273" r:id="rId20"/>
  </p:sldIdLst>
  <p:sldSz cx="9144000" cy="5143500" type="screen16x9"/>
  <p:notesSz cx="6794500" cy="9982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46">
          <p15:clr>
            <a:srgbClr val="A4A3A4"/>
          </p15:clr>
        </p15:guide>
        <p15:guide id="2" pos="29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iner Englert" initials="R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a:srgbClr val="292929"/>
    <a:srgbClr val="808080"/>
    <a:srgbClr val="7F7F7F"/>
    <a:srgbClr val="7F030C"/>
    <a:srgbClr val="FA3A48"/>
    <a:srgbClr val="6EB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829" autoAdjust="0"/>
    <p:restoredTop sz="99750" autoAdjust="0"/>
  </p:normalViewPr>
  <p:slideViewPr>
    <p:cSldViewPr snapToGrid="0" snapToObjects="1">
      <p:cViewPr varScale="1">
        <p:scale>
          <a:sx n="139" d="100"/>
          <a:sy n="139" d="100"/>
        </p:scale>
        <p:origin x="-114" y="-282"/>
      </p:cViewPr>
      <p:guideLst>
        <p:guide orient="horz" pos="1247"/>
        <p:guide orient="horz" pos="2764"/>
        <p:guide pos="5543"/>
      </p:guideLst>
    </p:cSldViewPr>
  </p:slideViewPr>
  <p:outlineViewPr>
    <p:cViewPr>
      <p:scale>
        <a:sx n="33" d="100"/>
        <a:sy n="33" d="100"/>
      </p:scale>
      <p:origin x="43" y="0"/>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69" d="100"/>
          <a:sy n="69" d="100"/>
        </p:scale>
        <p:origin x="-3524" y="-68"/>
      </p:cViewPr>
      <p:guideLst>
        <p:guide orient="horz" pos="3144"/>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48645" y="0"/>
            <a:ext cx="2944283" cy="499110"/>
          </a:xfrm>
          <a:prstGeom prst="rect">
            <a:avLst/>
          </a:prstGeom>
        </p:spPr>
        <p:txBody>
          <a:bodyPr vert="horz" lIns="91440" tIns="45720" rIns="91440" bIns="45720" rtlCol="0"/>
          <a:lstStyle>
            <a:lvl1pPr algn="r">
              <a:defRPr sz="1200"/>
            </a:lvl1pPr>
          </a:lstStyle>
          <a:p>
            <a:fld id="{1869EC12-32BB-B84B-964B-77CD8A6EA5B5}" type="datetimeFigureOut">
              <a:rPr lang="de-DE" smtClean="0"/>
              <a:t>13.04.2018</a:t>
            </a:fld>
            <a:endParaRPr lang="de-DE" dirty="0"/>
          </a:p>
        </p:txBody>
      </p:sp>
      <p:sp>
        <p:nvSpPr>
          <p:cNvPr id="4" name="Fußzeilenplatzhalter 3"/>
          <p:cNvSpPr>
            <a:spLocks noGrp="1"/>
          </p:cNvSpPr>
          <p:nvPr>
            <p:ph type="ftr" sz="quarter" idx="2"/>
          </p:nvPr>
        </p:nvSpPr>
        <p:spPr>
          <a:xfrm>
            <a:off x="0" y="9481358"/>
            <a:ext cx="2944283" cy="49911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48645" y="9481358"/>
            <a:ext cx="2944283" cy="499110"/>
          </a:xfrm>
          <a:prstGeom prst="rect">
            <a:avLst/>
          </a:prstGeom>
        </p:spPr>
        <p:txBody>
          <a:bodyPr vert="horz" lIns="91440" tIns="45720" rIns="91440" bIns="45720" rtlCol="0" anchor="b"/>
          <a:lstStyle>
            <a:lvl1pPr algn="r">
              <a:defRPr sz="1200"/>
            </a:lvl1pPr>
          </a:lstStyle>
          <a:p>
            <a:fld id="{FA226C69-A43E-464C-A0C5-EFFEE1CB17EA}" type="slidenum">
              <a:rPr lang="de-DE" smtClean="0"/>
              <a:t>‹Nr.›</a:t>
            </a:fld>
            <a:endParaRPr lang="de-DE" dirty="0"/>
          </a:p>
        </p:txBody>
      </p:sp>
    </p:spTree>
    <p:extLst>
      <p:ext uri="{BB962C8B-B14F-4D97-AF65-F5344CB8AC3E}">
        <p14:creationId xmlns:p14="http://schemas.microsoft.com/office/powerpoint/2010/main" val="3850224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48645" y="0"/>
            <a:ext cx="2944283" cy="499110"/>
          </a:xfrm>
          <a:prstGeom prst="rect">
            <a:avLst/>
          </a:prstGeom>
        </p:spPr>
        <p:txBody>
          <a:bodyPr vert="horz" lIns="91440" tIns="45720" rIns="91440" bIns="45720" rtlCol="0"/>
          <a:lstStyle>
            <a:lvl1pPr algn="r">
              <a:defRPr sz="1200"/>
            </a:lvl1pPr>
          </a:lstStyle>
          <a:p>
            <a:fld id="{396D8CEF-220A-EC43-8099-BAE7D65DBE3D}" type="datetimeFigureOut">
              <a:rPr lang="de-DE" smtClean="0"/>
              <a:t>13.04.2018</a:t>
            </a:fld>
            <a:endParaRPr lang="de-DE" dirty="0"/>
          </a:p>
        </p:txBody>
      </p:sp>
      <p:sp>
        <p:nvSpPr>
          <p:cNvPr id="4" name="Folienbildplatzhalter 3"/>
          <p:cNvSpPr>
            <a:spLocks noGrp="1" noRot="1" noChangeAspect="1"/>
          </p:cNvSpPr>
          <p:nvPr>
            <p:ph type="sldImg" idx="2"/>
          </p:nvPr>
        </p:nvSpPr>
        <p:spPr>
          <a:xfrm>
            <a:off x="69850" y="749300"/>
            <a:ext cx="6654800" cy="374332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450" y="4741545"/>
            <a:ext cx="5435600" cy="449199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81358"/>
            <a:ext cx="2944283" cy="49911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48645" y="9481358"/>
            <a:ext cx="2944283" cy="499110"/>
          </a:xfrm>
          <a:prstGeom prst="rect">
            <a:avLst/>
          </a:prstGeom>
        </p:spPr>
        <p:txBody>
          <a:bodyPr vert="horz" lIns="91440" tIns="45720" rIns="91440" bIns="45720" rtlCol="0" anchor="b"/>
          <a:lstStyle>
            <a:lvl1pPr algn="r">
              <a:defRPr sz="1200"/>
            </a:lvl1pPr>
          </a:lstStyle>
          <a:p>
            <a:fld id="{5F0FCDCF-7A11-A043-9155-2050B044F50A}" type="slidenum">
              <a:rPr lang="de-DE" smtClean="0"/>
              <a:t>‹Nr.›</a:t>
            </a:fld>
            <a:endParaRPr lang="de-DE" dirty="0"/>
          </a:p>
        </p:txBody>
      </p:sp>
    </p:spTree>
    <p:extLst>
      <p:ext uri="{BB962C8B-B14F-4D97-AF65-F5344CB8AC3E}">
        <p14:creationId xmlns:p14="http://schemas.microsoft.com/office/powerpoint/2010/main" val="10810824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einzeilig_mit_Sub">
    <p:spTree>
      <p:nvGrpSpPr>
        <p:cNvPr id="1" name=""/>
        <p:cNvGrpSpPr/>
        <p:nvPr/>
      </p:nvGrpSpPr>
      <p:grpSpPr>
        <a:xfrm>
          <a:off x="0" y="0"/>
          <a:ext cx="0" cy="0"/>
          <a:chOff x="0" y="0"/>
          <a:chExt cx="0" cy="0"/>
        </a:xfrm>
      </p:grpSpPr>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HG-16-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74"/>
            <a:ext cx="9144000" cy="5124526"/>
          </a:xfrm>
          <a:prstGeom prst="rect">
            <a:avLst/>
          </a:prstGeom>
        </p:spPr>
      </p:pic>
      <p:pic>
        <p:nvPicPr>
          <p:cNvPr id="16" name="Picture 16" descr="andrena-logo-2009"/>
          <p:cNvPicPr>
            <a:picLocks noChangeAspect="1" noChangeArrowheads="1"/>
          </p:cNvPicPr>
          <p:nvPr userDrawn="1"/>
        </p:nvPicPr>
        <p:blipFill>
          <a:blip r:embed="rId3" cstate="print"/>
          <a:srcRect/>
          <a:stretch>
            <a:fillRect/>
          </a:stretch>
        </p:blipFill>
        <p:spPr bwMode="auto">
          <a:xfrm>
            <a:off x="395536" y="303071"/>
            <a:ext cx="720080" cy="252455"/>
          </a:xfrm>
          <a:prstGeom prst="rect">
            <a:avLst/>
          </a:prstGeom>
          <a:noFill/>
          <a:ln w="9525">
            <a:noFill/>
            <a:miter lim="800000"/>
            <a:headEnd/>
            <a:tailEnd/>
          </a:ln>
        </p:spPr>
      </p:pic>
      <p:pic>
        <p:nvPicPr>
          <p:cNvPr id="19" name="Bild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53533"/>
            <a:ext cx="9152526" cy="2167467"/>
          </a:xfrm>
          <a:prstGeom prst="rect">
            <a:avLst/>
          </a:prstGeom>
        </p:spPr>
      </p:pic>
      <p:pic>
        <p:nvPicPr>
          <p:cNvPr id="21" name="Bild 20" descr="prism-01.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76521" y="949954"/>
            <a:ext cx="2306306" cy="2529075"/>
          </a:xfrm>
          <a:prstGeom prst="rect">
            <a:avLst/>
          </a:prstGeom>
        </p:spPr>
      </p:pic>
      <p:sp>
        <p:nvSpPr>
          <p:cNvPr id="23" name="Rectangle 3"/>
          <p:cNvSpPr>
            <a:spLocks noGrp="1" noChangeArrowheads="1"/>
          </p:cNvSpPr>
          <p:nvPr>
            <p:ph type="subTitle" idx="1" hasCustomPrompt="1"/>
          </p:nvPr>
        </p:nvSpPr>
        <p:spPr>
          <a:xfrm>
            <a:off x="457200" y="3382539"/>
            <a:ext cx="4210050" cy="450797"/>
          </a:xfrm>
        </p:spPr>
        <p:txBody>
          <a:bodyPr lIns="90000"/>
          <a:lstStyle>
            <a:lvl1pPr marL="0" indent="0">
              <a:buFontTx/>
              <a:buNone/>
              <a:defRPr>
                <a:solidFill>
                  <a:schemeClr val="bg2"/>
                </a:solidFill>
              </a:defRPr>
            </a:lvl1pPr>
          </a:lstStyle>
          <a:p>
            <a:r>
              <a:rPr lang="de-DE" dirty="0" smtClean="0"/>
              <a:t>Kunde</a:t>
            </a:r>
            <a:endParaRPr lang="de-DE" dirty="0"/>
          </a:p>
        </p:txBody>
      </p:sp>
      <p:sp>
        <p:nvSpPr>
          <p:cNvPr id="24" name="Titel 17"/>
          <p:cNvSpPr>
            <a:spLocks noGrp="1"/>
          </p:cNvSpPr>
          <p:nvPr>
            <p:ph type="title" hasCustomPrompt="1"/>
          </p:nvPr>
        </p:nvSpPr>
        <p:spPr>
          <a:xfrm>
            <a:off x="457200" y="1332000"/>
            <a:ext cx="6336000" cy="783696"/>
          </a:xfrm>
          <a:prstGeom prst="rect">
            <a:avLst/>
          </a:prstGeom>
        </p:spPr>
        <p:txBody>
          <a:bodyPr/>
          <a:lstStyle>
            <a:lvl1pPr>
              <a:defRPr sz="2800" baseline="0">
                <a:solidFill>
                  <a:schemeClr val="bg1"/>
                </a:solidFill>
              </a:defRPr>
            </a:lvl1pPr>
          </a:lstStyle>
          <a:p>
            <a:r>
              <a:rPr lang="en-US" dirty="0" err="1" smtClean="0"/>
              <a:t>Titel</a:t>
            </a:r>
            <a:r>
              <a:rPr lang="en-US" dirty="0" smtClean="0"/>
              <a:t> (</a:t>
            </a:r>
            <a:r>
              <a:rPr lang="en-US" dirty="0" err="1" smtClean="0"/>
              <a:t>einzeilig</a:t>
            </a:r>
            <a:r>
              <a:rPr lang="en-US" dirty="0" smtClean="0"/>
              <a:t>)</a:t>
            </a:r>
            <a:endParaRPr lang="de-DE" dirty="0"/>
          </a:p>
        </p:txBody>
      </p:sp>
      <p:sp>
        <p:nvSpPr>
          <p:cNvPr id="29" name="Footer Placeholder 4"/>
          <p:cNvSpPr txBox="1">
            <a:spLocks/>
          </p:cNvSpPr>
          <p:nvPr userDrawn="1"/>
        </p:nvSpPr>
        <p:spPr>
          <a:xfrm>
            <a:off x="1375015" y="276381"/>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Experts in agile software engineering</a:t>
            </a:r>
          </a:p>
        </p:txBody>
      </p:sp>
      <p:sp>
        <p:nvSpPr>
          <p:cNvPr id="4" name="Textplatzhalter 3"/>
          <p:cNvSpPr>
            <a:spLocks noGrp="1"/>
          </p:cNvSpPr>
          <p:nvPr>
            <p:ph type="body" sz="quarter" idx="10" hasCustomPrompt="1"/>
          </p:nvPr>
        </p:nvSpPr>
        <p:spPr>
          <a:xfrm>
            <a:off x="457200" y="1836000"/>
            <a:ext cx="6033600" cy="522287"/>
          </a:xfrm>
        </p:spPr>
        <p:txBody>
          <a:bodyPr anchor="ctr" anchorCtr="0">
            <a:normAutofit/>
          </a:bodyPr>
          <a:lstStyle>
            <a:lvl1pPr marL="0" indent="0">
              <a:buNone/>
              <a:defRPr sz="2000" baseline="0">
                <a:solidFill>
                  <a:schemeClr val="bg1"/>
                </a:solidFill>
              </a:defRPr>
            </a:lvl1pPr>
          </a:lstStyle>
          <a:p>
            <a:pPr lvl="0"/>
            <a:r>
              <a:rPr lang="de-DE" dirty="0" err="1" smtClean="0"/>
              <a:t>Subtitel</a:t>
            </a:r>
            <a:endParaRPr lang="de-DE" dirty="0" smtClean="0"/>
          </a:p>
        </p:txBody>
      </p:sp>
      <p:sp>
        <p:nvSpPr>
          <p:cNvPr id="6" name="Textplatzhalter 5"/>
          <p:cNvSpPr>
            <a:spLocks noGrp="1"/>
          </p:cNvSpPr>
          <p:nvPr>
            <p:ph type="body" sz="quarter" idx="11" hasCustomPrompt="1"/>
          </p:nvPr>
        </p:nvSpPr>
        <p:spPr>
          <a:xfrm>
            <a:off x="457200" y="3975100"/>
            <a:ext cx="4210050" cy="804863"/>
          </a:xfrm>
        </p:spPr>
        <p:txBody>
          <a:bodyPr>
            <a:normAutofit/>
          </a:bodyPr>
          <a:lstStyle>
            <a:lvl1pPr marL="0" indent="0">
              <a:buNone/>
              <a:defRPr sz="1400" baseline="0">
                <a:solidFill>
                  <a:schemeClr val="bg2"/>
                </a:solidFill>
              </a:defRPr>
            </a:lvl1pPr>
          </a:lstStyle>
          <a:p>
            <a:pPr lvl="0"/>
            <a:r>
              <a:rPr lang="de-DE" dirty="0" smtClean="0"/>
              <a:t>Datum</a:t>
            </a:r>
            <a:br>
              <a:rPr lang="de-DE" dirty="0" smtClean="0"/>
            </a:br>
            <a:r>
              <a:rPr lang="de-DE" dirty="0" smtClean="0"/>
              <a:t>Ort</a:t>
            </a:r>
            <a:endParaRPr lang="de-DE" dirty="0"/>
          </a:p>
        </p:txBody>
      </p:sp>
      <p:sp>
        <p:nvSpPr>
          <p:cNvPr id="8" name="Textplatzhalter 7"/>
          <p:cNvSpPr>
            <a:spLocks noGrp="1"/>
          </p:cNvSpPr>
          <p:nvPr>
            <p:ph type="body" sz="quarter" idx="12" hasCustomPrompt="1"/>
          </p:nvPr>
        </p:nvSpPr>
        <p:spPr>
          <a:xfrm>
            <a:off x="6030913" y="3382963"/>
            <a:ext cx="2851914" cy="530225"/>
          </a:xfrm>
        </p:spPr>
        <p:txBody>
          <a:bodyPr anchor="ctr" anchorCtr="0"/>
          <a:lstStyle>
            <a:lvl1pPr marL="0" indent="0">
              <a:buNone/>
              <a:defRPr>
                <a:solidFill>
                  <a:schemeClr val="bg2"/>
                </a:solidFill>
              </a:defRPr>
            </a:lvl1pPr>
          </a:lstStyle>
          <a:p>
            <a:pPr lvl="0"/>
            <a:r>
              <a:rPr lang="de-DE" dirty="0" smtClean="0"/>
              <a:t>Trainer 1</a:t>
            </a:r>
            <a:endParaRPr lang="de-DE" dirty="0"/>
          </a:p>
        </p:txBody>
      </p:sp>
      <p:sp>
        <p:nvSpPr>
          <p:cNvPr id="10" name="Textplatzhalter 9"/>
          <p:cNvSpPr>
            <a:spLocks noGrp="1"/>
          </p:cNvSpPr>
          <p:nvPr>
            <p:ph type="body" sz="quarter" idx="13" hasCustomPrompt="1"/>
          </p:nvPr>
        </p:nvSpPr>
        <p:spPr>
          <a:xfrm>
            <a:off x="6029999" y="4248000"/>
            <a:ext cx="2852827" cy="549275"/>
          </a:xfrm>
        </p:spPr>
        <p:txBody>
          <a:bodyPr anchor="ctr" anchorCtr="0"/>
          <a:lstStyle>
            <a:lvl1pPr marL="0" indent="0" algn="l">
              <a:buNone/>
              <a:defRPr baseline="0">
                <a:solidFill>
                  <a:schemeClr val="bg2"/>
                </a:solidFill>
              </a:defRPr>
            </a:lvl1pPr>
          </a:lstStyle>
          <a:p>
            <a:pPr lvl="0"/>
            <a:r>
              <a:rPr lang="de-DE" dirty="0" smtClean="0"/>
              <a:t>Trainer 2</a:t>
            </a:r>
            <a:endParaRPr lang="de-DE" dirty="0"/>
          </a:p>
        </p:txBody>
      </p:sp>
      <p:sp>
        <p:nvSpPr>
          <p:cNvPr id="12" name="Textplatzhalter 11"/>
          <p:cNvSpPr>
            <a:spLocks noGrp="1"/>
          </p:cNvSpPr>
          <p:nvPr>
            <p:ph type="body" sz="quarter" idx="14" hasCustomPrompt="1"/>
          </p:nvPr>
        </p:nvSpPr>
        <p:spPr>
          <a:xfrm>
            <a:off x="6030913" y="3833813"/>
            <a:ext cx="2851914" cy="420687"/>
          </a:xfrm>
        </p:spPr>
        <p:txBody>
          <a:bodyPr anchor="ctr" anchorCtr="0">
            <a:normAutofit/>
          </a:bodyPr>
          <a:lstStyle>
            <a:lvl1pPr marL="0" indent="0">
              <a:buNone/>
              <a:defRPr sz="1400" baseline="0">
                <a:solidFill>
                  <a:schemeClr val="bg2"/>
                </a:solidFill>
              </a:defRPr>
            </a:lvl1pPr>
          </a:lstStyle>
          <a:p>
            <a:pPr lvl="0"/>
            <a:r>
              <a:rPr lang="de-DE" dirty="0" smtClean="0"/>
              <a:t>E-Mail Trainer 1</a:t>
            </a:r>
            <a:endParaRPr lang="de-DE" dirty="0"/>
          </a:p>
        </p:txBody>
      </p:sp>
      <p:sp>
        <p:nvSpPr>
          <p:cNvPr id="15" name="Textplatzhalter 14"/>
          <p:cNvSpPr>
            <a:spLocks noGrp="1"/>
          </p:cNvSpPr>
          <p:nvPr>
            <p:ph type="body" sz="quarter" idx="15" hasCustomPrompt="1"/>
          </p:nvPr>
        </p:nvSpPr>
        <p:spPr>
          <a:xfrm>
            <a:off x="6030913" y="4705350"/>
            <a:ext cx="2851914" cy="330200"/>
          </a:xfrm>
        </p:spPr>
        <p:txBody>
          <a:bodyPr anchor="ctr" anchorCtr="0">
            <a:normAutofit/>
          </a:bodyPr>
          <a:lstStyle>
            <a:lvl1pPr marL="0" indent="0">
              <a:buNone/>
              <a:defRPr sz="1400" baseline="0">
                <a:solidFill>
                  <a:schemeClr val="bg2"/>
                </a:solidFill>
              </a:defRPr>
            </a:lvl1pPr>
          </a:lstStyle>
          <a:p>
            <a:pPr lvl="0"/>
            <a:r>
              <a:rPr lang="de-DE" dirty="0" smtClean="0"/>
              <a:t>E-Mail Trainer 2</a:t>
            </a:r>
            <a:endParaRPr lang="de-DE" dirty="0"/>
          </a:p>
        </p:txBody>
      </p:sp>
    </p:spTree>
    <p:extLst>
      <p:ext uri="{BB962C8B-B14F-4D97-AF65-F5344CB8AC3E}">
        <p14:creationId xmlns:p14="http://schemas.microsoft.com/office/powerpoint/2010/main" val="381571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Übung_mit_Sub_ohne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a:lvl1pPr>
          </a:lstStyle>
          <a:p>
            <a:r>
              <a:rPr lang="de-DE" dirty="0" smtClean="0"/>
              <a:t>Übung mit Sub ohne Bild</a:t>
            </a:r>
            <a:endParaRPr lang="de-DE" dirty="0"/>
          </a:p>
        </p:txBody>
      </p:sp>
      <p:sp>
        <p:nvSpPr>
          <p:cNvPr id="7" name="Inhaltsplatzhalter 2"/>
          <p:cNvSpPr>
            <a:spLocks noGrp="1"/>
          </p:cNvSpPr>
          <p:nvPr>
            <p:ph idx="12"/>
          </p:nvPr>
        </p:nvSpPr>
        <p:spPr>
          <a:xfrm>
            <a:off x="457199" y="1692000"/>
            <a:ext cx="8208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smtClean="0"/>
              <a:t>10 min</a:t>
            </a:r>
            <a:endParaRPr lang="de-DE" dirty="0"/>
          </a:p>
        </p:txBody>
      </p:sp>
      <p:sp>
        <p:nvSpPr>
          <p:cNvPr id="9"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smtClean="0"/>
              <a:t>Subtitel</a:t>
            </a:r>
            <a:r>
              <a:rPr lang="de-DE" dirty="0" smtClean="0"/>
              <a:t> der Übung</a:t>
            </a:r>
            <a:endParaRPr lang="de-DE" dirty="0"/>
          </a:p>
        </p:txBody>
      </p:sp>
    </p:spTree>
    <p:extLst>
      <p:ext uri="{BB962C8B-B14F-4D97-AF65-F5344CB8AC3E}">
        <p14:creationId xmlns:p14="http://schemas.microsoft.com/office/powerpoint/2010/main" val="146535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hne Sub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baseline="0"/>
            </a:lvl1pPr>
          </a:lstStyle>
          <a:p>
            <a:r>
              <a:rPr lang="de-DE" dirty="0" smtClean="0"/>
              <a:t>Text ohne Sub Bild</a:t>
            </a:r>
            <a:endParaRPr lang="de-DE" dirty="0"/>
          </a:p>
        </p:txBody>
      </p:sp>
      <p:sp>
        <p:nvSpPr>
          <p:cNvPr id="7" name="Inhaltsplatzhalter 2"/>
          <p:cNvSpPr>
            <a:spLocks noGrp="1"/>
          </p:cNvSpPr>
          <p:nvPr>
            <p:ph idx="12" hasCustomPrompt="1"/>
          </p:nvPr>
        </p:nvSpPr>
        <p:spPr>
          <a:xfrm>
            <a:off x="457198" y="1483200"/>
            <a:ext cx="4824000" cy="3240000"/>
          </a:xfrm>
          <a:prstGeom prst="rect">
            <a:avLst/>
          </a:prstGeom>
        </p:spPr>
        <p:txBody>
          <a:bodyPr>
            <a:normAutofit/>
          </a:bodyPr>
          <a:lstStyle>
            <a:lvl1pPr marL="285750" indent="-285750">
              <a:buClr>
                <a:schemeClr val="accent3"/>
              </a:buClr>
              <a:buFont typeface="Arial" panose="020B0604020202020204" pitchFamily="34" charset="0"/>
              <a:buChar char="•"/>
              <a:defRPr sz="1800" baseline="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smtClean="0"/>
              <a:t>Und wenn Du kein Bild brauchst, dann einfach den Textrahmen nach rechts vergrößern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Tree>
    <p:extLst>
      <p:ext uri="{BB962C8B-B14F-4D97-AF65-F5344CB8AC3E}">
        <p14:creationId xmlns:p14="http://schemas.microsoft.com/office/powerpoint/2010/main" val="23326694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hne Sub ohne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baseline="0"/>
            </a:lvl1pPr>
          </a:lstStyle>
          <a:p>
            <a:r>
              <a:rPr lang="de-DE" dirty="0" smtClean="0"/>
              <a:t>Text ohne Sub ohne Bild</a:t>
            </a:r>
            <a:endParaRPr lang="de-DE" dirty="0"/>
          </a:p>
        </p:txBody>
      </p:sp>
      <p:sp>
        <p:nvSpPr>
          <p:cNvPr id="7" name="Inhaltsplatzhalter 2"/>
          <p:cNvSpPr>
            <a:spLocks noGrp="1"/>
          </p:cNvSpPr>
          <p:nvPr>
            <p:ph idx="12"/>
          </p:nvPr>
        </p:nvSpPr>
        <p:spPr>
          <a:xfrm>
            <a:off x="457198" y="1483200"/>
            <a:ext cx="8208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a:t>
            </a:r>
            <a:r>
              <a:rPr lang="de-DE" dirty="0" smtClean="0"/>
              <a:t>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Tree>
    <p:extLst>
      <p:ext uri="{BB962C8B-B14F-4D97-AF65-F5344CB8AC3E}">
        <p14:creationId xmlns:p14="http://schemas.microsoft.com/office/powerpoint/2010/main" val="31723396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mit Sub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a:lvl1pPr>
          </a:lstStyle>
          <a:p>
            <a:r>
              <a:rPr lang="de-DE" dirty="0" smtClean="0"/>
              <a:t>Text mit Sub Bild</a:t>
            </a:r>
            <a:endParaRPr lang="de-DE" dirty="0"/>
          </a:p>
        </p:txBody>
      </p:sp>
      <p:sp>
        <p:nvSpPr>
          <p:cNvPr id="7" name="Inhaltsplatzhalter 2"/>
          <p:cNvSpPr>
            <a:spLocks noGrp="1"/>
          </p:cNvSpPr>
          <p:nvPr>
            <p:ph idx="12"/>
          </p:nvPr>
        </p:nvSpPr>
        <p:spPr>
          <a:xfrm>
            <a:off x="457198" y="1692000"/>
            <a:ext cx="4824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a:t>
            </a:r>
            <a:r>
              <a:rPr lang="de-DE" dirty="0" smtClean="0"/>
              <a:t>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3" name="Textplatzhalter 2"/>
          <p:cNvSpPr>
            <a:spLocks noGrp="1"/>
          </p:cNvSpPr>
          <p:nvPr>
            <p:ph type="body" sz="quarter" idx="13" hasCustomPrompt="1"/>
          </p:nvPr>
        </p:nvSpPr>
        <p:spPr>
          <a:xfrm>
            <a:off x="457199" y="1250950"/>
            <a:ext cx="8208000" cy="356400"/>
          </a:xfrm>
        </p:spPr>
        <p:txBody>
          <a:bodyPr>
            <a:noAutofit/>
          </a:bodyPr>
          <a:lstStyle>
            <a:lvl1pPr marL="0" indent="0">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42938236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mit Sub ohne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a:lvl1pPr>
          </a:lstStyle>
          <a:p>
            <a:r>
              <a:rPr lang="de-DE" dirty="0" smtClean="0"/>
              <a:t>Text mit Sub ohne Bild</a:t>
            </a:r>
            <a:endParaRPr lang="de-DE" dirty="0"/>
          </a:p>
        </p:txBody>
      </p:sp>
      <p:sp>
        <p:nvSpPr>
          <p:cNvPr id="7" name="Inhaltsplatzhalter 2"/>
          <p:cNvSpPr>
            <a:spLocks noGrp="1"/>
          </p:cNvSpPr>
          <p:nvPr>
            <p:ph idx="12"/>
          </p:nvPr>
        </p:nvSpPr>
        <p:spPr>
          <a:xfrm>
            <a:off x="457198" y="1692000"/>
            <a:ext cx="8208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a:t>
            </a:r>
            <a:r>
              <a:rPr lang="de-DE" dirty="0" smtClean="0"/>
              <a:t>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3" name="Textplatzhalter 2"/>
          <p:cNvSpPr>
            <a:spLocks noGrp="1"/>
          </p:cNvSpPr>
          <p:nvPr>
            <p:ph type="body" sz="quarter" idx="13" hasCustomPrompt="1"/>
          </p:nvPr>
        </p:nvSpPr>
        <p:spPr>
          <a:xfrm>
            <a:off x="457199" y="1250950"/>
            <a:ext cx="8208000" cy="356400"/>
          </a:xfrm>
        </p:spPr>
        <p:txBody>
          <a:bodyPr>
            <a:noAutofit/>
          </a:bodyPr>
          <a:lstStyle>
            <a:lvl1pPr marL="0" indent="0">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22195862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ohne Sub">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Fußzeilenplatzhalter 2"/>
          <p:cNvSpPr>
            <a:spLocks noGrp="1"/>
          </p:cNvSpPr>
          <p:nvPr>
            <p:ph type="ftr" sz="quarter" idx="10"/>
          </p:nvPr>
        </p:nvSpPr>
        <p:spPr/>
        <p:txBody>
          <a:bodyPr/>
          <a:lstStyle/>
          <a:p>
            <a:r>
              <a:rPr lang="en-US" smtClean="0"/>
              <a:t>Experts in agile software engineering</a:t>
            </a:r>
            <a:endParaRPr lang="de-DE" dirty="0"/>
          </a:p>
        </p:txBody>
      </p:sp>
      <p:sp>
        <p:nvSpPr>
          <p:cNvPr id="4" name="Foliennummernplatzhalter 3"/>
          <p:cNvSpPr>
            <a:spLocks noGrp="1"/>
          </p:cNvSpPr>
          <p:nvPr>
            <p:ph type="sldNum" sz="quarter" idx="11"/>
          </p:nvPr>
        </p:nvSpPr>
        <p:spPr/>
        <p:txBody>
          <a:bodyPr/>
          <a:lstStyle/>
          <a:p>
            <a:fld id="{6C6AE60A-B69C-4790-82F7-3882EDF23186}" type="slidenum">
              <a:rPr lang="de-DE" smtClean="0"/>
              <a:pPr/>
              <a:t>‹Nr.›</a:t>
            </a:fld>
            <a:endParaRPr lang="de-DE" dirty="0"/>
          </a:p>
        </p:txBody>
      </p:sp>
    </p:spTree>
    <p:extLst>
      <p:ext uri="{BB962C8B-B14F-4D97-AF65-F5344CB8AC3E}">
        <p14:creationId xmlns:p14="http://schemas.microsoft.com/office/powerpoint/2010/main" val="408109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mit Sub">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Fußzeilenplatzhalter 2"/>
          <p:cNvSpPr>
            <a:spLocks noGrp="1"/>
          </p:cNvSpPr>
          <p:nvPr>
            <p:ph type="ftr" sz="quarter" idx="10"/>
          </p:nvPr>
        </p:nvSpPr>
        <p:spPr/>
        <p:txBody>
          <a:bodyPr/>
          <a:lstStyle/>
          <a:p>
            <a:r>
              <a:rPr lang="en-US" smtClean="0"/>
              <a:t>Experts in agile software engineering</a:t>
            </a:r>
            <a:endParaRPr lang="de-DE" dirty="0"/>
          </a:p>
        </p:txBody>
      </p:sp>
      <p:sp>
        <p:nvSpPr>
          <p:cNvPr id="4" name="Foliennummernplatzhalter 3"/>
          <p:cNvSpPr>
            <a:spLocks noGrp="1"/>
          </p:cNvSpPr>
          <p:nvPr>
            <p:ph type="sldNum" sz="quarter" idx="11"/>
          </p:nvPr>
        </p:nvSpPr>
        <p:spPr/>
        <p:txBody>
          <a:bodyPr/>
          <a:lstStyle/>
          <a:p>
            <a:fld id="{6C6AE60A-B69C-4790-82F7-3882EDF23186}" type="slidenum">
              <a:rPr lang="de-DE" smtClean="0"/>
              <a:pPr/>
              <a:t>‹Nr.›</a:t>
            </a:fld>
            <a:endParaRPr lang="de-DE" dirty="0"/>
          </a:p>
        </p:txBody>
      </p:sp>
      <p:sp>
        <p:nvSpPr>
          <p:cNvPr id="6" name="Textplatzhalter 5"/>
          <p:cNvSpPr>
            <a:spLocks noGrp="1"/>
          </p:cNvSpPr>
          <p:nvPr>
            <p:ph type="body" sz="quarter" idx="12" hasCustomPrompt="1"/>
          </p:nvPr>
        </p:nvSpPr>
        <p:spPr>
          <a:xfrm>
            <a:off x="457200" y="1252800"/>
            <a:ext cx="8207375" cy="387350"/>
          </a:xfrm>
        </p:spPr>
        <p:txBody>
          <a:bodyPr anchor="ctr" anchorCtr="0">
            <a:noAutofit/>
          </a:bodyPr>
          <a:lstStyle>
            <a:lvl1pPr marL="0" indent="0">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843390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 Blöcke Vergleich">
    <p:spTree>
      <p:nvGrpSpPr>
        <p:cNvPr id="1" name=""/>
        <p:cNvGrpSpPr/>
        <p:nvPr/>
      </p:nvGrpSpPr>
      <p:grpSpPr>
        <a:xfrm>
          <a:off x="0" y="0"/>
          <a:ext cx="0" cy="0"/>
          <a:chOff x="0" y="0"/>
          <a:chExt cx="0" cy="0"/>
        </a:xfrm>
      </p:grpSpPr>
      <p:sp>
        <p:nvSpPr>
          <p:cNvPr id="12" name="Content Placeholder 4"/>
          <p:cNvSpPr>
            <a:spLocks noGrp="1"/>
          </p:cNvSpPr>
          <p:nvPr>
            <p:ph sz="quarter" idx="10" hasCustomPrompt="1"/>
          </p:nvPr>
        </p:nvSpPr>
        <p:spPr>
          <a:xfrm>
            <a:off x="457200" y="2066400"/>
            <a:ext cx="3996000" cy="2838078"/>
          </a:xfrm>
          <a:noFill/>
          <a:ln w="12700" cap="rnd">
            <a:solidFill>
              <a:schemeClr val="tx2">
                <a:lumMod val="20000"/>
                <a:lumOff val="80000"/>
              </a:schemeClr>
            </a:solidFill>
          </a:ln>
        </p:spPr>
        <p:txBody>
          <a:bodyPr>
            <a:normAutofit/>
          </a:bodyPr>
          <a:lstStyle>
            <a:lvl1pPr>
              <a:defRPr sz="1800">
                <a:latin typeface="+mn-lt"/>
                <a:ea typeface="Segoe UI" pitchFamily="34" charset="0"/>
                <a:cs typeface="Segoe UI" pitchFamily="34" charset="0"/>
              </a:defRPr>
            </a:lvl1pPr>
            <a:lvl2pPr>
              <a:defRPr sz="1800" baseline="0">
                <a:latin typeface="+mn-lt"/>
                <a:ea typeface="Segoe UI" pitchFamily="34" charset="0"/>
                <a:cs typeface="Segoe UI" pitchFamily="34" charset="0"/>
              </a:defRPr>
            </a:lvl2pPr>
            <a:lvl3pPr>
              <a:defRPr sz="1800">
                <a:latin typeface="+mn-lt"/>
                <a:ea typeface="Segoe UI" pitchFamily="34" charset="0"/>
                <a:cs typeface="Segoe UI" pitchFamily="34" charset="0"/>
              </a:defRPr>
            </a:lvl3pPr>
            <a:lvl4pPr>
              <a:defRPr sz="1800">
                <a:latin typeface="+mn-lt"/>
                <a:ea typeface="Segoe UI" pitchFamily="34" charset="0"/>
                <a:cs typeface="Segoe UI" pitchFamily="34" charset="0"/>
              </a:defRPr>
            </a:lvl4pPr>
            <a:lvl5pPr>
              <a:defRPr sz="1800">
                <a:latin typeface="+mn-lt"/>
                <a:ea typeface="Segoe UI" pitchFamily="34" charset="0"/>
                <a:cs typeface="Segoe UI" pitchFamily="34" charset="0"/>
              </a:defRPr>
            </a:lvl5pPr>
          </a:lstStyle>
          <a:p>
            <a:pPr lvl="0"/>
            <a:r>
              <a:rPr lang="en-US" dirty="0" err="1" smtClean="0"/>
              <a:t>Erste</a:t>
            </a:r>
            <a:r>
              <a:rPr lang="en-US" dirty="0" smtClean="0"/>
              <a:t> </a:t>
            </a:r>
            <a:r>
              <a:rPr lang="en-US" dirty="0" err="1" smtClean="0"/>
              <a:t>Ebene</a:t>
            </a:r>
            <a:endParaRPr lang="en-US" dirty="0"/>
          </a:p>
          <a:p>
            <a:pPr lvl="1"/>
            <a:r>
              <a:rPr lang="en-US" dirty="0" err="1" smtClean="0"/>
              <a:t>Zweite</a:t>
            </a:r>
            <a:r>
              <a:rPr lang="en-US" dirty="0" smtClean="0"/>
              <a:t> </a:t>
            </a:r>
            <a:r>
              <a:rPr lang="en-US" dirty="0" err="1" smtClean="0"/>
              <a:t>Ebene</a:t>
            </a:r>
            <a:endParaRPr lang="en-US" dirty="0"/>
          </a:p>
          <a:p>
            <a:pPr lvl="2"/>
            <a:r>
              <a:rPr lang="en-US" dirty="0" err="1" smtClean="0"/>
              <a:t>Dritte</a:t>
            </a:r>
            <a:r>
              <a:rPr lang="en-US" dirty="0" smtClean="0"/>
              <a:t> </a:t>
            </a:r>
            <a:r>
              <a:rPr lang="en-US" dirty="0" err="1" smtClean="0"/>
              <a:t>Ebene</a:t>
            </a:r>
            <a:endParaRPr lang="en-US" dirty="0"/>
          </a:p>
        </p:txBody>
      </p:sp>
      <p:sp>
        <p:nvSpPr>
          <p:cNvPr id="17" name="Content Placeholder 4"/>
          <p:cNvSpPr>
            <a:spLocks noGrp="1"/>
          </p:cNvSpPr>
          <p:nvPr>
            <p:ph sz="quarter" idx="11" hasCustomPrompt="1"/>
          </p:nvPr>
        </p:nvSpPr>
        <p:spPr>
          <a:xfrm>
            <a:off x="4669200" y="2066400"/>
            <a:ext cx="3996000" cy="2838078"/>
          </a:xfrm>
          <a:noFill/>
          <a:ln w="12700" cap="rnd">
            <a:solidFill>
              <a:schemeClr val="tx2">
                <a:lumMod val="20000"/>
                <a:lumOff val="80000"/>
              </a:schemeClr>
            </a:solidFill>
          </a:ln>
        </p:spPr>
        <p:txBody>
          <a:bodyPr>
            <a:normAutofit/>
          </a:bodyPr>
          <a:lstStyle>
            <a:lvl1pPr>
              <a:defRPr sz="1800">
                <a:latin typeface="+mn-lt"/>
                <a:ea typeface="Segoe UI" pitchFamily="34" charset="0"/>
                <a:cs typeface="Segoe UI" pitchFamily="34" charset="0"/>
              </a:defRPr>
            </a:lvl1pPr>
            <a:lvl2pPr>
              <a:defRPr sz="1800">
                <a:latin typeface="+mn-lt"/>
                <a:ea typeface="Segoe UI" pitchFamily="34" charset="0"/>
                <a:cs typeface="Segoe UI" pitchFamily="34" charset="0"/>
              </a:defRPr>
            </a:lvl2pPr>
            <a:lvl3pPr>
              <a:defRPr sz="1800">
                <a:latin typeface="+mn-lt"/>
                <a:ea typeface="Segoe UI" pitchFamily="34" charset="0"/>
                <a:cs typeface="Segoe UI" pitchFamily="34" charset="0"/>
              </a:defRPr>
            </a:lvl3pPr>
            <a:lvl4pPr>
              <a:defRPr sz="1800">
                <a:latin typeface="+mn-lt"/>
                <a:ea typeface="Segoe UI" pitchFamily="34" charset="0"/>
                <a:cs typeface="Segoe UI" pitchFamily="34" charset="0"/>
              </a:defRPr>
            </a:lvl4pPr>
            <a:lvl5pPr>
              <a:defRPr sz="1800">
                <a:latin typeface="+mn-lt"/>
                <a:ea typeface="Segoe UI" pitchFamily="34" charset="0"/>
                <a:cs typeface="Segoe UI" pitchFamily="34" charset="0"/>
              </a:defRPr>
            </a:lvl5pPr>
          </a:lstStyle>
          <a:p>
            <a:pPr lvl="0"/>
            <a:r>
              <a:rPr lang="en-US" dirty="0" err="1" smtClean="0"/>
              <a:t>Erste</a:t>
            </a:r>
            <a:r>
              <a:rPr lang="en-US" dirty="0" smtClean="0"/>
              <a:t> </a:t>
            </a:r>
            <a:r>
              <a:rPr lang="en-US" dirty="0" err="1" smtClean="0"/>
              <a:t>Ebene</a:t>
            </a:r>
            <a:endParaRPr lang="en-US" dirty="0"/>
          </a:p>
          <a:p>
            <a:pPr lvl="1"/>
            <a:r>
              <a:rPr lang="en-US" dirty="0" err="1" smtClean="0"/>
              <a:t>Zweite</a:t>
            </a:r>
            <a:r>
              <a:rPr lang="en-US" dirty="0" smtClean="0"/>
              <a:t> </a:t>
            </a:r>
            <a:r>
              <a:rPr lang="en-US" dirty="0" err="1" smtClean="0"/>
              <a:t>Ebene</a:t>
            </a:r>
            <a:endParaRPr lang="en-US" dirty="0"/>
          </a:p>
          <a:p>
            <a:pPr lvl="2"/>
            <a:r>
              <a:rPr lang="en-US" dirty="0" err="1" smtClean="0"/>
              <a:t>Dritte</a:t>
            </a:r>
            <a:r>
              <a:rPr lang="en-US" dirty="0" smtClean="0"/>
              <a:t> </a:t>
            </a:r>
            <a:r>
              <a:rPr lang="en-US" dirty="0" err="1" smtClean="0"/>
              <a:t>Ebene</a:t>
            </a:r>
            <a:endParaRPr lang="en-US" dirty="0"/>
          </a:p>
        </p:txBody>
      </p:sp>
      <p:sp>
        <p:nvSpPr>
          <p:cNvPr id="9" name="Titel 12"/>
          <p:cNvSpPr>
            <a:spLocks noGrp="1"/>
          </p:cNvSpPr>
          <p:nvPr>
            <p:ph type="title"/>
          </p:nvPr>
        </p:nvSpPr>
        <p:spPr>
          <a:xfrm>
            <a:off x="457201" y="640234"/>
            <a:ext cx="8208000" cy="783696"/>
          </a:xfrm>
        </p:spPr>
        <p:txBody>
          <a:bodyPr>
            <a:noAutofit/>
          </a:bodyPr>
          <a:lstStyle>
            <a:lvl1pPr>
              <a:defRPr sz="2400"/>
            </a:lvl1pPr>
          </a:lstStyle>
          <a:p>
            <a:r>
              <a:rPr lang="de-DE" dirty="0"/>
              <a:t>Titelmasterformat durch Klicken bearbeiten</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11" name="Fußzeilenplatzhalter 7"/>
          <p:cNvSpPr>
            <a:spLocks noGrp="1"/>
          </p:cNvSpPr>
          <p:nvPr>
            <p:ph type="ftr" sz="quarter" idx="21"/>
          </p:nvPr>
        </p:nvSpPr>
        <p:spPr>
          <a:xfrm>
            <a:off x="1375021" y="276387"/>
            <a:ext cx="2895600" cy="264310"/>
          </a:xfrm>
        </p:spPr>
        <p:txBody>
          <a:bodyPr/>
          <a:lstStyle/>
          <a:p>
            <a:r>
              <a:rPr lang="en-US" smtClean="0"/>
              <a:t>Experts in agile software engineering</a:t>
            </a:r>
            <a:endParaRPr lang="de-DE" dirty="0"/>
          </a:p>
        </p:txBody>
      </p:sp>
      <p:sp>
        <p:nvSpPr>
          <p:cNvPr id="4" name="Textplatzhalter 3"/>
          <p:cNvSpPr>
            <a:spLocks noGrp="1"/>
          </p:cNvSpPr>
          <p:nvPr>
            <p:ph type="body" sz="quarter" idx="22" hasCustomPrompt="1"/>
          </p:nvPr>
        </p:nvSpPr>
        <p:spPr>
          <a:xfrm>
            <a:off x="457200" y="1423988"/>
            <a:ext cx="3995738" cy="444500"/>
          </a:xfrm>
          <a:solidFill>
            <a:schemeClr val="tx2">
              <a:lumMod val="20000"/>
              <a:lumOff val="80000"/>
            </a:schemeClr>
          </a:solidFill>
        </p:spPr>
        <p:txBody>
          <a:bodyPr anchor="ctr" anchorCtr="0">
            <a:normAutofit/>
          </a:bodyPr>
          <a:lstStyle>
            <a:lvl1pPr marL="0" indent="0" algn="ctr">
              <a:buNone/>
              <a:defRPr sz="2000">
                <a:solidFill>
                  <a:schemeClr val="tx1"/>
                </a:solidFill>
              </a:defRPr>
            </a:lvl1pPr>
          </a:lstStyle>
          <a:p>
            <a:pPr lvl="0"/>
            <a:r>
              <a:rPr lang="de-DE" dirty="0" smtClean="0"/>
              <a:t>Titel</a:t>
            </a:r>
            <a:endParaRPr lang="de-DE" dirty="0"/>
          </a:p>
        </p:txBody>
      </p:sp>
      <p:sp>
        <p:nvSpPr>
          <p:cNvPr id="14" name="Textplatzhalter 3"/>
          <p:cNvSpPr>
            <a:spLocks noGrp="1"/>
          </p:cNvSpPr>
          <p:nvPr>
            <p:ph type="body" sz="quarter" idx="23" hasCustomPrompt="1"/>
          </p:nvPr>
        </p:nvSpPr>
        <p:spPr>
          <a:xfrm>
            <a:off x="4669200" y="1425600"/>
            <a:ext cx="3995738" cy="444500"/>
          </a:xfrm>
          <a:solidFill>
            <a:schemeClr val="tx2">
              <a:lumMod val="20000"/>
              <a:lumOff val="80000"/>
            </a:schemeClr>
          </a:solidFill>
        </p:spPr>
        <p:txBody>
          <a:bodyPr anchor="ctr" anchorCtr="0">
            <a:normAutofit/>
          </a:bodyPr>
          <a:lstStyle>
            <a:lvl1pPr marL="0" indent="0" algn="ctr">
              <a:buNone/>
              <a:defRPr sz="2000">
                <a:solidFill>
                  <a:schemeClr val="tx1"/>
                </a:solidFill>
              </a:defRPr>
            </a:lvl1pPr>
          </a:lstStyle>
          <a:p>
            <a:pPr lvl="0"/>
            <a:r>
              <a:rPr lang="de-DE" dirty="0" smtClean="0"/>
              <a:t>Titel</a:t>
            </a:r>
            <a:endParaRPr lang="de-DE" dirty="0"/>
          </a:p>
        </p:txBody>
      </p:sp>
      <p:cxnSp>
        <p:nvCxnSpPr>
          <p:cNvPr id="13" name="Gerade Verbindung 61"/>
          <p:cNvCxnSpPr/>
          <p:nvPr userDrawn="1"/>
        </p:nvCxnSpPr>
        <p:spPr>
          <a:xfrm flipV="1">
            <a:off x="457201" y="1926000"/>
            <a:ext cx="3996000" cy="1"/>
          </a:xfrm>
          <a:prstGeom prst="line">
            <a:avLst/>
          </a:prstGeom>
          <a:solidFill>
            <a:schemeClr val="bg2">
              <a:lumMod val="60000"/>
              <a:lumOff val="40000"/>
            </a:schemeClr>
          </a:solidFill>
          <a:ln w="28575">
            <a:solidFill>
              <a:schemeClr val="bg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IsoclesTriangle"/>
          <p:cNvSpPr/>
          <p:nvPr userDrawn="1"/>
        </p:nvSpPr>
        <p:spPr bwMode="auto">
          <a:xfrm rot="10800000">
            <a:off x="2275202" y="1890000"/>
            <a:ext cx="360000" cy="158400"/>
          </a:xfrm>
          <a:prstGeom prst="triangle">
            <a:avLst/>
          </a:prstGeom>
          <a:solidFill>
            <a:schemeClr val="bg2">
              <a:lumMod val="60000"/>
              <a:lumOff val="40000"/>
            </a:schemeClr>
          </a:solidFill>
          <a:ln w="22225" cmpd="sng">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Autofit/>
          </a:bodyPr>
          <a:lstStyle/>
          <a:p>
            <a:pPr algn="ctr">
              <a:lnSpc>
                <a:spcPct val="95000"/>
              </a:lnSpc>
              <a:spcBef>
                <a:spcPts val="300"/>
              </a:spcBef>
            </a:pPr>
            <a:endParaRPr lang="en-US" sz="1000" dirty="0">
              <a:solidFill>
                <a:srgbClr val="000000"/>
              </a:solidFill>
            </a:endParaRPr>
          </a:p>
        </p:txBody>
      </p:sp>
      <p:cxnSp>
        <p:nvCxnSpPr>
          <p:cNvPr id="22" name="Gerade Verbindung 61"/>
          <p:cNvCxnSpPr/>
          <p:nvPr userDrawn="1"/>
        </p:nvCxnSpPr>
        <p:spPr>
          <a:xfrm flipV="1">
            <a:off x="4669200" y="1926000"/>
            <a:ext cx="3996000" cy="1"/>
          </a:xfrm>
          <a:prstGeom prst="line">
            <a:avLst/>
          </a:prstGeom>
          <a:solidFill>
            <a:schemeClr val="bg2">
              <a:lumMod val="60000"/>
              <a:lumOff val="40000"/>
            </a:schemeClr>
          </a:solidFill>
          <a:ln w="28575">
            <a:solidFill>
              <a:schemeClr val="bg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IsoclesTriangle"/>
          <p:cNvSpPr/>
          <p:nvPr userDrawn="1"/>
        </p:nvSpPr>
        <p:spPr bwMode="auto">
          <a:xfrm rot="10800000">
            <a:off x="6487200" y="1890000"/>
            <a:ext cx="360000" cy="158400"/>
          </a:xfrm>
          <a:prstGeom prst="triangle">
            <a:avLst/>
          </a:prstGeom>
          <a:solidFill>
            <a:schemeClr val="bg2">
              <a:lumMod val="60000"/>
              <a:lumOff val="40000"/>
            </a:schemeClr>
          </a:solidFill>
          <a:ln w="22225" cmpd="sng">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Autofit/>
          </a:bodyPr>
          <a:lstStyle/>
          <a:p>
            <a:pPr algn="ctr">
              <a:lnSpc>
                <a:spcPct val="95000"/>
              </a:lnSpc>
              <a:spcBef>
                <a:spcPts val="300"/>
              </a:spcBef>
            </a:pPr>
            <a:endParaRPr lang="en-US" sz="1000" dirty="0">
              <a:solidFill>
                <a:srgbClr val="000000"/>
              </a:solidFill>
            </a:endParaRPr>
          </a:p>
        </p:txBody>
      </p:sp>
    </p:spTree>
    <p:extLst>
      <p:ext uri="{BB962C8B-B14F-4D97-AF65-F5344CB8AC3E}">
        <p14:creationId xmlns:p14="http://schemas.microsoft.com/office/powerpoint/2010/main" val="5000356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ischenfolie_Titel_einzeilig mit Sub">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en-US" smtClean="0">
                <a:solidFill>
                  <a:srgbClr val="BABABA"/>
                </a:solidFill>
              </a:rPr>
              <a:t>Experts in agile software engineering</a:t>
            </a:r>
            <a:endParaRPr lang="de-DE" dirty="0" smtClean="0">
              <a:solidFill>
                <a:srgbClr val="BABABA"/>
              </a:solidFill>
            </a:endParaRPr>
          </a:p>
        </p:txBody>
      </p:sp>
      <p:sp>
        <p:nvSpPr>
          <p:cNvPr id="6" name="Foliennummernplatzhalter 5"/>
          <p:cNvSpPr>
            <a:spLocks noGrp="1"/>
          </p:cNvSpPr>
          <p:nvPr>
            <p:ph type="sldNum" sz="quarter" idx="11"/>
          </p:nvPr>
        </p:nvSpPr>
        <p:spPr/>
        <p:txBody>
          <a:bodyPr/>
          <a:lstStyle/>
          <a:p>
            <a:fld id="{6C6AE60A-B69C-4790-82F7-3882EDF23186}" type="slidenum">
              <a:rPr lang="de-DE" smtClean="0">
                <a:solidFill>
                  <a:srgbClr val="51A025"/>
                </a:solidFill>
              </a:rPr>
              <a:pPr/>
              <a:t>‹Nr.›</a:t>
            </a:fld>
            <a:endParaRPr lang="de-DE" dirty="0">
              <a:solidFill>
                <a:srgbClr val="51A025"/>
              </a:solidFill>
            </a:endParaRPr>
          </a:p>
        </p:txBody>
      </p:sp>
      <p:pic>
        <p:nvPicPr>
          <p:cNvPr id="7" name="Bild 11" descr="prism-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559046" y="2991084"/>
            <a:ext cx="163195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Bild 4" descr="Prismen-03.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04315" y="627534"/>
            <a:ext cx="20732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hasCustomPrompt="1"/>
          </p:nvPr>
        </p:nvSpPr>
        <p:spPr>
          <a:xfrm>
            <a:off x="529145" y="2053426"/>
            <a:ext cx="8229600" cy="783696"/>
          </a:xfrm>
          <a:prstGeom prst="rect">
            <a:avLst/>
          </a:prstGeom>
        </p:spPr>
        <p:txBody>
          <a:bodyPr vert="horz" lIns="91440" tIns="45720" rIns="91440" bIns="45720" rtlCol="0" anchor="ctr">
            <a:normAutofit/>
          </a:bodyPr>
          <a:lstStyle>
            <a:lvl1pPr algn="ctr">
              <a:defRPr sz="3400" baseline="0"/>
            </a:lvl1pPr>
          </a:lstStyle>
          <a:p>
            <a:r>
              <a:rPr lang="en-US" dirty="0" err="1" smtClean="0"/>
              <a:t>Titel</a:t>
            </a:r>
            <a:r>
              <a:rPr lang="en-US" dirty="0" smtClean="0"/>
              <a:t> (</a:t>
            </a:r>
            <a:r>
              <a:rPr lang="en-US" dirty="0" err="1" smtClean="0"/>
              <a:t>einzeilig</a:t>
            </a:r>
            <a:r>
              <a:rPr lang="en-US" dirty="0" smtClean="0"/>
              <a:t>)</a:t>
            </a:r>
            <a:endParaRPr lang="en-US" dirty="0"/>
          </a:p>
        </p:txBody>
      </p:sp>
      <p:sp>
        <p:nvSpPr>
          <p:cNvPr id="3" name="Textplatzhalter 2"/>
          <p:cNvSpPr>
            <a:spLocks noGrp="1"/>
          </p:cNvSpPr>
          <p:nvPr>
            <p:ph type="body" sz="quarter" idx="12" hasCustomPrompt="1"/>
          </p:nvPr>
        </p:nvSpPr>
        <p:spPr>
          <a:xfrm>
            <a:off x="528638" y="2700000"/>
            <a:ext cx="8229600" cy="501650"/>
          </a:xfrm>
        </p:spPr>
        <p:txBody>
          <a:bodyPr anchor="ctr" anchorCtr="0">
            <a:normAutofit/>
          </a:bodyPr>
          <a:lstStyle>
            <a:lvl1pPr marL="0" indent="0" algn="ctr">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2230646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Zwischenfolie_Titel_zweizeilig mit Sub">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en-US" smtClean="0">
                <a:solidFill>
                  <a:srgbClr val="BABABA"/>
                </a:solidFill>
              </a:rPr>
              <a:t>Experts in agile software engineering</a:t>
            </a:r>
            <a:endParaRPr lang="de-DE" dirty="0" smtClean="0">
              <a:solidFill>
                <a:srgbClr val="BABABA"/>
              </a:solidFill>
            </a:endParaRPr>
          </a:p>
        </p:txBody>
      </p:sp>
      <p:sp>
        <p:nvSpPr>
          <p:cNvPr id="6" name="Foliennummernplatzhalter 5"/>
          <p:cNvSpPr>
            <a:spLocks noGrp="1"/>
          </p:cNvSpPr>
          <p:nvPr>
            <p:ph type="sldNum" sz="quarter" idx="11"/>
          </p:nvPr>
        </p:nvSpPr>
        <p:spPr/>
        <p:txBody>
          <a:bodyPr/>
          <a:lstStyle/>
          <a:p>
            <a:fld id="{6C6AE60A-B69C-4790-82F7-3882EDF23186}" type="slidenum">
              <a:rPr lang="de-DE" smtClean="0">
                <a:solidFill>
                  <a:srgbClr val="51A025"/>
                </a:solidFill>
              </a:rPr>
              <a:pPr/>
              <a:t>‹Nr.›</a:t>
            </a:fld>
            <a:endParaRPr lang="de-DE" dirty="0">
              <a:solidFill>
                <a:srgbClr val="51A025"/>
              </a:solidFill>
            </a:endParaRPr>
          </a:p>
        </p:txBody>
      </p:sp>
      <p:pic>
        <p:nvPicPr>
          <p:cNvPr id="7" name="Bild 11" descr="prism-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559046" y="2991084"/>
            <a:ext cx="163195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Bild 4" descr="Prismen-03.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04315" y="627534"/>
            <a:ext cx="20732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hasCustomPrompt="1"/>
          </p:nvPr>
        </p:nvSpPr>
        <p:spPr>
          <a:xfrm>
            <a:off x="529145" y="2268000"/>
            <a:ext cx="8229600" cy="783696"/>
          </a:xfrm>
          <a:prstGeom prst="rect">
            <a:avLst/>
          </a:prstGeom>
        </p:spPr>
        <p:txBody>
          <a:bodyPr vert="horz" lIns="91440" tIns="45720" rIns="91440" bIns="45720" rtlCol="0" anchor="ctr">
            <a:normAutofit/>
          </a:bodyPr>
          <a:lstStyle>
            <a:lvl1pPr algn="ctr">
              <a:defRPr sz="3400" baseline="0"/>
            </a:lvl1pPr>
          </a:lstStyle>
          <a:p>
            <a:r>
              <a:rPr lang="en-US" dirty="0" err="1" smtClean="0"/>
              <a:t>Titel</a:t>
            </a:r>
            <a:r>
              <a:rPr lang="en-US" dirty="0" smtClean="0"/>
              <a:t> </a:t>
            </a:r>
            <a:br>
              <a:rPr lang="en-US" dirty="0" smtClean="0"/>
            </a:br>
            <a:r>
              <a:rPr lang="en-US" dirty="0" err="1" smtClean="0"/>
              <a:t>zweite</a:t>
            </a:r>
            <a:r>
              <a:rPr lang="en-US" dirty="0" smtClean="0"/>
              <a:t> </a:t>
            </a:r>
            <a:r>
              <a:rPr lang="en-US" dirty="0" err="1" smtClean="0"/>
              <a:t>Zeile</a:t>
            </a:r>
            <a:r>
              <a:rPr lang="en-US" dirty="0" smtClean="0"/>
              <a:t> </a:t>
            </a:r>
            <a:r>
              <a:rPr lang="en-US" dirty="0" err="1" smtClean="0"/>
              <a:t>Titel</a:t>
            </a:r>
            <a:endParaRPr lang="en-US" dirty="0"/>
          </a:p>
        </p:txBody>
      </p:sp>
      <p:sp>
        <p:nvSpPr>
          <p:cNvPr id="3" name="Textplatzhalter 2"/>
          <p:cNvSpPr>
            <a:spLocks noGrp="1"/>
          </p:cNvSpPr>
          <p:nvPr>
            <p:ph type="body" sz="quarter" idx="12" hasCustomPrompt="1"/>
          </p:nvPr>
        </p:nvSpPr>
        <p:spPr>
          <a:xfrm>
            <a:off x="528638" y="3168000"/>
            <a:ext cx="8229600" cy="501650"/>
          </a:xfrm>
        </p:spPr>
        <p:txBody>
          <a:bodyPr anchor="ctr" anchorCtr="0">
            <a:normAutofit/>
          </a:bodyPr>
          <a:lstStyle>
            <a:lvl1pPr marL="0" indent="0" algn="ctr">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133193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folie zweizeilig_mit Sub">
    <p:spTree>
      <p:nvGrpSpPr>
        <p:cNvPr id="1" name=""/>
        <p:cNvGrpSpPr/>
        <p:nvPr/>
      </p:nvGrpSpPr>
      <p:grpSpPr>
        <a:xfrm>
          <a:off x="0" y="0"/>
          <a:ext cx="0" cy="0"/>
          <a:chOff x="0" y="0"/>
          <a:chExt cx="0" cy="0"/>
        </a:xfrm>
      </p:grpSpPr>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HG-16-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74"/>
            <a:ext cx="9144000" cy="5124526"/>
          </a:xfrm>
          <a:prstGeom prst="rect">
            <a:avLst/>
          </a:prstGeom>
        </p:spPr>
      </p:pic>
      <p:pic>
        <p:nvPicPr>
          <p:cNvPr id="16" name="Picture 16" descr="andrena-logo-2009"/>
          <p:cNvPicPr>
            <a:picLocks noChangeAspect="1" noChangeArrowheads="1"/>
          </p:cNvPicPr>
          <p:nvPr userDrawn="1"/>
        </p:nvPicPr>
        <p:blipFill>
          <a:blip r:embed="rId3" cstate="print"/>
          <a:srcRect/>
          <a:stretch>
            <a:fillRect/>
          </a:stretch>
        </p:blipFill>
        <p:spPr bwMode="auto">
          <a:xfrm>
            <a:off x="395536" y="303071"/>
            <a:ext cx="720080" cy="252455"/>
          </a:xfrm>
          <a:prstGeom prst="rect">
            <a:avLst/>
          </a:prstGeom>
          <a:noFill/>
          <a:ln w="9525">
            <a:noFill/>
            <a:miter lim="800000"/>
            <a:headEnd/>
            <a:tailEnd/>
          </a:ln>
        </p:spPr>
      </p:pic>
      <p:pic>
        <p:nvPicPr>
          <p:cNvPr id="19" name="Bild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53533"/>
            <a:ext cx="9152526" cy="2167467"/>
          </a:xfrm>
          <a:prstGeom prst="rect">
            <a:avLst/>
          </a:prstGeom>
        </p:spPr>
      </p:pic>
      <p:pic>
        <p:nvPicPr>
          <p:cNvPr id="21" name="Bild 20" descr="prism-01.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76521" y="949954"/>
            <a:ext cx="2306306" cy="2529075"/>
          </a:xfrm>
          <a:prstGeom prst="rect">
            <a:avLst/>
          </a:prstGeom>
        </p:spPr>
      </p:pic>
      <p:sp>
        <p:nvSpPr>
          <p:cNvPr id="23" name="Rectangle 3"/>
          <p:cNvSpPr>
            <a:spLocks noGrp="1" noChangeArrowheads="1"/>
          </p:cNvSpPr>
          <p:nvPr>
            <p:ph type="subTitle" idx="1" hasCustomPrompt="1"/>
          </p:nvPr>
        </p:nvSpPr>
        <p:spPr>
          <a:xfrm>
            <a:off x="457200" y="3382539"/>
            <a:ext cx="4210050" cy="450797"/>
          </a:xfrm>
        </p:spPr>
        <p:txBody>
          <a:bodyPr lIns="90000"/>
          <a:lstStyle>
            <a:lvl1pPr marL="0" indent="0">
              <a:buFontTx/>
              <a:buNone/>
              <a:defRPr>
                <a:solidFill>
                  <a:schemeClr val="bg2"/>
                </a:solidFill>
              </a:defRPr>
            </a:lvl1pPr>
          </a:lstStyle>
          <a:p>
            <a:r>
              <a:rPr lang="de-DE" dirty="0" smtClean="0"/>
              <a:t>Kunde</a:t>
            </a:r>
            <a:endParaRPr lang="de-DE" dirty="0"/>
          </a:p>
        </p:txBody>
      </p:sp>
      <p:sp>
        <p:nvSpPr>
          <p:cNvPr id="24" name="Titel 17"/>
          <p:cNvSpPr>
            <a:spLocks noGrp="1"/>
          </p:cNvSpPr>
          <p:nvPr>
            <p:ph type="title" hasCustomPrompt="1"/>
          </p:nvPr>
        </p:nvSpPr>
        <p:spPr>
          <a:xfrm>
            <a:off x="457199" y="1548000"/>
            <a:ext cx="6336000" cy="783696"/>
          </a:xfrm>
          <a:prstGeom prst="rect">
            <a:avLst/>
          </a:prstGeom>
        </p:spPr>
        <p:txBody>
          <a:bodyPr wrap="square">
            <a:noAutofit/>
          </a:bodyPr>
          <a:lstStyle>
            <a:lvl1pPr>
              <a:defRPr sz="2800" i="0" baseline="0">
                <a:solidFill>
                  <a:schemeClr val="bg1"/>
                </a:solidFill>
              </a:defRPr>
            </a:lvl1pPr>
          </a:lstStyle>
          <a:p>
            <a:r>
              <a:rPr lang="en-US" dirty="0" err="1" smtClean="0"/>
              <a:t>Titel</a:t>
            </a:r>
            <a:r>
              <a:rPr lang="en-US" dirty="0" smtClean="0"/>
              <a:t> (</a:t>
            </a:r>
            <a:r>
              <a:rPr lang="en-US" dirty="0" err="1" smtClean="0"/>
              <a:t>einzeilig</a:t>
            </a:r>
            <a:r>
              <a:rPr lang="en-US" dirty="0" smtClean="0"/>
              <a:t>)</a:t>
            </a:r>
            <a:br>
              <a:rPr lang="en-US" dirty="0" smtClean="0"/>
            </a:br>
            <a:r>
              <a:rPr lang="en-US" dirty="0" err="1" smtClean="0"/>
              <a:t>zweite</a:t>
            </a:r>
            <a:r>
              <a:rPr lang="en-US" dirty="0" smtClean="0"/>
              <a:t> </a:t>
            </a:r>
            <a:r>
              <a:rPr lang="en-US" dirty="0" err="1" smtClean="0"/>
              <a:t>Zeile</a:t>
            </a:r>
            <a:r>
              <a:rPr lang="en-US" dirty="0" smtClean="0"/>
              <a:t> </a:t>
            </a:r>
            <a:r>
              <a:rPr lang="en-US" dirty="0" err="1" smtClean="0"/>
              <a:t>Titel</a:t>
            </a:r>
            <a:endParaRPr lang="de-DE" dirty="0"/>
          </a:p>
        </p:txBody>
      </p:sp>
      <p:sp>
        <p:nvSpPr>
          <p:cNvPr id="29" name="Footer Placeholder 4"/>
          <p:cNvSpPr txBox="1">
            <a:spLocks/>
          </p:cNvSpPr>
          <p:nvPr userDrawn="1"/>
        </p:nvSpPr>
        <p:spPr>
          <a:xfrm>
            <a:off x="1375015" y="276381"/>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Experts in agile software engineering</a:t>
            </a:r>
          </a:p>
        </p:txBody>
      </p:sp>
      <p:sp>
        <p:nvSpPr>
          <p:cNvPr id="4" name="Textplatzhalter 3"/>
          <p:cNvSpPr>
            <a:spLocks noGrp="1"/>
          </p:cNvSpPr>
          <p:nvPr>
            <p:ph type="body" sz="quarter" idx="10" hasCustomPrompt="1"/>
          </p:nvPr>
        </p:nvSpPr>
        <p:spPr>
          <a:xfrm>
            <a:off x="451145" y="2304000"/>
            <a:ext cx="6033600" cy="522287"/>
          </a:xfrm>
        </p:spPr>
        <p:txBody>
          <a:bodyPr anchor="ctr" anchorCtr="0">
            <a:normAutofit/>
          </a:bodyPr>
          <a:lstStyle>
            <a:lvl1pPr marL="0" indent="0">
              <a:buNone/>
              <a:defRPr sz="2000" baseline="0">
                <a:solidFill>
                  <a:schemeClr val="bg1"/>
                </a:solidFill>
              </a:defRPr>
            </a:lvl1pPr>
          </a:lstStyle>
          <a:p>
            <a:pPr lvl="0"/>
            <a:r>
              <a:rPr lang="de-DE" dirty="0" err="1" smtClean="0"/>
              <a:t>Subtitel</a:t>
            </a:r>
            <a:endParaRPr lang="de-DE" dirty="0" smtClean="0"/>
          </a:p>
        </p:txBody>
      </p:sp>
      <p:sp>
        <p:nvSpPr>
          <p:cNvPr id="6" name="Textplatzhalter 5"/>
          <p:cNvSpPr>
            <a:spLocks noGrp="1"/>
          </p:cNvSpPr>
          <p:nvPr>
            <p:ph type="body" sz="quarter" idx="11" hasCustomPrompt="1"/>
          </p:nvPr>
        </p:nvSpPr>
        <p:spPr>
          <a:xfrm>
            <a:off x="457200" y="3975100"/>
            <a:ext cx="4210050" cy="804863"/>
          </a:xfrm>
        </p:spPr>
        <p:txBody>
          <a:bodyPr>
            <a:normAutofit/>
          </a:bodyPr>
          <a:lstStyle>
            <a:lvl1pPr marL="0" indent="0">
              <a:buNone/>
              <a:defRPr sz="1400" baseline="0">
                <a:solidFill>
                  <a:schemeClr val="bg2"/>
                </a:solidFill>
              </a:defRPr>
            </a:lvl1pPr>
          </a:lstStyle>
          <a:p>
            <a:pPr lvl="0"/>
            <a:r>
              <a:rPr lang="de-DE" dirty="0" smtClean="0"/>
              <a:t>Datum</a:t>
            </a:r>
            <a:br>
              <a:rPr lang="de-DE" dirty="0" smtClean="0"/>
            </a:br>
            <a:r>
              <a:rPr lang="de-DE" dirty="0" smtClean="0"/>
              <a:t>Ort</a:t>
            </a:r>
            <a:endParaRPr lang="de-DE" dirty="0"/>
          </a:p>
        </p:txBody>
      </p:sp>
      <p:sp>
        <p:nvSpPr>
          <p:cNvPr id="8" name="Textplatzhalter 7"/>
          <p:cNvSpPr>
            <a:spLocks noGrp="1"/>
          </p:cNvSpPr>
          <p:nvPr>
            <p:ph type="body" sz="quarter" idx="12" hasCustomPrompt="1"/>
          </p:nvPr>
        </p:nvSpPr>
        <p:spPr>
          <a:xfrm>
            <a:off x="6030913" y="3382963"/>
            <a:ext cx="2851914" cy="530225"/>
          </a:xfrm>
        </p:spPr>
        <p:txBody>
          <a:bodyPr anchor="ctr" anchorCtr="0"/>
          <a:lstStyle>
            <a:lvl1pPr marL="0" indent="0">
              <a:buNone/>
              <a:defRPr>
                <a:solidFill>
                  <a:schemeClr val="bg2"/>
                </a:solidFill>
              </a:defRPr>
            </a:lvl1pPr>
          </a:lstStyle>
          <a:p>
            <a:pPr lvl="0"/>
            <a:r>
              <a:rPr lang="de-DE" dirty="0" smtClean="0"/>
              <a:t>Trainer 1</a:t>
            </a:r>
            <a:endParaRPr lang="de-DE" dirty="0"/>
          </a:p>
        </p:txBody>
      </p:sp>
      <p:sp>
        <p:nvSpPr>
          <p:cNvPr id="10" name="Textplatzhalter 9"/>
          <p:cNvSpPr>
            <a:spLocks noGrp="1"/>
          </p:cNvSpPr>
          <p:nvPr>
            <p:ph type="body" sz="quarter" idx="13" hasCustomPrompt="1"/>
          </p:nvPr>
        </p:nvSpPr>
        <p:spPr>
          <a:xfrm>
            <a:off x="6029999" y="4248000"/>
            <a:ext cx="2852827" cy="549275"/>
          </a:xfrm>
        </p:spPr>
        <p:txBody>
          <a:bodyPr anchor="ctr" anchorCtr="0"/>
          <a:lstStyle>
            <a:lvl1pPr marL="0" indent="0" algn="l">
              <a:buNone/>
              <a:defRPr baseline="0">
                <a:solidFill>
                  <a:schemeClr val="bg2"/>
                </a:solidFill>
              </a:defRPr>
            </a:lvl1pPr>
          </a:lstStyle>
          <a:p>
            <a:pPr lvl="0"/>
            <a:r>
              <a:rPr lang="de-DE" dirty="0" smtClean="0"/>
              <a:t>Trainer 2</a:t>
            </a:r>
            <a:endParaRPr lang="de-DE" dirty="0"/>
          </a:p>
        </p:txBody>
      </p:sp>
      <p:sp>
        <p:nvSpPr>
          <p:cNvPr id="12" name="Textplatzhalter 11"/>
          <p:cNvSpPr>
            <a:spLocks noGrp="1"/>
          </p:cNvSpPr>
          <p:nvPr>
            <p:ph type="body" sz="quarter" idx="14" hasCustomPrompt="1"/>
          </p:nvPr>
        </p:nvSpPr>
        <p:spPr>
          <a:xfrm>
            <a:off x="6030913" y="3833813"/>
            <a:ext cx="2851914" cy="420687"/>
          </a:xfrm>
        </p:spPr>
        <p:txBody>
          <a:bodyPr anchor="ctr" anchorCtr="0">
            <a:normAutofit/>
          </a:bodyPr>
          <a:lstStyle>
            <a:lvl1pPr marL="0" indent="0">
              <a:buNone/>
              <a:defRPr sz="1400" baseline="0">
                <a:solidFill>
                  <a:schemeClr val="bg2"/>
                </a:solidFill>
              </a:defRPr>
            </a:lvl1pPr>
          </a:lstStyle>
          <a:p>
            <a:pPr lvl="0"/>
            <a:r>
              <a:rPr lang="de-DE" dirty="0" smtClean="0"/>
              <a:t>E-Mail Trainer 1</a:t>
            </a:r>
            <a:endParaRPr lang="de-DE" dirty="0"/>
          </a:p>
        </p:txBody>
      </p:sp>
      <p:sp>
        <p:nvSpPr>
          <p:cNvPr id="15" name="Textplatzhalter 14"/>
          <p:cNvSpPr>
            <a:spLocks noGrp="1"/>
          </p:cNvSpPr>
          <p:nvPr>
            <p:ph type="body" sz="quarter" idx="15" hasCustomPrompt="1"/>
          </p:nvPr>
        </p:nvSpPr>
        <p:spPr>
          <a:xfrm>
            <a:off x="6030913" y="4705350"/>
            <a:ext cx="2851914" cy="330200"/>
          </a:xfrm>
        </p:spPr>
        <p:txBody>
          <a:bodyPr anchor="ctr" anchorCtr="0">
            <a:normAutofit/>
          </a:bodyPr>
          <a:lstStyle>
            <a:lvl1pPr marL="0" indent="0">
              <a:buNone/>
              <a:defRPr sz="1400" baseline="0">
                <a:solidFill>
                  <a:schemeClr val="bg2"/>
                </a:solidFill>
              </a:defRPr>
            </a:lvl1pPr>
          </a:lstStyle>
          <a:p>
            <a:pPr lvl="0"/>
            <a:r>
              <a:rPr lang="de-DE" dirty="0" smtClean="0"/>
              <a:t>E-Mail Trainer 2</a:t>
            </a:r>
            <a:endParaRPr lang="de-DE" dirty="0"/>
          </a:p>
        </p:txBody>
      </p:sp>
    </p:spTree>
    <p:extLst>
      <p:ext uri="{BB962C8B-B14F-4D97-AF65-F5344CB8AC3E}">
        <p14:creationId xmlns:p14="http://schemas.microsoft.com/office/powerpoint/2010/main" val="175536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ohne_Sub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smtClean="0"/>
              <a:t>Agenda ohne Sub Bild </a:t>
            </a:r>
            <a:endParaRPr lang="de-DE" dirty="0"/>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16" name="Inhaltsplatzhalter 2"/>
          <p:cNvSpPr>
            <a:spLocks noGrp="1"/>
          </p:cNvSpPr>
          <p:nvPr>
            <p:ph idx="13"/>
          </p:nvPr>
        </p:nvSpPr>
        <p:spPr>
          <a:xfrm>
            <a:off x="457200" y="1483200"/>
            <a:ext cx="4824000" cy="3042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a:t>
            </a:r>
            <a:r>
              <a:rPr lang="de-DE" dirty="0" smtClean="0"/>
              <a:t>bearbeiten</a:t>
            </a:r>
          </a:p>
          <a:p>
            <a:pPr lvl="0"/>
            <a:r>
              <a:rPr lang="de-DE" dirty="0" smtClean="0"/>
              <a:t>Zweite Zeile</a:t>
            </a:r>
          </a:p>
          <a:p>
            <a:pPr lvl="0"/>
            <a:endParaRPr lang="de-DE" dirty="0"/>
          </a:p>
        </p:txBody>
      </p:sp>
    </p:spTree>
    <p:extLst>
      <p:ext uri="{BB962C8B-B14F-4D97-AF65-F5344CB8AC3E}">
        <p14:creationId xmlns:p14="http://schemas.microsoft.com/office/powerpoint/2010/main" val="63698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_ohne Sub_ohne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smtClean="0"/>
              <a:t>Agenda ohne Sub ohne Bild  </a:t>
            </a:r>
            <a:endParaRPr lang="de-DE" dirty="0"/>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16" name="Inhaltsplatzhalter 2"/>
          <p:cNvSpPr>
            <a:spLocks noGrp="1"/>
          </p:cNvSpPr>
          <p:nvPr>
            <p:ph idx="13"/>
          </p:nvPr>
        </p:nvSpPr>
        <p:spPr>
          <a:xfrm>
            <a:off x="457199" y="1483200"/>
            <a:ext cx="8208000" cy="3240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a:t>
            </a:r>
            <a:r>
              <a:rPr lang="de-DE" dirty="0" smtClean="0"/>
              <a:t>bearbeiten</a:t>
            </a:r>
          </a:p>
          <a:p>
            <a:pPr lvl="0"/>
            <a:r>
              <a:rPr lang="de-DE" dirty="0" smtClean="0"/>
              <a:t>Zweite Zeile</a:t>
            </a:r>
          </a:p>
          <a:p>
            <a:pPr lvl="0"/>
            <a:endParaRPr lang="de-DE" dirty="0"/>
          </a:p>
        </p:txBody>
      </p:sp>
    </p:spTree>
    <p:extLst>
      <p:ext uri="{BB962C8B-B14F-4D97-AF65-F5344CB8AC3E}">
        <p14:creationId xmlns:p14="http://schemas.microsoft.com/office/powerpoint/2010/main" val="270159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mit_Sub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smtClean="0"/>
              <a:t>Agenda mit Sub Bild </a:t>
            </a:r>
            <a:endParaRPr lang="de-DE" dirty="0"/>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8"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smtClean="0"/>
              <a:t>Subtitel</a:t>
            </a:r>
            <a:r>
              <a:rPr lang="de-DE" dirty="0" smtClean="0"/>
              <a:t> der Agenda</a:t>
            </a:r>
            <a:endParaRPr lang="de-DE" dirty="0"/>
          </a:p>
        </p:txBody>
      </p:sp>
      <p:sp>
        <p:nvSpPr>
          <p:cNvPr id="16" name="Inhaltsplatzhalter 2"/>
          <p:cNvSpPr>
            <a:spLocks noGrp="1"/>
          </p:cNvSpPr>
          <p:nvPr>
            <p:ph idx="13"/>
          </p:nvPr>
        </p:nvSpPr>
        <p:spPr>
          <a:xfrm>
            <a:off x="457200" y="1692000"/>
            <a:ext cx="4824000" cy="2880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a:t>
            </a:r>
            <a:r>
              <a:rPr lang="de-DE" dirty="0" smtClean="0"/>
              <a:t>bearbeiten</a:t>
            </a:r>
          </a:p>
          <a:p>
            <a:pPr lvl="0"/>
            <a:r>
              <a:rPr lang="de-DE" dirty="0" smtClean="0"/>
              <a:t>Zweite Zeile</a:t>
            </a:r>
          </a:p>
          <a:p>
            <a:pPr lvl="0"/>
            <a:endParaRPr lang="de-DE" dirty="0"/>
          </a:p>
        </p:txBody>
      </p:sp>
    </p:spTree>
    <p:extLst>
      <p:ext uri="{BB962C8B-B14F-4D97-AF65-F5344CB8AC3E}">
        <p14:creationId xmlns:p14="http://schemas.microsoft.com/office/powerpoint/2010/main" val="156442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_mit_Sub_ohne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smtClean="0"/>
              <a:t>Agenda mit Sub ohne Bild </a:t>
            </a:r>
            <a:endParaRPr lang="de-DE" dirty="0"/>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8"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smtClean="0"/>
              <a:t>Subtitel</a:t>
            </a:r>
            <a:r>
              <a:rPr lang="de-DE" dirty="0" smtClean="0"/>
              <a:t> der Agenda</a:t>
            </a:r>
            <a:endParaRPr lang="de-DE" dirty="0"/>
          </a:p>
        </p:txBody>
      </p:sp>
      <p:sp>
        <p:nvSpPr>
          <p:cNvPr id="16" name="Inhaltsplatzhalter 2"/>
          <p:cNvSpPr>
            <a:spLocks noGrp="1"/>
          </p:cNvSpPr>
          <p:nvPr>
            <p:ph idx="13"/>
          </p:nvPr>
        </p:nvSpPr>
        <p:spPr>
          <a:xfrm>
            <a:off x="457200" y="1692000"/>
            <a:ext cx="8208000" cy="3042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a:t>
            </a:r>
            <a:r>
              <a:rPr lang="de-DE" dirty="0" smtClean="0"/>
              <a:t>bearbeiten</a:t>
            </a:r>
          </a:p>
          <a:p>
            <a:pPr lvl="0"/>
            <a:r>
              <a:rPr lang="de-DE" dirty="0" smtClean="0"/>
              <a:t>Zweite Zeile</a:t>
            </a:r>
          </a:p>
          <a:p>
            <a:pPr lvl="0"/>
            <a:endParaRPr lang="de-DE" dirty="0"/>
          </a:p>
        </p:txBody>
      </p:sp>
    </p:spTree>
    <p:extLst>
      <p:ext uri="{BB962C8B-B14F-4D97-AF65-F5344CB8AC3E}">
        <p14:creationId xmlns:p14="http://schemas.microsoft.com/office/powerpoint/2010/main" val="1751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Übung_ohne_Sub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baseline="0"/>
            </a:lvl1pPr>
          </a:lstStyle>
          <a:p>
            <a:r>
              <a:rPr lang="de-DE" dirty="0" smtClean="0"/>
              <a:t>Übung ohne Sub Bild</a:t>
            </a:r>
            <a:endParaRPr lang="de-DE" dirty="0"/>
          </a:p>
        </p:txBody>
      </p:sp>
      <p:sp>
        <p:nvSpPr>
          <p:cNvPr id="7" name="Inhaltsplatzhalter 2"/>
          <p:cNvSpPr>
            <a:spLocks noGrp="1"/>
          </p:cNvSpPr>
          <p:nvPr>
            <p:ph idx="12"/>
          </p:nvPr>
        </p:nvSpPr>
        <p:spPr>
          <a:xfrm>
            <a:off x="457199" y="1483200"/>
            <a:ext cx="4824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smtClean="0"/>
              <a:t>10 min</a:t>
            </a:r>
            <a:endParaRPr lang="de-DE" dirty="0"/>
          </a:p>
        </p:txBody>
      </p:sp>
    </p:spTree>
    <p:extLst>
      <p:ext uri="{BB962C8B-B14F-4D97-AF65-F5344CB8AC3E}">
        <p14:creationId xmlns:p14="http://schemas.microsoft.com/office/powerpoint/2010/main" val="148431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Übung_ohne_Sub_ohne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baseline="0"/>
            </a:lvl1pPr>
          </a:lstStyle>
          <a:p>
            <a:r>
              <a:rPr lang="de-DE" dirty="0" smtClean="0"/>
              <a:t>Übung ohne Sub ohne Bild</a:t>
            </a:r>
            <a:endParaRPr lang="de-DE" dirty="0"/>
          </a:p>
        </p:txBody>
      </p:sp>
      <p:sp>
        <p:nvSpPr>
          <p:cNvPr id="7" name="Inhaltsplatzhalter 2"/>
          <p:cNvSpPr>
            <a:spLocks noGrp="1"/>
          </p:cNvSpPr>
          <p:nvPr>
            <p:ph idx="12"/>
          </p:nvPr>
        </p:nvSpPr>
        <p:spPr>
          <a:xfrm>
            <a:off x="457199" y="1483200"/>
            <a:ext cx="8208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smtClean="0"/>
              <a:t>10 min</a:t>
            </a:r>
            <a:endParaRPr lang="de-DE" dirty="0"/>
          </a:p>
        </p:txBody>
      </p:sp>
    </p:spTree>
    <p:extLst>
      <p:ext uri="{BB962C8B-B14F-4D97-AF65-F5344CB8AC3E}">
        <p14:creationId xmlns:p14="http://schemas.microsoft.com/office/powerpoint/2010/main" val="19935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Übung_mit_Sub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a:lvl1pPr>
          </a:lstStyle>
          <a:p>
            <a:r>
              <a:rPr lang="de-DE" dirty="0" smtClean="0"/>
              <a:t>Übung mit Sub Bild</a:t>
            </a:r>
            <a:endParaRPr lang="de-DE" dirty="0"/>
          </a:p>
        </p:txBody>
      </p:sp>
      <p:sp>
        <p:nvSpPr>
          <p:cNvPr id="7" name="Inhaltsplatzhalter 2"/>
          <p:cNvSpPr>
            <a:spLocks noGrp="1"/>
          </p:cNvSpPr>
          <p:nvPr>
            <p:ph idx="12"/>
          </p:nvPr>
        </p:nvSpPr>
        <p:spPr>
          <a:xfrm>
            <a:off x="457199" y="1692000"/>
            <a:ext cx="4824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smtClean="0"/>
              <a:t>10 min</a:t>
            </a:r>
            <a:endParaRPr lang="de-DE" dirty="0"/>
          </a:p>
        </p:txBody>
      </p:sp>
      <p:sp>
        <p:nvSpPr>
          <p:cNvPr id="11"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smtClean="0"/>
              <a:t>Subtitel</a:t>
            </a:r>
            <a:r>
              <a:rPr lang="de-DE" dirty="0" smtClean="0"/>
              <a:t> der Agenda</a:t>
            </a:r>
            <a:endParaRPr lang="de-DE" dirty="0"/>
          </a:p>
        </p:txBody>
      </p:sp>
    </p:spTree>
    <p:extLst>
      <p:ext uri="{BB962C8B-B14F-4D97-AF65-F5344CB8AC3E}">
        <p14:creationId xmlns:p14="http://schemas.microsoft.com/office/powerpoint/2010/main" val="47108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image" Target="../media/image1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Bild 1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9144000" cy="1817278"/>
          </a:xfrm>
          <a:prstGeom prst="rect">
            <a:avLst/>
          </a:prstGeom>
        </p:spPr>
      </p:pic>
      <p:sp>
        <p:nvSpPr>
          <p:cNvPr id="2" name="Title Placeholder 1"/>
          <p:cNvSpPr>
            <a:spLocks noGrp="1"/>
          </p:cNvSpPr>
          <p:nvPr>
            <p:ph type="title"/>
          </p:nvPr>
        </p:nvSpPr>
        <p:spPr>
          <a:xfrm>
            <a:off x="457200" y="640234"/>
            <a:ext cx="8208000" cy="783696"/>
          </a:xfrm>
          <a:prstGeom prst="rect">
            <a:avLst/>
          </a:prstGeom>
        </p:spPr>
        <p:txBody>
          <a:bodyPr vert="horz" lIns="91440" tIns="45720" rIns="91440" bIns="45720" rtlCol="0" anchor="ctr">
            <a:normAutofit/>
          </a:bodyPr>
          <a:lstStyle/>
          <a:p>
            <a:r>
              <a:rPr lang="de-DE" dirty="0" smtClean="0"/>
              <a:t>Mastertitelformat bearbeiten</a:t>
            </a:r>
            <a:endParaRPr lang="en-US" dirty="0"/>
          </a:p>
        </p:txBody>
      </p:sp>
      <p:sp>
        <p:nvSpPr>
          <p:cNvPr id="3" name="Text Placeholder 2"/>
          <p:cNvSpPr>
            <a:spLocks noGrp="1"/>
          </p:cNvSpPr>
          <p:nvPr>
            <p:ph type="body" idx="1"/>
          </p:nvPr>
        </p:nvSpPr>
        <p:spPr>
          <a:xfrm>
            <a:off x="457200" y="1997676"/>
            <a:ext cx="8229600" cy="2609646"/>
          </a:xfrm>
          <a:prstGeom prst="rect">
            <a:avLst/>
          </a:prstGeom>
        </p:spPr>
        <p:txBody>
          <a:bodyPr vert="horz" lIns="91440" tIns="45720" rIns="91440" bIns="45720" rtlCol="0">
            <a:normAutofit/>
          </a:bodyPr>
          <a:lstStyle/>
          <a:p>
            <a:pPr lvl="0"/>
            <a:r>
              <a:rPr lang="de-DE" dirty="0" smtClean="0"/>
              <a:t>Erste Ebene</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oter Placeholder 4"/>
          <p:cNvSpPr>
            <a:spLocks noGrp="1"/>
          </p:cNvSpPr>
          <p:nvPr>
            <p:ph type="ftr" sz="quarter" idx="3"/>
          </p:nvPr>
        </p:nvSpPr>
        <p:spPr>
          <a:xfrm>
            <a:off x="1375021" y="276387"/>
            <a:ext cx="2895600" cy="264310"/>
          </a:xfrm>
          <a:prstGeom prst="rect">
            <a:avLst/>
          </a:prstGeom>
        </p:spPr>
        <p:txBody>
          <a:bodyPr vert="horz" lIns="91440" tIns="45720" rIns="91440" bIns="45720" rtlCol="0" anchor="ctr"/>
          <a:lstStyle>
            <a:lvl1pPr algn="l">
              <a:defRPr sz="1000">
                <a:solidFill>
                  <a:schemeClr val="bg2"/>
                </a:solidFill>
              </a:defRPr>
            </a:lvl1pPr>
          </a:lstStyle>
          <a:p>
            <a:r>
              <a:rPr lang="en-US" smtClean="0"/>
              <a:t>Experts in agile software engineering</a:t>
            </a:r>
            <a:endParaRPr lang="de-DE" dirty="0"/>
          </a:p>
        </p:txBody>
      </p:sp>
      <p:pic>
        <p:nvPicPr>
          <p:cNvPr id="18" name="Bild 1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42007" y="57134"/>
            <a:ext cx="484921" cy="498392"/>
          </a:xfrm>
          <a:prstGeom prst="rect">
            <a:avLst/>
          </a:prstGeom>
        </p:spPr>
      </p:pic>
      <p:pic>
        <p:nvPicPr>
          <p:cNvPr id="19" name="Picture 16" descr="andrena-logo-2009"/>
          <p:cNvPicPr>
            <a:picLocks noChangeAspect="1" noChangeArrowheads="1"/>
          </p:cNvPicPr>
          <p:nvPr/>
        </p:nvPicPr>
        <p:blipFill>
          <a:blip r:embed="rId21" cstate="print"/>
          <a:srcRect/>
          <a:stretch>
            <a:fillRect/>
          </a:stretch>
        </p:blipFill>
        <p:spPr bwMode="auto">
          <a:xfrm>
            <a:off x="395536" y="303071"/>
            <a:ext cx="720080" cy="252455"/>
          </a:xfrm>
          <a:prstGeom prst="rect">
            <a:avLst/>
          </a:prstGeom>
          <a:noFill/>
          <a:ln w="9525">
            <a:noFill/>
            <a:miter lim="800000"/>
            <a:headEnd/>
            <a:tailEnd/>
          </a:ln>
        </p:spPr>
      </p:pic>
      <p:cxnSp>
        <p:nvCxnSpPr>
          <p:cNvPr id="20" name="Gerade Verbindung 19"/>
          <p:cNvCxnSpPr/>
          <p:nvPr/>
        </p:nvCxnSpPr>
        <p:spPr>
          <a:xfrm>
            <a:off x="251520" y="627534"/>
            <a:ext cx="8568952" cy="0"/>
          </a:xfrm>
          <a:prstGeom prst="line">
            <a:avLst/>
          </a:prstGeom>
          <a:ln w="63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1" name="Bild 20" descr="Titelseite-Prismen.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532440" y="4701615"/>
            <a:ext cx="578274" cy="424643"/>
          </a:xfrm>
          <a:prstGeom prst="rect">
            <a:avLst/>
          </a:prstGeom>
        </p:spPr>
      </p:pic>
      <p:sp>
        <p:nvSpPr>
          <p:cNvPr id="24"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fld id="{6C6AE60A-B69C-4790-82F7-3882EDF23186}" type="slidenum">
              <a:rPr lang="de-DE" smtClean="0"/>
              <a:pPr/>
              <a:t>‹Nr.›</a:t>
            </a:fld>
            <a:endParaRPr lang="de-DE" dirty="0"/>
          </a:p>
        </p:txBody>
      </p:sp>
      <p:sp>
        <p:nvSpPr>
          <p:cNvPr id="30" name="Footer Placeholder 4"/>
          <p:cNvSpPr txBox="1">
            <a:spLocks/>
          </p:cNvSpPr>
          <p:nvPr/>
        </p:nvSpPr>
        <p:spPr>
          <a:xfrm>
            <a:off x="152754" y="4812264"/>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t>© 2018 andrena objects ag  </a:t>
            </a:r>
          </a:p>
        </p:txBody>
      </p:sp>
    </p:spTree>
    <p:extLst>
      <p:ext uri="{BB962C8B-B14F-4D97-AF65-F5344CB8AC3E}">
        <p14:creationId xmlns:p14="http://schemas.microsoft.com/office/powerpoint/2010/main" val="3920660545"/>
      </p:ext>
    </p:extLst>
  </p:cSld>
  <p:clrMap bg1="lt1" tx1="dk1" bg2="lt2" tx2="dk2" accent1="accent1" accent2="accent2" accent3="accent3" accent4="accent4" accent5="accent5" accent6="accent6" hlink="hlink" folHlink="folHlink"/>
  <p:sldLayoutIdLst>
    <p:sldLayoutId id="2147493545" r:id="rId1"/>
    <p:sldLayoutId id="2147493546" r:id="rId2"/>
    <p:sldLayoutId id="2147493558" r:id="rId3"/>
    <p:sldLayoutId id="2147493561" r:id="rId4"/>
    <p:sldLayoutId id="2147493553" r:id="rId5"/>
    <p:sldLayoutId id="2147493562" r:id="rId6"/>
    <p:sldLayoutId id="2147493560" r:id="rId7"/>
    <p:sldLayoutId id="2147493563" r:id="rId8"/>
    <p:sldLayoutId id="2147493552" r:id="rId9"/>
    <p:sldLayoutId id="2147493564" r:id="rId10"/>
    <p:sldLayoutId id="2147493550" r:id="rId11"/>
    <p:sldLayoutId id="2147493554" r:id="rId12"/>
    <p:sldLayoutId id="2147493559" r:id="rId13"/>
    <p:sldLayoutId id="2147493555" r:id="rId14"/>
    <p:sldLayoutId id="2147493534" r:id="rId15"/>
    <p:sldLayoutId id="2147493556" r:id="rId16"/>
    <p:sldLayoutId id="2147493557" r:id="rId17"/>
  </p:sldLayoutIdLst>
  <p:timing>
    <p:tnLst>
      <p:par>
        <p:cTn id="1" dur="indefinite" restart="never" nodeType="tmRoot"/>
      </p:par>
    </p:tnLst>
  </p:timing>
  <p:hf hdr="0" dt="0"/>
  <p:txStyles>
    <p:titleStyle>
      <a:lvl1pPr algn="l" defTabSz="457200" rtl="0" eaLnBrk="1" latinLnBrk="0" hangingPunct="1">
        <a:spcBef>
          <a:spcPct val="0"/>
        </a:spcBef>
        <a:buNone/>
        <a:defRPr sz="24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2068" y="1"/>
            <a:ext cx="9099864" cy="512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375021" y="276387"/>
            <a:ext cx="2895600" cy="264310"/>
          </a:xfrm>
          <a:prstGeom prst="rect">
            <a:avLst/>
          </a:prstGeom>
        </p:spPr>
        <p:txBody>
          <a:bodyPr vert="horz" lIns="91440" tIns="45720" rIns="91440" bIns="45720" rtlCol="0" anchor="ctr"/>
          <a:lstStyle>
            <a:lvl1pPr algn="l">
              <a:defRPr sz="1000">
                <a:solidFill>
                  <a:schemeClr val="bg2"/>
                </a:solidFill>
              </a:defRPr>
            </a:lvl1pPr>
          </a:lstStyle>
          <a:p>
            <a:r>
              <a:rPr lang="en-US" smtClean="0">
                <a:solidFill>
                  <a:srgbClr val="BABABA"/>
                </a:solidFill>
              </a:rPr>
              <a:t>Experts in agile software engineering</a:t>
            </a:r>
            <a:endParaRPr lang="de-DE" dirty="0">
              <a:solidFill>
                <a:srgbClr val="BABABA"/>
              </a:solidFill>
            </a:endParaRPr>
          </a:p>
        </p:txBody>
      </p:sp>
      <p:pic>
        <p:nvPicPr>
          <p:cNvPr id="18" name="Bild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2007" y="57134"/>
            <a:ext cx="484921" cy="498392"/>
          </a:xfrm>
          <a:prstGeom prst="rect">
            <a:avLst/>
          </a:prstGeom>
        </p:spPr>
      </p:pic>
      <p:pic>
        <p:nvPicPr>
          <p:cNvPr id="19" name="Picture 16" descr="andrena-logo-2009"/>
          <p:cNvPicPr>
            <a:picLocks noChangeAspect="1" noChangeArrowheads="1"/>
          </p:cNvPicPr>
          <p:nvPr/>
        </p:nvPicPr>
        <p:blipFill>
          <a:blip r:embed="rId6" cstate="print"/>
          <a:srcRect/>
          <a:stretch>
            <a:fillRect/>
          </a:stretch>
        </p:blipFill>
        <p:spPr bwMode="auto">
          <a:xfrm>
            <a:off x="395536" y="303071"/>
            <a:ext cx="720080" cy="252455"/>
          </a:xfrm>
          <a:prstGeom prst="rect">
            <a:avLst/>
          </a:prstGeom>
          <a:noFill/>
          <a:ln w="9525">
            <a:noFill/>
            <a:miter lim="800000"/>
            <a:headEnd/>
            <a:tailEnd/>
          </a:ln>
        </p:spPr>
      </p:pic>
      <p:cxnSp>
        <p:nvCxnSpPr>
          <p:cNvPr id="20" name="Gerade Verbindung 19"/>
          <p:cNvCxnSpPr/>
          <p:nvPr/>
        </p:nvCxnSpPr>
        <p:spPr>
          <a:xfrm>
            <a:off x="251520" y="627534"/>
            <a:ext cx="8568952" cy="0"/>
          </a:xfrm>
          <a:prstGeom prst="line">
            <a:avLst/>
          </a:prstGeom>
          <a:ln w="63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1" name="Bild 20" descr="Titelseite-Prisme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2440" y="4701615"/>
            <a:ext cx="578274" cy="424643"/>
          </a:xfrm>
          <a:prstGeom prst="rect">
            <a:avLst/>
          </a:prstGeom>
        </p:spPr>
      </p:pic>
      <p:sp>
        <p:nvSpPr>
          <p:cNvPr id="24"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fld id="{6C6AE60A-B69C-4790-82F7-3882EDF23186}" type="slidenum">
              <a:rPr lang="de-DE" smtClean="0">
                <a:solidFill>
                  <a:srgbClr val="51A025"/>
                </a:solidFill>
              </a:rPr>
              <a:pPr/>
              <a:t>‹Nr.›</a:t>
            </a:fld>
            <a:endParaRPr lang="de-DE" dirty="0">
              <a:solidFill>
                <a:srgbClr val="51A025"/>
              </a:solidFill>
            </a:endParaRPr>
          </a:p>
        </p:txBody>
      </p:sp>
      <p:sp>
        <p:nvSpPr>
          <p:cNvPr id="30" name="Footer Placeholder 4"/>
          <p:cNvSpPr txBox="1">
            <a:spLocks/>
          </p:cNvSpPr>
          <p:nvPr/>
        </p:nvSpPr>
        <p:spPr>
          <a:xfrm>
            <a:off x="152754" y="4812264"/>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solidFill>
                  <a:srgbClr val="BABABA"/>
                </a:solidFill>
              </a:rPr>
              <a:t>© 2018 andrena objects ag  </a:t>
            </a:r>
          </a:p>
        </p:txBody>
      </p:sp>
      <p:sp>
        <p:nvSpPr>
          <p:cNvPr id="15" name="Title Placeholder 1"/>
          <p:cNvSpPr>
            <a:spLocks noGrp="1"/>
          </p:cNvSpPr>
          <p:nvPr>
            <p:ph type="title"/>
          </p:nvPr>
        </p:nvSpPr>
        <p:spPr>
          <a:xfrm>
            <a:off x="457200" y="640234"/>
            <a:ext cx="8229600" cy="783696"/>
          </a:xfrm>
          <a:prstGeom prst="rect">
            <a:avLst/>
          </a:prstGeom>
        </p:spPr>
        <p:txBody>
          <a:bodyPr vert="horz" lIns="91440" tIns="45720" rIns="91440" bIns="45720" rtlCol="0" anchor="ctr">
            <a:normAutofit/>
          </a:bodyPr>
          <a:lstStyle/>
          <a:p>
            <a:r>
              <a:rPr lang="de-DE" dirty="0" smtClean="0"/>
              <a:t>Mastertitelformat bearbeiten</a:t>
            </a:r>
            <a:endParaRPr lang="en-US" dirty="0"/>
          </a:p>
        </p:txBody>
      </p:sp>
      <p:sp>
        <p:nvSpPr>
          <p:cNvPr id="16" name="Text Placeholder 2"/>
          <p:cNvSpPr>
            <a:spLocks noGrp="1"/>
          </p:cNvSpPr>
          <p:nvPr>
            <p:ph type="body" idx="1"/>
          </p:nvPr>
        </p:nvSpPr>
        <p:spPr>
          <a:xfrm>
            <a:off x="457200" y="1997676"/>
            <a:ext cx="8229600" cy="2609646"/>
          </a:xfrm>
          <a:prstGeom prst="rect">
            <a:avLst/>
          </a:prstGeom>
        </p:spPr>
        <p:txBody>
          <a:bodyPr vert="horz" lIns="91440" tIns="45720" rIns="91440" bIns="45720" rtlCol="0">
            <a:normAutofit/>
          </a:bodyPr>
          <a:lstStyle/>
          <a:p>
            <a:pPr lvl="0"/>
            <a:r>
              <a:rPr lang="de-DE" dirty="0" smtClean="0"/>
              <a:t>Erste Ebene</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014052459"/>
      </p:ext>
    </p:extLst>
  </p:cSld>
  <p:clrMap bg1="lt1" tx1="dk1" bg2="lt2" tx2="dk2" accent1="accent1" accent2="accent2" accent3="accent3" accent4="accent4" accent5="accent5" accent6="accent6" hlink="hlink" folHlink="folHlink"/>
  <p:sldLayoutIdLst>
    <p:sldLayoutId id="2147493489" r:id="rId1"/>
    <p:sldLayoutId id="2147493548" r:id="rId2"/>
  </p:sldLayoutIdLst>
  <p:hf hdr="0" dt="0"/>
  <p:txStyles>
    <p:titleStyle>
      <a:lvl1pPr algn="l" defTabSz="457200" rtl="0" eaLnBrk="1" latinLnBrk="0" hangingPunct="1">
        <a:spcBef>
          <a:spcPct val="0"/>
        </a:spcBef>
        <a:buNone/>
        <a:defRPr sz="28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err="1"/>
              <a:t>a</a:t>
            </a:r>
            <a:r>
              <a:rPr lang="de-DE" dirty="0" err="1" smtClean="0"/>
              <a:t>ndrena</a:t>
            </a:r>
            <a:r>
              <a:rPr lang="de-DE" dirty="0" smtClean="0"/>
              <a:t> </a:t>
            </a:r>
            <a:r>
              <a:rPr lang="de-DE" dirty="0" err="1" smtClean="0"/>
              <a:t>objects</a:t>
            </a:r>
            <a:r>
              <a:rPr lang="de-DE" dirty="0" smtClean="0"/>
              <a:t> </a:t>
            </a:r>
            <a:r>
              <a:rPr lang="de-DE" dirty="0" err="1" smtClean="0"/>
              <a:t>ag</a:t>
            </a:r>
            <a:endParaRPr lang="de-DE" dirty="0"/>
          </a:p>
        </p:txBody>
      </p:sp>
      <p:sp>
        <p:nvSpPr>
          <p:cNvPr id="3" name="Titel 2"/>
          <p:cNvSpPr>
            <a:spLocks noGrp="1"/>
          </p:cNvSpPr>
          <p:nvPr>
            <p:ph type="title"/>
          </p:nvPr>
        </p:nvSpPr>
        <p:spPr/>
        <p:txBody>
          <a:bodyPr/>
          <a:lstStyle/>
          <a:p>
            <a:r>
              <a:rPr lang="de-DE" dirty="0" err="1" smtClean="0"/>
              <a:t>Junit</a:t>
            </a:r>
            <a:r>
              <a:rPr lang="de-DE" dirty="0" smtClean="0"/>
              <a:t> 5</a:t>
            </a:r>
            <a:endParaRPr lang="de-DE" dirty="0"/>
          </a:p>
        </p:txBody>
      </p:sp>
      <p:sp>
        <p:nvSpPr>
          <p:cNvPr id="4" name="Textplatzhalter 3"/>
          <p:cNvSpPr>
            <a:spLocks noGrp="1"/>
          </p:cNvSpPr>
          <p:nvPr>
            <p:ph type="body" sz="quarter" idx="10"/>
          </p:nvPr>
        </p:nvSpPr>
        <p:spPr/>
        <p:txBody>
          <a:bodyPr/>
          <a:lstStyle/>
          <a:p>
            <a:r>
              <a:rPr lang="de-DE" dirty="0" smtClean="0"/>
              <a:t>Das will ich jetzt auch benutzen!</a:t>
            </a:r>
            <a:endParaRPr lang="de-DE" dirty="0"/>
          </a:p>
        </p:txBody>
      </p:sp>
      <p:sp>
        <p:nvSpPr>
          <p:cNvPr id="9" name="Textplatzhalter 8"/>
          <p:cNvSpPr>
            <a:spLocks noGrp="1"/>
          </p:cNvSpPr>
          <p:nvPr>
            <p:ph type="body" sz="quarter" idx="11"/>
          </p:nvPr>
        </p:nvSpPr>
        <p:spPr/>
        <p:txBody>
          <a:bodyPr/>
          <a:lstStyle/>
          <a:p>
            <a:r>
              <a:rPr lang="de-DE" dirty="0" smtClean="0"/>
              <a:t>22. Juni 2018</a:t>
            </a:r>
          </a:p>
          <a:p>
            <a:r>
              <a:rPr lang="de-DE" dirty="0" smtClean="0"/>
              <a:t>Entwicklertag Karlsruhe</a:t>
            </a:r>
            <a:endParaRPr lang="de-DE" dirty="0"/>
          </a:p>
        </p:txBody>
      </p:sp>
      <p:sp>
        <p:nvSpPr>
          <p:cNvPr id="10" name="Textplatzhalter 9"/>
          <p:cNvSpPr>
            <a:spLocks noGrp="1"/>
          </p:cNvSpPr>
          <p:nvPr>
            <p:ph type="body" sz="quarter" idx="12"/>
          </p:nvPr>
        </p:nvSpPr>
        <p:spPr/>
        <p:txBody>
          <a:bodyPr/>
          <a:lstStyle/>
          <a:p>
            <a:r>
              <a:rPr lang="de-DE" dirty="0" smtClean="0"/>
              <a:t>Claudia Fuhrmann</a:t>
            </a:r>
            <a:endParaRPr lang="de-DE" dirty="0"/>
          </a:p>
        </p:txBody>
      </p:sp>
      <p:sp>
        <p:nvSpPr>
          <p:cNvPr id="11" name="Textplatzhalter 10"/>
          <p:cNvSpPr>
            <a:spLocks noGrp="1"/>
          </p:cNvSpPr>
          <p:nvPr>
            <p:ph type="body" sz="quarter" idx="13"/>
          </p:nvPr>
        </p:nvSpPr>
        <p:spPr>
          <a:xfrm>
            <a:off x="6029999" y="4186125"/>
            <a:ext cx="2852827" cy="549275"/>
          </a:xfrm>
        </p:spPr>
        <p:txBody>
          <a:bodyPr/>
          <a:lstStyle/>
          <a:p>
            <a:r>
              <a:rPr lang="de-DE" dirty="0" smtClean="0"/>
              <a:t>Felix Schlosser</a:t>
            </a:r>
            <a:endParaRPr lang="de-DE" dirty="0"/>
          </a:p>
        </p:txBody>
      </p:sp>
      <p:sp>
        <p:nvSpPr>
          <p:cNvPr id="12" name="Textplatzhalter 11"/>
          <p:cNvSpPr>
            <a:spLocks noGrp="1"/>
          </p:cNvSpPr>
          <p:nvPr>
            <p:ph type="body" sz="quarter" idx="14"/>
          </p:nvPr>
        </p:nvSpPr>
        <p:spPr>
          <a:xfrm>
            <a:off x="6030913" y="3833813"/>
            <a:ext cx="2550008" cy="420687"/>
          </a:xfrm>
        </p:spPr>
        <p:txBody>
          <a:bodyPr/>
          <a:lstStyle/>
          <a:p>
            <a:r>
              <a:rPr lang="de-DE" sz="1800" dirty="0" smtClean="0"/>
              <a:t>Dirk Tröndle</a:t>
            </a:r>
            <a:endParaRPr lang="de-DE" sz="1800" dirty="0"/>
          </a:p>
        </p:txBody>
      </p:sp>
      <p:sp>
        <p:nvSpPr>
          <p:cNvPr id="13" name="Textplatzhalter 12"/>
          <p:cNvSpPr>
            <a:spLocks noGrp="1"/>
          </p:cNvSpPr>
          <p:nvPr>
            <p:ph type="body" sz="quarter" idx="15"/>
          </p:nvPr>
        </p:nvSpPr>
        <p:spPr>
          <a:xfrm>
            <a:off x="6030912" y="4705350"/>
            <a:ext cx="2550009" cy="330200"/>
          </a:xfrm>
        </p:spPr>
        <p:txBody>
          <a:bodyPr>
            <a:noAutofit/>
          </a:bodyPr>
          <a:lstStyle/>
          <a:p>
            <a:r>
              <a:rPr lang="de-DE" sz="1800" dirty="0" smtClean="0"/>
              <a:t>Johannes </a:t>
            </a:r>
            <a:r>
              <a:rPr lang="de-DE" sz="1800" dirty="0"/>
              <a:t>Göring</a:t>
            </a:r>
            <a:endParaRPr lang="de-DE" sz="1800" dirty="0"/>
          </a:p>
        </p:txBody>
      </p:sp>
    </p:spTree>
    <p:extLst>
      <p:ext uri="{BB962C8B-B14F-4D97-AF65-F5344CB8AC3E}">
        <p14:creationId xmlns:p14="http://schemas.microsoft.com/office/powerpoint/2010/main" val="2861039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de-DE" dirty="0" smtClean="0"/>
              <a:t>Beispiel für „Text mit Sub ohne Bild“</a:t>
            </a:r>
            <a:endParaRPr lang="de-DE" dirty="0"/>
          </a:p>
        </p:txBody>
      </p:sp>
      <p:sp>
        <p:nvSpPr>
          <p:cNvPr id="4" name="Inhaltsplatzhalter 3"/>
          <p:cNvSpPr>
            <a:spLocks noGrp="1"/>
          </p:cNvSpPr>
          <p:nvPr>
            <p:ph idx="12"/>
          </p:nvPr>
        </p:nvSpPr>
        <p:spPr/>
        <p:txBody>
          <a:bodyPr/>
          <a:lstStyle/>
          <a:p>
            <a:pPr marL="0" indent="0">
              <a:buNone/>
            </a:pPr>
            <a:r>
              <a:rPr lang="de-DE" dirty="0" smtClean="0"/>
              <a:t>Hier ist jetzt über die ganze Folie hinweg Platz für Text. Wenn man ein Bild möchte, bitte das Layout „Titel </a:t>
            </a:r>
            <a:r>
              <a:rPr lang="de-DE" dirty="0" err="1" smtClean="0"/>
              <a:t>subtitel</a:t>
            </a:r>
            <a:r>
              <a:rPr lang="de-DE" dirty="0" smtClean="0"/>
              <a:t> Text Platz für Bild“ nehmen.</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10</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quarter" idx="13"/>
          </p:nvPr>
        </p:nvSpPr>
        <p:spPr/>
        <p:txBody>
          <a:bodyPr/>
          <a:lstStyle/>
          <a:p>
            <a:r>
              <a:rPr lang="de-DE" dirty="0" smtClean="0"/>
              <a:t>Ich bin wie immer der </a:t>
            </a:r>
            <a:r>
              <a:rPr lang="de-DE" dirty="0" err="1" smtClean="0"/>
              <a:t>Subtitel</a:t>
            </a:r>
            <a:endParaRPr lang="de-DE" dirty="0"/>
          </a:p>
        </p:txBody>
      </p:sp>
    </p:spTree>
    <p:extLst>
      <p:ext uri="{BB962C8B-B14F-4D97-AF65-F5344CB8AC3E}">
        <p14:creationId xmlns:p14="http://schemas.microsoft.com/office/powerpoint/2010/main" val="287890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für „Titel ohne Sub“ (hat auch sonst nix, alles frei)</a:t>
            </a:r>
            <a:endParaRPr lang="de-DE" dirty="0"/>
          </a:p>
        </p:txBody>
      </p:sp>
      <p:sp>
        <p:nvSpPr>
          <p:cNvPr id="3" name="Foliennummernplatzhalter 2"/>
          <p:cNvSpPr>
            <a:spLocks noGrp="1"/>
          </p:cNvSpPr>
          <p:nvPr>
            <p:ph type="sldNum" sz="quarter" idx="11"/>
          </p:nvPr>
        </p:nvSpPr>
        <p:spPr/>
        <p:txBody>
          <a:bodyPr/>
          <a:lstStyle/>
          <a:p>
            <a:fld id="{6C6AE60A-B69C-4790-82F7-3882EDF23186}" type="slidenum">
              <a:rPr lang="de-DE" smtClean="0"/>
              <a:pPr/>
              <a:t>11</a:t>
            </a:fld>
            <a:endParaRPr lang="de-DE" dirty="0"/>
          </a:p>
        </p:txBody>
      </p:sp>
      <p:sp>
        <p:nvSpPr>
          <p:cNvPr id="4" name="Fußzeilenplatzhalter 3"/>
          <p:cNvSpPr>
            <a:spLocks noGrp="1"/>
          </p:cNvSpPr>
          <p:nvPr>
            <p:ph type="ftr" sz="quarter" idx="10"/>
          </p:nvPr>
        </p:nvSpPr>
        <p:spPr/>
        <p:txBody>
          <a:bodyPr/>
          <a:lstStyle/>
          <a:p>
            <a:r>
              <a:rPr lang="en-US" smtClean="0"/>
              <a:t>Experts in agile software engineering</a:t>
            </a:r>
            <a:endParaRPr lang="de-DE" dirty="0"/>
          </a:p>
        </p:txBody>
      </p:sp>
    </p:spTree>
    <p:extLst>
      <p:ext uri="{BB962C8B-B14F-4D97-AF65-F5344CB8AC3E}">
        <p14:creationId xmlns:p14="http://schemas.microsoft.com/office/powerpoint/2010/main" val="427819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für „Titel mit Sub“ (und sonst nix)</a:t>
            </a:r>
            <a:endParaRPr lang="de-DE" dirty="0"/>
          </a:p>
        </p:txBody>
      </p:sp>
      <p:sp>
        <p:nvSpPr>
          <p:cNvPr id="3" name="Foliennummernplatzhalter 2"/>
          <p:cNvSpPr>
            <a:spLocks noGrp="1"/>
          </p:cNvSpPr>
          <p:nvPr>
            <p:ph type="sldNum" sz="quarter" idx="11"/>
          </p:nvPr>
        </p:nvSpPr>
        <p:spPr/>
        <p:txBody>
          <a:bodyPr/>
          <a:lstStyle/>
          <a:p>
            <a:fld id="{6C6AE60A-B69C-4790-82F7-3882EDF23186}" type="slidenum">
              <a:rPr lang="de-DE" smtClean="0"/>
              <a:pPr/>
              <a:t>12</a:t>
            </a:fld>
            <a:endParaRPr lang="de-DE" dirty="0"/>
          </a:p>
        </p:txBody>
      </p:sp>
      <p:sp>
        <p:nvSpPr>
          <p:cNvPr id="4" name="Textplatzhalter 3"/>
          <p:cNvSpPr>
            <a:spLocks noGrp="1"/>
          </p:cNvSpPr>
          <p:nvPr>
            <p:ph type="body" sz="quarter" idx="12"/>
          </p:nvPr>
        </p:nvSpPr>
        <p:spPr/>
        <p:txBody>
          <a:bodyPr/>
          <a:lstStyle/>
          <a:p>
            <a:r>
              <a:rPr lang="de-DE" dirty="0" smtClean="0"/>
              <a:t>Ich bin das Beispiel für einen </a:t>
            </a:r>
            <a:r>
              <a:rPr lang="de-DE" dirty="0" err="1" smtClean="0"/>
              <a:t>Subtitel</a:t>
            </a:r>
            <a:endParaRPr lang="de-DE" dirty="0"/>
          </a:p>
        </p:txBody>
      </p:sp>
      <p:sp>
        <p:nvSpPr>
          <p:cNvPr id="5" name="Fußzeilenplatzhalter 4"/>
          <p:cNvSpPr>
            <a:spLocks noGrp="1"/>
          </p:cNvSpPr>
          <p:nvPr>
            <p:ph type="ftr" sz="quarter" idx="10"/>
          </p:nvPr>
        </p:nvSpPr>
        <p:spPr/>
        <p:txBody>
          <a:bodyPr/>
          <a:lstStyle/>
          <a:p>
            <a:r>
              <a:rPr lang="en-US" smtClean="0"/>
              <a:t>Experts in agile software engineering</a:t>
            </a:r>
            <a:endParaRPr lang="de-DE" dirty="0"/>
          </a:p>
        </p:txBody>
      </p:sp>
    </p:spTree>
    <p:extLst>
      <p:ext uri="{BB962C8B-B14F-4D97-AF65-F5344CB8AC3E}">
        <p14:creationId xmlns:p14="http://schemas.microsoft.com/office/powerpoint/2010/main" val="78498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0"/>
          </p:nvPr>
        </p:nvSpPr>
        <p:spPr/>
        <p:txBody>
          <a:bodyPr/>
          <a:lstStyle/>
          <a:p>
            <a:endParaRPr lang="de-DE"/>
          </a:p>
        </p:txBody>
      </p:sp>
      <p:sp>
        <p:nvSpPr>
          <p:cNvPr id="3" name="Inhaltsplatzhalter 2"/>
          <p:cNvSpPr>
            <a:spLocks noGrp="1"/>
          </p:cNvSpPr>
          <p:nvPr>
            <p:ph sz="quarter" idx="11"/>
          </p:nvPr>
        </p:nvSpPr>
        <p:spPr/>
        <p:txBody>
          <a:bodyPr/>
          <a:lstStyle/>
          <a:p>
            <a:endParaRPr lang="de-DE"/>
          </a:p>
        </p:txBody>
      </p:sp>
      <p:sp>
        <p:nvSpPr>
          <p:cNvPr id="4" name="Titel 3"/>
          <p:cNvSpPr>
            <a:spLocks noGrp="1"/>
          </p:cNvSpPr>
          <p:nvPr>
            <p:ph type="title"/>
          </p:nvPr>
        </p:nvSpPr>
        <p:spPr/>
        <p:txBody>
          <a:bodyPr/>
          <a:lstStyle/>
          <a:p>
            <a:r>
              <a:rPr lang="de-DE" dirty="0" smtClean="0"/>
              <a:t>Ich bin ein Beispiel für „2 Blöcke Vergleich“</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13</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Fußzeilenplatzhalter 5"/>
          <p:cNvSpPr>
            <a:spLocks noGrp="1"/>
          </p:cNvSpPr>
          <p:nvPr>
            <p:ph type="ftr" sz="quarter" idx="21"/>
          </p:nvPr>
        </p:nvSpPr>
        <p:spPr/>
        <p:txBody>
          <a:bodyPr/>
          <a:lstStyle/>
          <a:p>
            <a:r>
              <a:rPr lang="en-US" smtClean="0"/>
              <a:t>Experts in agile software engineering</a:t>
            </a:r>
            <a:endParaRPr lang="de-DE" dirty="0"/>
          </a:p>
        </p:txBody>
      </p:sp>
      <p:sp>
        <p:nvSpPr>
          <p:cNvPr id="7" name="Textplatzhalter 6"/>
          <p:cNvSpPr>
            <a:spLocks noGrp="1"/>
          </p:cNvSpPr>
          <p:nvPr>
            <p:ph type="body" sz="quarter" idx="22"/>
          </p:nvPr>
        </p:nvSpPr>
        <p:spPr/>
        <p:txBody>
          <a:bodyPr/>
          <a:lstStyle/>
          <a:p>
            <a:endParaRPr lang="de-DE"/>
          </a:p>
        </p:txBody>
      </p:sp>
      <p:sp>
        <p:nvSpPr>
          <p:cNvPr id="8" name="Textplatzhalter 7"/>
          <p:cNvSpPr>
            <a:spLocks noGrp="1"/>
          </p:cNvSpPr>
          <p:nvPr>
            <p:ph type="body" sz="quarter" idx="23"/>
          </p:nvPr>
        </p:nvSpPr>
        <p:spPr/>
        <p:txBody>
          <a:bodyPr/>
          <a:lstStyle/>
          <a:p>
            <a:endParaRPr lang="de-DE"/>
          </a:p>
        </p:txBody>
      </p:sp>
    </p:spTree>
    <p:extLst>
      <p:ext uri="{BB962C8B-B14F-4D97-AF65-F5344CB8AC3E}">
        <p14:creationId xmlns:p14="http://schemas.microsoft.com/office/powerpoint/2010/main" val="396971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Bsp. für „Zwischenfolie Titel einzeilig mit Sub“</a:t>
            </a:r>
            <a:endParaRPr lang="de-DE" dirty="0"/>
          </a:p>
        </p:txBody>
      </p:sp>
      <p:sp>
        <p:nvSpPr>
          <p:cNvPr id="3" name="Textplatzhalter 2"/>
          <p:cNvSpPr>
            <a:spLocks noGrp="1"/>
          </p:cNvSpPr>
          <p:nvPr>
            <p:ph type="body" sz="quarter" idx="12"/>
          </p:nvPr>
        </p:nvSpPr>
        <p:spPr/>
        <p:txBody>
          <a:bodyPr/>
          <a:lstStyle/>
          <a:p>
            <a:r>
              <a:rPr lang="de-DE" dirty="0" smtClean="0"/>
              <a:t>Ich bin der Untertitel dieser Folie</a:t>
            </a:r>
            <a:endParaRPr lang="de-DE" dirty="0"/>
          </a:p>
        </p:txBody>
      </p:sp>
    </p:spTree>
    <p:extLst>
      <p:ext uri="{BB962C8B-B14F-4D97-AF65-F5344CB8AC3E}">
        <p14:creationId xmlns:p14="http://schemas.microsoft.com/office/powerpoint/2010/main" val="366898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6C6AE60A-B69C-4790-82F7-3882EDF23186}" type="slidenum">
              <a:rPr lang="de-DE" smtClean="0">
                <a:solidFill>
                  <a:srgbClr val="51A025"/>
                </a:solidFill>
              </a:rPr>
              <a:pPr/>
              <a:t>15</a:t>
            </a:fld>
            <a:endParaRPr lang="de-DE" dirty="0">
              <a:solidFill>
                <a:srgbClr val="51A025"/>
              </a:solidFill>
            </a:endParaRPr>
          </a:p>
        </p:txBody>
      </p:sp>
      <p:sp>
        <p:nvSpPr>
          <p:cNvPr id="4" name="Titel 3"/>
          <p:cNvSpPr>
            <a:spLocks noGrp="1"/>
          </p:cNvSpPr>
          <p:nvPr>
            <p:ph type="title"/>
          </p:nvPr>
        </p:nvSpPr>
        <p:spPr/>
        <p:txBody>
          <a:bodyPr/>
          <a:lstStyle/>
          <a:p>
            <a:r>
              <a:rPr lang="de-DE" dirty="0" smtClean="0"/>
              <a:t>Ich bin ein Beispiel für „Zwischenfolie Titel zweizeilig</a:t>
            </a:r>
            <a:r>
              <a:rPr lang="de-DE" dirty="0"/>
              <a:t> </a:t>
            </a:r>
            <a:r>
              <a:rPr lang="de-DE" dirty="0" smtClean="0"/>
              <a:t>mit Sub“ und habe 2 Zeilen</a:t>
            </a:r>
            <a:endParaRPr lang="de-DE" dirty="0"/>
          </a:p>
        </p:txBody>
      </p:sp>
      <p:sp>
        <p:nvSpPr>
          <p:cNvPr id="5" name="Textplatzhalter 4"/>
          <p:cNvSpPr>
            <a:spLocks noGrp="1"/>
          </p:cNvSpPr>
          <p:nvPr>
            <p:ph type="body" sz="quarter" idx="12"/>
          </p:nvPr>
        </p:nvSpPr>
        <p:spPr/>
        <p:txBody>
          <a:bodyPr/>
          <a:lstStyle/>
          <a:p>
            <a:r>
              <a:rPr lang="de-DE" dirty="0" smtClean="0"/>
              <a:t>Ich bin immer noch der Untertitel</a:t>
            </a:r>
            <a:endParaRPr lang="de-DE" dirty="0"/>
          </a:p>
        </p:txBody>
      </p:sp>
      <p:sp>
        <p:nvSpPr>
          <p:cNvPr id="2" name="Fußzeilenplatzhalter 1"/>
          <p:cNvSpPr>
            <a:spLocks noGrp="1"/>
          </p:cNvSpPr>
          <p:nvPr>
            <p:ph type="ftr" sz="quarter" idx="10"/>
          </p:nvPr>
        </p:nvSpPr>
        <p:spPr/>
        <p:txBody>
          <a:bodyPr/>
          <a:lstStyle/>
          <a:p>
            <a:r>
              <a:rPr lang="en-US" smtClean="0">
                <a:solidFill>
                  <a:srgbClr val="BABABA"/>
                </a:solidFill>
              </a:rPr>
              <a:t>Experts in agile software engineering</a:t>
            </a:r>
            <a:endParaRPr lang="de-DE" dirty="0" smtClean="0">
              <a:solidFill>
                <a:srgbClr val="BABABA"/>
              </a:solidFill>
            </a:endParaRPr>
          </a:p>
        </p:txBody>
      </p:sp>
    </p:spTree>
    <p:extLst>
      <p:ext uri="{BB962C8B-B14F-4D97-AF65-F5344CB8AC3E}">
        <p14:creationId xmlns:p14="http://schemas.microsoft.com/office/powerpoint/2010/main" val="313118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en-US" smtClean="0"/>
              <a:t>Experts in agile software engineering</a:t>
            </a:r>
            <a:endParaRPr lang="en-US" dirty="0"/>
          </a:p>
        </p:txBody>
      </p:sp>
      <p:sp>
        <p:nvSpPr>
          <p:cNvPr id="3" name="Foliennummernplatzhalter 2"/>
          <p:cNvSpPr>
            <a:spLocks noGrp="1"/>
          </p:cNvSpPr>
          <p:nvPr>
            <p:ph type="sldNum" sz="quarter" idx="12"/>
          </p:nvPr>
        </p:nvSpPr>
        <p:spPr/>
        <p:txBody>
          <a:bodyPr/>
          <a:lstStyle/>
          <a:p>
            <a:fld id="{6C6AE60A-B69C-4790-82F7-3882EDF23186}" type="slidenum">
              <a:rPr lang="de-DE" smtClean="0"/>
              <a:pPr/>
              <a:t>2</a:t>
            </a:fld>
            <a:endParaRPr lang="de-DE" dirty="0"/>
          </a:p>
        </p:txBody>
      </p:sp>
      <p:sp>
        <p:nvSpPr>
          <p:cNvPr id="4" name="Titel 3"/>
          <p:cNvSpPr>
            <a:spLocks noGrp="1"/>
          </p:cNvSpPr>
          <p:nvPr>
            <p:ph type="title"/>
          </p:nvPr>
        </p:nvSpPr>
        <p:spPr/>
        <p:txBody>
          <a:bodyPr/>
          <a:lstStyle/>
          <a:p>
            <a:r>
              <a:rPr lang="de-DE" dirty="0" smtClean="0"/>
              <a:t>WIP</a:t>
            </a:r>
            <a:endParaRPr lang="de-DE" dirty="0"/>
          </a:p>
        </p:txBody>
      </p:sp>
      <p:sp>
        <p:nvSpPr>
          <p:cNvPr id="5" name="Inhaltsplatzhalter 4"/>
          <p:cNvSpPr>
            <a:spLocks noGrp="1"/>
          </p:cNvSpPr>
          <p:nvPr>
            <p:ph idx="13"/>
          </p:nvPr>
        </p:nvSpPr>
        <p:spPr/>
        <p:txBody>
          <a:bodyPr/>
          <a:lstStyle/>
          <a:p>
            <a:r>
              <a:rPr lang="de-DE" dirty="0" smtClean="0"/>
              <a:t>Platz für ein Bild ist rechts dieses Rahmens auch</a:t>
            </a:r>
          </a:p>
          <a:p>
            <a:r>
              <a:rPr lang="de-DE" dirty="0" smtClean="0"/>
              <a:t>Wenn Ihr kein Bild haben wollt, dann braucht Ihr auch keins einzufügen</a:t>
            </a:r>
          </a:p>
          <a:p>
            <a:r>
              <a:rPr lang="de-DE" dirty="0" smtClean="0"/>
              <a:t>Ihr könnt dann aber auch „Agenda ohne Sub ohne Bild“ nehmen, dann habt Ihr mehr Platz</a:t>
            </a: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796" y="1760493"/>
            <a:ext cx="3947604" cy="2631736"/>
          </a:xfrm>
          <a:prstGeom prst="rect">
            <a:avLst/>
          </a:prstGeom>
        </p:spPr>
      </p:pic>
    </p:spTree>
    <p:extLst>
      <p:ext uri="{BB962C8B-B14F-4D97-AF65-F5344CB8AC3E}">
        <p14:creationId xmlns:p14="http://schemas.microsoft.com/office/powerpoint/2010/main" val="53097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de-DE" dirty="0" smtClean="0"/>
              <a:t>Ein </a:t>
            </a:r>
            <a:r>
              <a:rPr lang="de-DE" dirty="0" err="1" smtClean="0"/>
              <a:t>Bsp</a:t>
            </a:r>
            <a:r>
              <a:rPr lang="de-DE" dirty="0" smtClean="0"/>
              <a:t> für das Layout „Übung ohne Sub Bild “</a:t>
            </a:r>
            <a:endParaRPr lang="de-DE" dirty="0"/>
          </a:p>
        </p:txBody>
      </p:sp>
      <p:sp>
        <p:nvSpPr>
          <p:cNvPr id="4" name="Inhaltsplatzhalter 3"/>
          <p:cNvSpPr>
            <a:spLocks noGrp="1"/>
          </p:cNvSpPr>
          <p:nvPr>
            <p:ph idx="12"/>
          </p:nvPr>
        </p:nvSpPr>
        <p:spPr/>
        <p:txBody>
          <a:bodyPr/>
          <a:lstStyle/>
          <a:p>
            <a:pPr marL="0" indent="0">
              <a:buNone/>
            </a:pPr>
            <a:r>
              <a:rPr lang="de-DE" dirty="0" smtClean="0"/>
              <a:t>Ist gedacht für Übungen, neben denen ein Bild steht.</a:t>
            </a:r>
          </a:p>
          <a:p>
            <a:r>
              <a:rPr lang="de-DE" dirty="0" smtClean="0"/>
              <a:t>Auch für Aufzählungen</a:t>
            </a:r>
          </a:p>
          <a:p>
            <a:pPr lvl="1"/>
            <a:r>
              <a:rPr lang="de-DE" dirty="0" smtClean="0"/>
              <a:t>und Unter-Aufzählungen</a:t>
            </a:r>
          </a:p>
          <a:p>
            <a:pPr marL="0" lvl="1" indent="0">
              <a:buNone/>
            </a:pPr>
            <a:r>
              <a:rPr lang="de-DE" dirty="0" smtClean="0"/>
              <a:t>Ab hier ist die Aufzählung zu Ende. Platz wäre noch.</a:t>
            </a:r>
          </a:p>
          <a:p>
            <a:pPr marL="0" lvl="1" indent="0">
              <a:buNone/>
            </a:pPr>
            <a:r>
              <a:rPr lang="de-DE" dirty="0" smtClean="0"/>
              <a:t>Noch eine Zeile Text.</a:t>
            </a:r>
          </a:p>
          <a:p>
            <a:pPr marL="0" lvl="1" indent="0">
              <a:buNone/>
            </a:pPr>
            <a:r>
              <a:rPr lang="de-DE" dirty="0" smtClean="0"/>
              <a:t>Noch eine Zeile Text.</a:t>
            </a:r>
          </a:p>
          <a:p>
            <a:pPr marL="0" lvl="1" indent="0">
              <a:buNone/>
            </a:pPr>
            <a:r>
              <a:rPr lang="de-DE" dirty="0" smtClean="0"/>
              <a:t>Noch eine Zeile Text</a:t>
            </a:r>
          </a:p>
          <a:p>
            <a:pPr marL="0" lvl="1" indent="0">
              <a:buNone/>
            </a:pPr>
            <a:r>
              <a:rPr lang="de-DE" dirty="0" smtClean="0"/>
              <a:t>Die unterste Zeile, die Text enthält.</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3</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773" y="1483200"/>
            <a:ext cx="3399513" cy="3240000"/>
          </a:xfrm>
          <a:prstGeom prst="rect">
            <a:avLst/>
          </a:prstGeom>
        </p:spPr>
      </p:pic>
    </p:spTree>
    <p:extLst>
      <p:ext uri="{BB962C8B-B14F-4D97-AF65-F5344CB8AC3E}">
        <p14:creationId xmlns:p14="http://schemas.microsoft.com/office/powerpoint/2010/main" val="293644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de-DE" dirty="0" smtClean="0"/>
              <a:t>Ich bin „Übung ohne Sub ohne Bild“</a:t>
            </a:r>
            <a:endParaRPr lang="de-DE" dirty="0"/>
          </a:p>
        </p:txBody>
      </p:sp>
      <p:sp>
        <p:nvSpPr>
          <p:cNvPr id="4" name="Inhaltsplatzhalter 3"/>
          <p:cNvSpPr>
            <a:spLocks noGrp="1"/>
          </p:cNvSpPr>
          <p:nvPr>
            <p:ph idx="12"/>
          </p:nvPr>
        </p:nvSpPr>
        <p:spPr/>
        <p:txBody>
          <a:bodyPr/>
          <a:lstStyle/>
          <a:p>
            <a:r>
              <a:rPr lang="de-DE" dirty="0" smtClean="0"/>
              <a:t>Hier ist dann wieder sehr viel Platz, um die Übung zu beschreiben. Deshalb gibt es hier auch kein Bild.</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4</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405261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de-DE" dirty="0" smtClean="0"/>
              <a:t>Ich bin „Übung mit Sub Bild“</a:t>
            </a:r>
            <a:endParaRPr lang="de-DE" dirty="0"/>
          </a:p>
        </p:txBody>
      </p:sp>
      <p:sp>
        <p:nvSpPr>
          <p:cNvPr id="4" name="Inhaltsplatzhalter 3"/>
          <p:cNvSpPr>
            <a:spLocks noGrp="1"/>
          </p:cNvSpPr>
          <p:nvPr>
            <p:ph idx="12"/>
          </p:nvPr>
        </p:nvSpPr>
        <p:spPr/>
        <p:txBody>
          <a:bodyPr/>
          <a:lstStyle/>
          <a:p>
            <a:r>
              <a:rPr lang="de-DE" dirty="0" smtClean="0"/>
              <a:t>Ich bin die Beschreibung der Übung. Neben mir ist noch Platz für ein Bild.</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5</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
        <p:nvSpPr>
          <p:cNvPr id="7" name="Textplatzhalter 6"/>
          <p:cNvSpPr>
            <a:spLocks noGrp="1"/>
          </p:cNvSpPr>
          <p:nvPr>
            <p:ph type="body" sz="quarter" idx="14"/>
          </p:nvPr>
        </p:nvSpPr>
        <p:spPr/>
        <p:txBody>
          <a:bodyPr/>
          <a:lstStyle/>
          <a:p>
            <a:r>
              <a:rPr lang="de-DE" dirty="0" smtClean="0"/>
              <a:t>Daher bin ich der </a:t>
            </a:r>
            <a:r>
              <a:rPr lang="de-DE" dirty="0" err="1" smtClean="0"/>
              <a:t>Subtitel</a:t>
            </a:r>
            <a:endParaRPr lang="de-DE" dirty="0"/>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773" y="1483200"/>
            <a:ext cx="3399513" cy="3240000"/>
          </a:xfrm>
          <a:prstGeom prst="rect">
            <a:avLst/>
          </a:prstGeom>
        </p:spPr>
      </p:pic>
    </p:spTree>
    <p:extLst>
      <p:ext uri="{BB962C8B-B14F-4D97-AF65-F5344CB8AC3E}">
        <p14:creationId xmlns:p14="http://schemas.microsoft.com/office/powerpoint/2010/main" val="367776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de-DE" dirty="0" smtClean="0"/>
              <a:t>Ich bin „Übung mit Sub ohne Bild“</a:t>
            </a:r>
            <a:endParaRPr lang="de-DE" dirty="0"/>
          </a:p>
        </p:txBody>
      </p:sp>
      <p:sp>
        <p:nvSpPr>
          <p:cNvPr id="4" name="Inhaltsplatzhalter 3"/>
          <p:cNvSpPr>
            <a:spLocks noGrp="1"/>
          </p:cNvSpPr>
          <p:nvPr>
            <p:ph idx="12"/>
          </p:nvPr>
        </p:nvSpPr>
        <p:spPr/>
        <p:txBody>
          <a:bodyPr/>
          <a:lstStyle/>
          <a:p>
            <a:r>
              <a:rPr lang="de-DE" dirty="0" smtClean="0"/>
              <a:t>Hier ist die Beschreibung der Übung so lang, dass auf ein Bild </a:t>
            </a:r>
            <a:r>
              <a:rPr lang="de-DE" smtClean="0"/>
              <a:t>verzichtet wurde. </a:t>
            </a:r>
            <a:endParaRPr lang="de-DE"/>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6</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
        <p:nvSpPr>
          <p:cNvPr id="7" name="Textplatzhalter 6"/>
          <p:cNvSpPr>
            <a:spLocks noGrp="1"/>
          </p:cNvSpPr>
          <p:nvPr>
            <p:ph type="body" sz="quarter" idx="14"/>
          </p:nvPr>
        </p:nvSpPr>
        <p:spPr/>
        <p:txBody>
          <a:bodyPr/>
          <a:lstStyle/>
          <a:p>
            <a:r>
              <a:rPr lang="de-DE" dirty="0" smtClean="0"/>
              <a:t>Ich bin wie immer der </a:t>
            </a:r>
            <a:r>
              <a:rPr lang="de-DE" dirty="0" err="1" smtClean="0"/>
              <a:t>Subtitel</a:t>
            </a:r>
            <a:endParaRPr lang="de-DE" dirty="0"/>
          </a:p>
        </p:txBody>
      </p:sp>
    </p:spTree>
    <p:extLst>
      <p:ext uri="{BB962C8B-B14F-4D97-AF65-F5344CB8AC3E}">
        <p14:creationId xmlns:p14="http://schemas.microsoft.com/office/powerpoint/2010/main" val="252351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Ein </a:t>
            </a:r>
            <a:r>
              <a:rPr lang="de-DE" dirty="0" err="1" smtClean="0"/>
              <a:t>Bsp</a:t>
            </a:r>
            <a:r>
              <a:rPr lang="de-DE" dirty="0" smtClean="0"/>
              <a:t> für das Layout „Text ohne Sub Bild“</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7</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552" y="1483200"/>
            <a:ext cx="4823961" cy="3240000"/>
          </a:xfrm>
          <a:prstGeom prst="rect">
            <a:avLst/>
          </a:prstGeom>
        </p:spPr>
      </p:pic>
      <p:sp>
        <p:nvSpPr>
          <p:cNvPr id="4" name="Inhaltsplatzhalter 3"/>
          <p:cNvSpPr>
            <a:spLocks noGrp="1"/>
          </p:cNvSpPr>
          <p:nvPr>
            <p:ph idx="12"/>
          </p:nvPr>
        </p:nvSpPr>
        <p:spPr>
          <a:xfrm>
            <a:off x="457198" y="1483200"/>
            <a:ext cx="4824000" cy="3240000"/>
          </a:xfrm>
        </p:spPr>
        <p:txBody>
          <a:bodyPr>
            <a:normAutofit lnSpcReduction="10000"/>
          </a:bodyPr>
          <a:lstStyle/>
          <a:p>
            <a:pPr marL="0" indent="0">
              <a:buNone/>
            </a:pPr>
            <a:r>
              <a:rPr lang="de-DE" dirty="0" smtClean="0"/>
              <a:t>Hier ist Platz für den Text.</a:t>
            </a:r>
          </a:p>
          <a:p>
            <a:r>
              <a:rPr lang="de-DE" dirty="0" smtClean="0"/>
              <a:t>Auch für Aufzählungen</a:t>
            </a:r>
          </a:p>
          <a:p>
            <a:pPr lvl="1"/>
            <a:r>
              <a:rPr lang="de-DE" dirty="0" smtClean="0"/>
              <a:t>und Unter-Aufzählungen</a:t>
            </a:r>
          </a:p>
          <a:p>
            <a:pPr marL="455613" lvl="1" indent="-455613" defTabSz="269875">
              <a:buNone/>
            </a:pPr>
            <a:r>
              <a:rPr lang="de-DE" dirty="0" smtClean="0"/>
              <a:t>Ab hier ist die Aufzählung zu Ende.</a:t>
            </a:r>
          </a:p>
          <a:p>
            <a:pPr marL="455613" lvl="1" indent="-455613" defTabSz="269875">
              <a:buNone/>
            </a:pPr>
            <a:r>
              <a:rPr lang="de-DE" dirty="0" smtClean="0"/>
              <a:t>Noch eine Zeile Text.</a:t>
            </a:r>
          </a:p>
          <a:p>
            <a:pPr marL="455613" lvl="1" indent="-455613" defTabSz="269875">
              <a:buNone/>
            </a:pPr>
            <a:r>
              <a:rPr lang="de-DE" dirty="0" smtClean="0"/>
              <a:t>Noch eine Zeile Text.</a:t>
            </a:r>
          </a:p>
          <a:p>
            <a:pPr marL="455613" lvl="1" indent="-455613" defTabSz="269875">
              <a:buNone/>
            </a:pPr>
            <a:r>
              <a:rPr lang="de-DE" dirty="0" smtClean="0"/>
              <a:t>Noch eine Zeile Text.</a:t>
            </a:r>
          </a:p>
          <a:p>
            <a:pPr marL="455613" lvl="1" indent="-455613" defTabSz="269875">
              <a:buNone/>
            </a:pPr>
            <a:r>
              <a:rPr lang="de-DE" dirty="0" smtClean="0"/>
              <a:t>Noch eine Zeile Text.</a:t>
            </a:r>
          </a:p>
          <a:p>
            <a:pPr marL="455613" lvl="1" indent="-455613" defTabSz="269875">
              <a:buNone/>
            </a:pPr>
            <a:r>
              <a:rPr lang="de-DE" dirty="0" smtClean="0"/>
              <a:t>Noch eine Zeile Text. </a:t>
            </a:r>
          </a:p>
          <a:p>
            <a:pPr marL="455613" lvl="1" indent="-455613" defTabSz="269875">
              <a:buNone/>
            </a:pPr>
            <a:r>
              <a:rPr lang="de-DE" dirty="0" smtClean="0"/>
              <a:t>Die letzte Zeile Text.</a:t>
            </a:r>
            <a:endParaRPr lang="de-DE" dirty="0"/>
          </a:p>
        </p:txBody>
      </p:sp>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Tree>
    <p:extLst>
      <p:ext uri="{BB962C8B-B14F-4D97-AF65-F5344CB8AC3E}">
        <p14:creationId xmlns:p14="http://schemas.microsoft.com/office/powerpoint/2010/main" val="20891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Beispiel für ´“Text ohne Sub ohne Bild“</a:t>
            </a:r>
            <a:endParaRPr lang="de-DE" dirty="0"/>
          </a:p>
        </p:txBody>
      </p:sp>
      <p:sp>
        <p:nvSpPr>
          <p:cNvPr id="7" name="Inhaltsplatzhalter 6"/>
          <p:cNvSpPr>
            <a:spLocks noGrp="1"/>
          </p:cNvSpPr>
          <p:nvPr>
            <p:ph idx="12"/>
          </p:nvPr>
        </p:nvSpPr>
        <p:spPr/>
        <p:txBody>
          <a:bodyPr/>
          <a:lstStyle/>
          <a:p>
            <a:r>
              <a:rPr lang="de-DE" dirty="0" smtClean="0"/>
              <a:t>Und ich bin dann der Text, der hier erscheinen kann. Ich laufe über die ganze Folie, und wie immer, wenn das der Fall ist, gibt es kein Bild. Wenn man ein Bild möchte, bitte das Layout „Text ohne Sub Bild“ nehmen.</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8</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Tree>
    <p:extLst>
      <p:ext uri="{BB962C8B-B14F-4D97-AF65-F5344CB8AC3E}">
        <p14:creationId xmlns:p14="http://schemas.microsoft.com/office/powerpoint/2010/main" val="265257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ußzeilenplatzhalter 10"/>
          <p:cNvSpPr>
            <a:spLocks noGrp="1"/>
          </p:cNvSpPr>
          <p:nvPr>
            <p:ph type="ftr" sz="quarter" idx="10"/>
          </p:nvPr>
        </p:nvSpPr>
        <p:spPr/>
        <p:txBody>
          <a:bodyPr/>
          <a:lstStyle/>
          <a:p>
            <a:r>
              <a:rPr lang="en-US" smtClean="0"/>
              <a:t>Experts in agile software engineering</a:t>
            </a:r>
            <a:endParaRPr lang="de-DE" dirty="0"/>
          </a:p>
        </p:txBody>
      </p:sp>
      <p:sp>
        <p:nvSpPr>
          <p:cNvPr id="2" name="Titel 1"/>
          <p:cNvSpPr>
            <a:spLocks noGrp="1"/>
          </p:cNvSpPr>
          <p:nvPr>
            <p:ph type="title"/>
          </p:nvPr>
        </p:nvSpPr>
        <p:spPr/>
        <p:txBody>
          <a:bodyPr/>
          <a:lstStyle/>
          <a:p>
            <a:r>
              <a:rPr lang="de-DE" dirty="0" smtClean="0"/>
              <a:t>Beispiel für „Text mit Sub Bild“</a:t>
            </a:r>
            <a:endParaRPr lang="de-DE" dirty="0"/>
          </a:p>
        </p:txBody>
      </p:sp>
      <p:sp>
        <p:nvSpPr>
          <p:cNvPr id="3" name="Inhaltsplatzhalter 2"/>
          <p:cNvSpPr>
            <a:spLocks noGrp="1"/>
          </p:cNvSpPr>
          <p:nvPr>
            <p:ph idx="12"/>
          </p:nvPr>
        </p:nvSpPr>
        <p:spPr/>
        <p:txBody>
          <a:bodyPr/>
          <a:lstStyle/>
          <a:p>
            <a:r>
              <a:rPr lang="de-DE" dirty="0" smtClean="0"/>
              <a:t>Hier steht wie immer Text</a:t>
            </a:r>
          </a:p>
          <a:p>
            <a:r>
              <a:rPr lang="de-DE" dirty="0" smtClean="0"/>
              <a:t>Gerne auch mit Aufzählungen</a:t>
            </a:r>
            <a:endParaRPr lang="de-DE" dirty="0"/>
          </a:p>
        </p:txBody>
      </p:sp>
      <p:sp>
        <p:nvSpPr>
          <p:cNvPr id="4" name="Foliennummernplatzhalter 3"/>
          <p:cNvSpPr>
            <a:spLocks noGrp="1"/>
          </p:cNvSpPr>
          <p:nvPr>
            <p:ph type="sldNum" sz="quarter" idx="4"/>
          </p:nvPr>
        </p:nvSpPr>
        <p:spPr/>
        <p:txBody>
          <a:bodyPr/>
          <a:lstStyle/>
          <a:p>
            <a:pPr lvl="0"/>
            <a:fld id="{6C6AE60A-B69C-4790-82F7-3882EDF23186}" type="slidenum">
              <a:rPr lang="de-DE" noProof="0" smtClean="0"/>
              <a:pPr lvl="0"/>
              <a:t>9</a:t>
            </a:fld>
            <a:endParaRPr lang="de-DE" noProof="0" dirty="0"/>
          </a:p>
        </p:txBody>
      </p:sp>
      <p:sp>
        <p:nvSpPr>
          <p:cNvPr id="5" name="Textplatzhalter 4"/>
          <p:cNvSpPr>
            <a:spLocks noGrp="1"/>
          </p:cNvSpPr>
          <p:nvPr>
            <p:ph type="body" sz="quarter" idx="13"/>
          </p:nvPr>
        </p:nvSpPr>
        <p:spPr/>
        <p:txBody>
          <a:bodyPr/>
          <a:lstStyle/>
          <a:p>
            <a:r>
              <a:rPr lang="de-DE" dirty="0" smtClean="0"/>
              <a:t>Hat im Gegensatz zu „Text ohne Sub Bild“ diesen </a:t>
            </a:r>
            <a:r>
              <a:rPr lang="de-DE" dirty="0" err="1" smtClean="0"/>
              <a:t>Subtitel</a:t>
            </a: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911" y="1803400"/>
            <a:ext cx="2799952" cy="2814460"/>
          </a:xfrm>
          <a:prstGeom prst="rect">
            <a:avLst/>
          </a:prstGeom>
        </p:spPr>
      </p:pic>
    </p:spTree>
    <p:extLst>
      <p:ext uri="{BB962C8B-B14F-4D97-AF65-F5344CB8AC3E}">
        <p14:creationId xmlns:p14="http://schemas.microsoft.com/office/powerpoint/2010/main" val="2774254206"/>
      </p:ext>
    </p:extLst>
  </p:cSld>
  <p:clrMapOvr>
    <a:masterClrMapping/>
  </p:clrMapOvr>
</p:sld>
</file>

<file path=ppt/theme/theme1.xml><?xml version="1.0" encoding="utf-8"?>
<a:theme xmlns:a="http://schemas.openxmlformats.org/drawingml/2006/main" name="1_andrena-Folienmaster-16-9">
  <a:themeElements>
    <a:clrScheme name="Benutzerdefiniert 1">
      <a:dk1>
        <a:srgbClr val="292929"/>
      </a:dk1>
      <a:lt1>
        <a:srgbClr val="FFFFFF"/>
      </a:lt1>
      <a:dk2>
        <a:srgbClr val="5D5C5C"/>
      </a:dk2>
      <a:lt2>
        <a:srgbClr val="BABABA"/>
      </a:lt2>
      <a:accent1>
        <a:srgbClr val="004C93"/>
      </a:accent1>
      <a:accent2>
        <a:srgbClr val="808080"/>
      </a:accent2>
      <a:accent3>
        <a:srgbClr val="51A025"/>
      </a:accent3>
      <a:accent4>
        <a:srgbClr val="B3071B"/>
      </a:accent4>
      <a:accent5>
        <a:srgbClr val="2D5352"/>
      </a:accent5>
      <a:accent6>
        <a:srgbClr val="FFFFFF"/>
      </a:accent6>
      <a:hlink>
        <a:srgbClr val="004C93"/>
      </a:hlink>
      <a:folHlink>
        <a:srgbClr val="004C93"/>
      </a:folHlink>
    </a:clrScheme>
    <a:fontScheme name="Benutzerdefiniert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andrena-Folienmaster-16-9">
  <a:themeElements>
    <a:clrScheme name="Benutzerdefiniert 1">
      <a:dk1>
        <a:srgbClr val="292929"/>
      </a:dk1>
      <a:lt1>
        <a:srgbClr val="FFFFFF"/>
      </a:lt1>
      <a:dk2>
        <a:srgbClr val="5D5C5C"/>
      </a:dk2>
      <a:lt2>
        <a:srgbClr val="BABABA"/>
      </a:lt2>
      <a:accent1>
        <a:srgbClr val="004C93"/>
      </a:accent1>
      <a:accent2>
        <a:srgbClr val="808080"/>
      </a:accent2>
      <a:accent3>
        <a:srgbClr val="51A025"/>
      </a:accent3>
      <a:accent4>
        <a:srgbClr val="B3071B"/>
      </a:accent4>
      <a:accent5>
        <a:srgbClr val="2D5352"/>
      </a:accent5>
      <a:accent6>
        <a:srgbClr val="FFFFFF"/>
      </a:accent6>
      <a:hlink>
        <a:srgbClr val="004C93"/>
      </a:hlink>
      <a:folHlink>
        <a:srgbClr val="004C9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http://schemas.microsoft.com/sharepoint/v3/field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andrena-Folienmaster-16-9.potx</Template>
  <TotalTime>0</TotalTime>
  <Words>577</Words>
  <Application>Microsoft Office PowerPoint</Application>
  <PresentationFormat>Bildschirmpräsentation (16:9)</PresentationFormat>
  <Paragraphs>84</Paragraphs>
  <Slides>15</Slides>
  <Notes>0</Notes>
  <HiddenSlides>0</HiddenSlides>
  <MMClips>0</MMClips>
  <ScaleCrop>false</ScaleCrop>
  <HeadingPairs>
    <vt:vector size="4" baseType="variant">
      <vt:variant>
        <vt:lpstr>Design</vt:lpstr>
      </vt:variant>
      <vt:variant>
        <vt:i4>2</vt:i4>
      </vt:variant>
      <vt:variant>
        <vt:lpstr>Folientitel</vt:lpstr>
      </vt:variant>
      <vt:variant>
        <vt:i4>15</vt:i4>
      </vt:variant>
    </vt:vector>
  </HeadingPairs>
  <TitlesOfParts>
    <vt:vector size="17" baseType="lpstr">
      <vt:lpstr>1_andrena-Folienmaster-16-9</vt:lpstr>
      <vt:lpstr>2_andrena-Folienmaster-16-9</vt:lpstr>
      <vt:lpstr>Junit 5</vt:lpstr>
      <vt:lpstr>WIP</vt:lpstr>
      <vt:lpstr>Ein Bsp für das Layout „Übung ohne Sub Bild “</vt:lpstr>
      <vt:lpstr>Ich bin „Übung ohne Sub ohne Bild“</vt:lpstr>
      <vt:lpstr>Ich bin „Übung mit Sub Bild“</vt:lpstr>
      <vt:lpstr>Ich bin „Übung mit Sub ohne Bild“</vt:lpstr>
      <vt:lpstr>Ein Bsp für das Layout „Text ohne Sub Bild“</vt:lpstr>
      <vt:lpstr>Beispiel für ´“Text ohne Sub ohne Bild“</vt:lpstr>
      <vt:lpstr>Beispiel für „Text mit Sub Bild“</vt:lpstr>
      <vt:lpstr>Beispiel für „Text mit Sub ohne Bild“</vt:lpstr>
      <vt:lpstr>Beispiel für „Titel ohne Sub“ (hat auch sonst nix, alles frei)</vt:lpstr>
      <vt:lpstr>Beispiel für „Titel mit Sub“ (und sonst nix)</vt:lpstr>
      <vt:lpstr>Ich bin ein Beispiel für „2 Blöcke Vergleich“</vt:lpstr>
      <vt:lpstr>Bsp. für „Zwischenfolie Titel einzeilig mit Sub“</vt:lpstr>
      <vt:lpstr>Ich bin ein Beispiel für „Zwischenfolie Titel zweizeilig mit Sub“ und habe 2 Zeilen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andrena Masterfolie</dc:title>
  <dc:creator>Diana</dc:creator>
  <cp:lastModifiedBy>Johannes Göring</cp:lastModifiedBy>
  <cp:revision>350</cp:revision>
  <cp:lastPrinted>2017-04-05T07:32:35Z</cp:lastPrinted>
  <dcterms:created xsi:type="dcterms:W3CDTF">2010-04-12T23:12:02Z</dcterms:created>
  <dcterms:modified xsi:type="dcterms:W3CDTF">2018-04-13T15:55:35Z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