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60" r:id="rId13"/>
    <p:sldId id="277" r:id="rId14"/>
    <p:sldId id="280" r:id="rId15"/>
    <p:sldId id="266" r:id="rId16"/>
    <p:sldId id="259" r:id="rId17"/>
    <p:sldId id="261" r:id="rId18"/>
    <p:sldId id="278" r:id="rId19"/>
    <p:sldId id="279" r:id="rId20"/>
    <p:sldId id="263" r:id="rId21"/>
    <p:sldId id="264" r:id="rId22"/>
    <p:sldId id="265" r:id="rId23"/>
    <p:sldId id="286" r:id="rId24"/>
    <p:sldId id="288" r:id="rId25"/>
    <p:sldId id="285" r:id="rId26"/>
    <p:sldId id="287" r:id="rId27"/>
    <p:sldId id="267" r:id="rId28"/>
    <p:sldId id="268" r:id="rId29"/>
    <p:sldId id="289" r:id="rId30"/>
    <p:sldId id="290" r:id="rId31"/>
    <p:sldId id="262" r:id="rId32"/>
    <p:sldId id="282" r:id="rId33"/>
    <p:sldId id="283" r:id="rId34"/>
    <p:sldId id="273" r:id="rId35"/>
    <p:sldId id="258" r:id="rId36"/>
    <p:sldId id="275" r:id="rId37"/>
    <p:sldId id="271" r:id="rId3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pPr marL="720"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9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1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3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{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 }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z="1600" dirty="0"/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sz="1600" dirty="0" err="1"/>
              <a:t>ParameterResolver</a:t>
            </a:r>
            <a:r>
              <a:rPr lang="de-DE" sz="1600" dirty="0"/>
              <a:t> implementiert. Die im Test benötigten Instanzen vom Typ Book sollen dann über Parameter an die Testmethode übergeben werden, z.B.: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2"/>
            <a:ext cx="5851451" cy="15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@</a:t>
            </a:r>
            <a:r>
              <a:rPr lang="de-DE" sz="1050" dirty="0" err="1">
                <a:solidFill>
                  <a:schemeClr val="tx1"/>
                </a:solidFill>
              </a:rPr>
              <a:t>ExtendWith</a:t>
            </a:r>
            <a:r>
              <a:rPr lang="de-DE" sz="1050" dirty="0">
                <a:solidFill>
                  <a:schemeClr val="tx1"/>
                </a:solidFill>
              </a:rPr>
              <a:t>(</a:t>
            </a:r>
            <a:r>
              <a:rPr lang="de-DE" sz="1050" dirty="0" err="1">
                <a:solidFill>
                  <a:schemeClr val="tx1"/>
                </a:solidFill>
              </a:rPr>
              <a:t>NewExtension.class</a:t>
            </a:r>
            <a:r>
              <a:rPr lang="de-DE" sz="1050" dirty="0">
                <a:solidFill>
                  <a:schemeClr val="tx1"/>
                </a:solidFill>
              </a:rPr>
              <a:t>)</a:t>
            </a:r>
          </a:p>
          <a:p>
            <a:r>
              <a:rPr lang="de-DE" sz="1050" dirty="0" err="1">
                <a:solidFill>
                  <a:schemeClr val="tx1"/>
                </a:solidFill>
              </a:rPr>
              <a:t>public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class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CustomExtensionTest</a:t>
            </a:r>
            <a:r>
              <a:rPr lang="de-DE" sz="1050" dirty="0">
                <a:solidFill>
                  <a:schemeClr val="tx1"/>
                </a:solidFill>
              </a:rPr>
              <a:t> {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void </a:t>
            </a:r>
            <a:r>
              <a:rPr lang="en-US" sz="1050" dirty="0" err="1">
                <a:solidFill>
                  <a:schemeClr val="tx1"/>
                </a:solidFill>
              </a:rPr>
              <a:t>someTestMethod</a:t>
            </a:r>
            <a:r>
              <a:rPr lang="en-US" sz="1050" dirty="0">
                <a:solidFill>
                  <a:schemeClr val="tx1"/>
                </a:solidFill>
              </a:rPr>
              <a:t>(Book </a:t>
            </a:r>
            <a:r>
              <a:rPr lang="en-US" sz="1050" dirty="0" err="1">
                <a:solidFill>
                  <a:schemeClr val="tx1"/>
                </a:solidFill>
              </a:rPr>
              <a:t>someBook</a:t>
            </a:r>
            <a:r>
              <a:rPr lang="en-US" sz="1050" dirty="0">
                <a:solidFill>
                  <a:schemeClr val="tx1"/>
                </a:solidFill>
              </a:rPr>
              <a:t>, Book </a:t>
            </a:r>
            <a:r>
              <a:rPr lang="en-US" sz="1050" dirty="0" err="1">
                <a:solidFill>
                  <a:schemeClr val="tx1"/>
                </a:solidFill>
              </a:rPr>
              <a:t>anotherBook</a:t>
            </a:r>
            <a:r>
              <a:rPr lang="en-US" sz="1050" dirty="0">
                <a:solidFill>
                  <a:schemeClr val="tx1"/>
                </a:solidFill>
              </a:rPr>
              <a:t>) {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   ...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}</a:t>
            </a:r>
          </a:p>
          <a:p>
            <a:r>
              <a:rPr lang="de-DE" sz="1050" dirty="0">
                <a:solidFill>
                  <a:schemeClr val="tx1"/>
                </a:solidFill>
              </a:rPr>
              <a:t>   ...</a:t>
            </a:r>
          </a:p>
          <a:p>
            <a:r>
              <a:rPr lang="de-DE" sz="1050" dirty="0">
                <a:solidFill>
                  <a:schemeClr val="tx1"/>
                </a:solidFill>
              </a:rPr>
              <a:t>}</a:t>
            </a:r>
            <a:endParaRPr lang="en-US" sz="105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Bonusa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ufgabe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r>
              <a:rPr lang="de-DE" sz="1600" dirty="0"/>
              <a:t>Erstelle eine eigene Annotation „</a:t>
            </a:r>
            <a:r>
              <a:rPr lang="de-DE" sz="1600" dirty="0" err="1"/>
              <a:t>Rent</a:t>
            </a:r>
            <a:r>
              <a:rPr lang="de-DE" sz="1600" dirty="0"/>
              <a:t>“, die an die Parameter der Testmethode gesetzt werden kann. Die neue Extension aus der letzten Aufgabe soll dann den </a:t>
            </a:r>
            <a:r>
              <a:rPr lang="de-DE" sz="1600" dirty="0" err="1"/>
              <a:t>BookState</a:t>
            </a:r>
            <a:r>
              <a:rPr lang="de-DE" sz="1600" dirty="0"/>
              <a:t> des zurückgegebenen Buches direkt auf „</a:t>
            </a:r>
            <a:r>
              <a:rPr lang="de-DE" sz="1600" dirty="0" err="1"/>
              <a:t>BookState.RENT</a:t>
            </a:r>
            <a:r>
              <a:rPr lang="de-DE" sz="1600" dirty="0"/>
              <a:t>“ setzen, damit in der Testmethode „</a:t>
            </a:r>
            <a:r>
              <a:rPr lang="de-DE" sz="1600" dirty="0" err="1"/>
              <a:t>notAllBooksAvailable</a:t>
            </a:r>
            <a:r>
              <a:rPr lang="de-DE" sz="1600" dirty="0"/>
              <a:t>“ nicht mehr „</a:t>
            </a:r>
            <a:r>
              <a:rPr lang="de-DE" sz="1600" dirty="0" err="1"/>
              <a:t>underTest.rentBook</a:t>
            </a:r>
            <a:r>
              <a:rPr lang="de-DE" sz="1600" dirty="0"/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2"/>
            <a:ext cx="5851451" cy="15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ExtendWith</a:t>
            </a:r>
            <a:r>
              <a:rPr lang="de-DE" sz="900" dirty="0">
                <a:solidFill>
                  <a:schemeClr val="tx1"/>
                </a:solidFill>
              </a:rPr>
              <a:t>(</a:t>
            </a:r>
            <a:r>
              <a:rPr lang="de-DE" sz="900" dirty="0" err="1">
                <a:solidFill>
                  <a:schemeClr val="tx1"/>
                </a:solidFill>
              </a:rPr>
              <a:t>NewExtension.class</a:t>
            </a:r>
            <a:r>
              <a:rPr lang="de-DE" sz="900" dirty="0">
                <a:solidFill>
                  <a:schemeClr val="tx1"/>
                </a:solidFill>
              </a:rPr>
              <a:t>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CustomExtensionTest</a:t>
            </a:r>
            <a:r>
              <a:rPr lang="de-DE" sz="900" dirty="0">
                <a:solidFill>
                  <a:schemeClr val="tx1"/>
                </a:solidFill>
              </a:rPr>
              <a:t> 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void </a:t>
            </a:r>
            <a:r>
              <a:rPr lang="en-US" sz="900" dirty="0" err="1">
                <a:solidFill>
                  <a:schemeClr val="tx1"/>
                </a:solidFill>
              </a:rPr>
              <a:t>notAllBooksAvailable</a:t>
            </a:r>
            <a:r>
              <a:rPr lang="en-US" sz="900" dirty="0">
                <a:solidFill>
                  <a:schemeClr val="tx1"/>
                </a:solidFill>
              </a:rPr>
              <a:t>(Book </a:t>
            </a:r>
            <a:r>
              <a:rPr lang="en-US" sz="900" dirty="0" err="1">
                <a:solidFill>
                  <a:schemeClr val="tx1"/>
                </a:solidFill>
              </a:rPr>
              <a:t>someBook</a:t>
            </a:r>
            <a:r>
              <a:rPr lang="en-US" sz="900" dirty="0">
                <a:solidFill>
                  <a:schemeClr val="tx1"/>
                </a:solidFill>
              </a:rPr>
              <a:t>, Book </a:t>
            </a:r>
            <a:r>
              <a:rPr lang="en-US" sz="900" dirty="0" err="1">
                <a:solidFill>
                  <a:schemeClr val="tx1"/>
                </a:solidFill>
              </a:rPr>
              <a:t>anotherBook</a:t>
            </a:r>
            <a:r>
              <a:rPr lang="en-US" sz="900" dirty="0">
                <a:solidFill>
                  <a:schemeClr val="tx1"/>
                </a:solidFill>
              </a:rPr>
              <a:t>, @Rent Book </a:t>
            </a:r>
            <a:r>
              <a:rPr lang="en-US" sz="900" dirty="0" err="1">
                <a:solidFill>
                  <a:schemeClr val="tx1"/>
                </a:solidFill>
              </a:rPr>
              <a:t>unAvailableBook</a:t>
            </a:r>
            <a:r>
              <a:rPr lang="en-US" sz="900" dirty="0">
                <a:solidFill>
                  <a:schemeClr val="tx1"/>
                </a:solidFill>
              </a:rPr>
              <a:t>) 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  </a:t>
            </a:r>
            <a:r>
              <a:rPr lang="de-DE" sz="900" dirty="0" err="1">
                <a:solidFill>
                  <a:schemeClr val="tx1"/>
                </a:solidFill>
              </a:rPr>
              <a:t>addAllBooksToLibrary</a:t>
            </a:r>
            <a:r>
              <a:rPr lang="de-DE" sz="900" dirty="0">
                <a:solidFill>
                  <a:schemeClr val="tx1"/>
                </a:solidFill>
              </a:rPr>
              <a:t>(</a:t>
            </a:r>
            <a:r>
              <a:rPr lang="de-DE" sz="900" dirty="0" err="1">
                <a:solidFill>
                  <a:schemeClr val="tx1"/>
                </a:solidFill>
              </a:rPr>
              <a:t>someBook</a:t>
            </a:r>
            <a:r>
              <a:rPr lang="de-DE" sz="900" dirty="0">
                <a:solidFill>
                  <a:schemeClr val="tx1"/>
                </a:solidFill>
              </a:rPr>
              <a:t>, </a:t>
            </a:r>
            <a:r>
              <a:rPr lang="de-DE" sz="900" dirty="0" err="1">
                <a:solidFill>
                  <a:schemeClr val="tx1"/>
                </a:solidFill>
              </a:rPr>
              <a:t>anotherBook</a:t>
            </a:r>
            <a:r>
              <a:rPr lang="de-DE" sz="900" dirty="0">
                <a:solidFill>
                  <a:schemeClr val="tx1"/>
                </a:solidFill>
              </a:rPr>
              <a:t>, </a:t>
            </a:r>
            <a:r>
              <a:rPr lang="de-DE" sz="900" dirty="0" err="1">
                <a:solidFill>
                  <a:schemeClr val="tx1"/>
                </a:solidFill>
              </a:rPr>
              <a:t>unAvailableBook</a:t>
            </a:r>
            <a:r>
              <a:rPr lang="de-DE" sz="900" dirty="0">
                <a:solidFill>
                  <a:schemeClr val="tx1"/>
                </a:solidFill>
              </a:rPr>
              <a:t>);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      </a:t>
            </a:r>
            <a:r>
              <a:rPr lang="de-DE" sz="900" dirty="0" err="1">
                <a:solidFill>
                  <a:schemeClr val="tx1"/>
                </a:solidFill>
              </a:rPr>
              <a:t>assertEquals</a:t>
            </a:r>
            <a:r>
              <a:rPr lang="de-DE" sz="900" dirty="0">
                <a:solidFill>
                  <a:schemeClr val="tx1"/>
                </a:solidFill>
              </a:rPr>
              <a:t>(2, </a:t>
            </a:r>
            <a:r>
              <a:rPr lang="de-DE" sz="900" dirty="0" err="1">
                <a:solidFill>
                  <a:schemeClr val="tx1"/>
                </a:solidFill>
              </a:rPr>
              <a:t>underTest.availableBookCount</a:t>
            </a:r>
            <a:r>
              <a:rPr lang="de-DE" sz="900" dirty="0">
                <a:solidFill>
                  <a:schemeClr val="tx1"/>
                </a:solidFill>
              </a:rPr>
              <a:t>());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}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  <a:endParaRPr lang="en-US" sz="9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64838" y="1280160"/>
            <a:ext cx="4447282" cy="3565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// return True if Parameter is supported by this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"myFile.txt");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2904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/>
              <a:t>Aufgabe:</a:t>
            </a:r>
          </a:p>
          <a:p>
            <a:r>
              <a:rPr lang="de-DE" dirty="0"/>
              <a:t>Ersetze die „</a:t>
            </a:r>
            <a:r>
              <a:rPr lang="de-DE" dirty="0" err="1"/>
              <a:t>TemporaryFolderRule</a:t>
            </a:r>
            <a:r>
              <a:rPr lang="de-DE" dirty="0"/>
              <a:t>“ durch eine eigene Extension, die die Interfaces </a:t>
            </a:r>
            <a:r>
              <a:rPr lang="de-DE" dirty="0" err="1"/>
              <a:t>ParameterResolver</a:t>
            </a:r>
            <a:r>
              <a:rPr lang="de-DE" dirty="0"/>
              <a:t> und </a:t>
            </a:r>
            <a:r>
              <a:rPr lang="de-DE" dirty="0" err="1"/>
              <a:t>AfterTestExecutionCallback</a:t>
            </a:r>
            <a:r>
              <a:rPr lang="de-DE" dirty="0"/>
              <a:t> implementiert. Der </a:t>
            </a:r>
            <a:r>
              <a:rPr lang="de-DE" dirty="0" err="1"/>
              <a:t>ParameterResolver</a:t>
            </a:r>
            <a:r>
              <a:rPr lang="de-DE" dirty="0"/>
              <a:t> soll dafür genutzt werden, um im Test eine File, bzw. eine Instanz der Klasse „</a:t>
            </a:r>
            <a:r>
              <a:rPr lang="de-DE" dirty="0" err="1"/>
              <a:t>TemporaryFolder</a:t>
            </a:r>
            <a:r>
              <a:rPr lang="de-DE" dirty="0"/>
              <a:t>“ (diese Klasse kannst du aus temporaryFolder.md unten herauskopieren) als Parameter übergeben zu können. Im „</a:t>
            </a:r>
            <a:r>
              <a:rPr lang="de-DE" dirty="0" err="1"/>
              <a:t>ExtensionContext.Store</a:t>
            </a:r>
            <a:r>
              <a:rPr lang="de-DE" dirty="0"/>
              <a:t>“ kann die Instanz vom Typ </a:t>
            </a:r>
            <a:r>
              <a:rPr lang="de-DE" dirty="0" err="1"/>
              <a:t>TemporaryFolder</a:t>
            </a:r>
            <a:r>
              <a:rPr lang="de-DE" dirty="0"/>
              <a:t> dann gesichert werden, um sie in der </a:t>
            </a:r>
            <a:r>
              <a:rPr lang="de-DE" dirty="0" err="1"/>
              <a:t>AfterTestExecutionCallback</a:t>
            </a:r>
            <a:r>
              <a:rPr lang="de-DE" dirty="0"/>
              <a:t> nach Ausführung des Tests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518480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SelectClasses</a:t>
            </a:r>
            <a:r>
              <a:rPr lang="de-DE" sz="9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SelectPackages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expectedException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IncludeTags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short</a:t>
            </a:r>
            <a:r>
              <a:rPr lang="de-DE" sz="900" dirty="0">
                <a:solidFill>
                  <a:schemeClr val="tx1"/>
                </a:solidFill>
              </a:rPr>
              <a:t>","</a:t>
            </a:r>
            <a:r>
              <a:rPr lang="de-DE" sz="900" dirty="0" err="1">
                <a:solidFill>
                  <a:schemeClr val="tx1"/>
                </a:solidFill>
              </a:rPr>
              <a:t>long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TestSuite</a:t>
            </a:r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aufsetzen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@Repeated , 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der Tests)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Before</a:t>
            </a:r>
            <a:endParaRPr lang="de-DE" dirty="0"/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RepeatRule</a:t>
            </a:r>
            <a:r>
              <a:rPr lang="de-DE" dirty="0"/>
              <a:t> ausbauen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 eines Tests ändern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warden.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1458</Words>
  <Application>Microsoft Office PowerPoint</Application>
  <PresentationFormat>Bildschirmpräsentation (16:9)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29</vt:i4>
      </vt:variant>
    </vt:vector>
  </HeadingPairs>
  <TitlesOfParts>
    <vt:vector size="45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407</cp:revision>
  <cp:lastPrinted>2017-04-05T07:32:35Z</cp:lastPrinted>
  <dcterms:created xsi:type="dcterms:W3CDTF">2010-04-12T23:12:02Z</dcterms:created>
  <dcterms:modified xsi:type="dcterms:W3CDTF">2018-06-01T18:00:11Z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