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523" r:id="rId4"/>
    <p:sldMasterId id="2147493488" r:id="rId5"/>
  </p:sldMasterIdLst>
  <p:notesMasterIdLst>
    <p:notesMasterId r:id="rId22"/>
  </p:notesMasterIdLst>
  <p:handoutMasterIdLst>
    <p:handoutMasterId r:id="rId23"/>
  </p:handoutMasterIdLst>
  <p:sldIdLst>
    <p:sldId id="268" r:id="rId6"/>
    <p:sldId id="289" r:id="rId7"/>
    <p:sldId id="280" r:id="rId8"/>
    <p:sldId id="294" r:id="rId9"/>
    <p:sldId id="295" r:id="rId10"/>
    <p:sldId id="296" r:id="rId11"/>
    <p:sldId id="298" r:id="rId12"/>
    <p:sldId id="277" r:id="rId13"/>
    <p:sldId id="282" r:id="rId14"/>
    <p:sldId id="283" r:id="rId15"/>
    <p:sldId id="290" r:id="rId16"/>
    <p:sldId id="284" r:id="rId17"/>
    <p:sldId id="285" r:id="rId18"/>
    <p:sldId id="297" r:id="rId19"/>
    <p:sldId id="272" r:id="rId20"/>
    <p:sldId id="273" r:id="rId21"/>
  </p:sldIdLst>
  <p:sldSz cx="9144000" cy="5143500" type="screen16x9"/>
  <p:notesSz cx="6794500" cy="9982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6">
          <p15:clr>
            <a:srgbClr val="A4A3A4"/>
          </p15:clr>
        </p15:guide>
        <p15:guide id="2" pos="2940">
          <p15:clr>
            <a:srgbClr val="A4A3A4"/>
          </p15:clr>
        </p15:guide>
        <p15:guide id="3" orient="horz" pos="1247">
          <p15:clr>
            <a:srgbClr val="A4A3A4"/>
          </p15:clr>
        </p15:guide>
        <p15:guide id="4" orient="horz" pos="2764">
          <p15:clr>
            <a:srgbClr val="A4A3A4"/>
          </p15:clr>
        </p15:guide>
        <p15:guide id="5" pos="5543">
          <p15:clr>
            <a:srgbClr val="A4A3A4"/>
          </p15:clr>
        </p15:guide>
      </p15:sldGuideLst>
    </p:ext>
    <p:ext uri="{2D200454-40CA-4A62-9FC3-DE9A4176ACB9}">
      <p15:notesGuideLst xmlns:p15="http://schemas.microsoft.com/office/powerpoint/2012/main">
        <p15:guide id="1" orient="horz" pos="3144">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iner Englert" initials="R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a:srgbClr val="292929"/>
    <a:srgbClr val="808080"/>
    <a:srgbClr val="7F7F7F"/>
    <a:srgbClr val="7F030C"/>
    <a:srgbClr val="FA3A48"/>
    <a:srgbClr val="6EB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29" autoAdjust="0"/>
    <p:restoredTop sz="99750" autoAdjust="0"/>
  </p:normalViewPr>
  <p:slideViewPr>
    <p:cSldViewPr snapToGrid="0" snapToObjects="1">
      <p:cViewPr varScale="1">
        <p:scale>
          <a:sx n="110" d="100"/>
          <a:sy n="110" d="100"/>
        </p:scale>
        <p:origin x="77" y="149"/>
      </p:cViewPr>
      <p:guideLst>
        <p:guide orient="horz" pos="3146"/>
        <p:guide pos="2940"/>
        <p:guide orient="horz" pos="1247"/>
        <p:guide orient="horz" pos="2764"/>
        <p:guide pos="5543"/>
      </p:guideLst>
    </p:cSldViewPr>
  </p:slideViewPr>
  <p:outlineViewPr>
    <p:cViewPr>
      <p:scale>
        <a:sx n="33" d="100"/>
        <a:sy n="33" d="100"/>
      </p:scale>
      <p:origin x="43" y="0"/>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69" d="100"/>
          <a:sy n="69" d="100"/>
        </p:scale>
        <p:origin x="-3524" y="-68"/>
      </p:cViewPr>
      <p:guideLst>
        <p:guide orient="horz" pos="3144"/>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48645" y="0"/>
            <a:ext cx="2944283" cy="499110"/>
          </a:xfrm>
          <a:prstGeom prst="rect">
            <a:avLst/>
          </a:prstGeom>
        </p:spPr>
        <p:txBody>
          <a:bodyPr vert="horz" lIns="91440" tIns="45720" rIns="91440" bIns="45720" rtlCol="0"/>
          <a:lstStyle>
            <a:lvl1pPr algn="r">
              <a:defRPr sz="1200"/>
            </a:lvl1pPr>
          </a:lstStyle>
          <a:p>
            <a:fld id="{1869EC12-32BB-B84B-964B-77CD8A6EA5B5}" type="datetimeFigureOut">
              <a:rPr lang="de-DE" smtClean="0"/>
              <a:t>07.05.2018</a:t>
            </a:fld>
            <a:endParaRPr lang="de-DE" dirty="0"/>
          </a:p>
        </p:txBody>
      </p:sp>
      <p:sp>
        <p:nvSpPr>
          <p:cNvPr id="4" name="Fußzeilenplatzhalter 3"/>
          <p:cNvSpPr>
            <a:spLocks noGrp="1"/>
          </p:cNvSpPr>
          <p:nvPr>
            <p:ph type="ftr" sz="quarter" idx="2"/>
          </p:nvPr>
        </p:nvSpPr>
        <p:spPr>
          <a:xfrm>
            <a:off x="0" y="9481358"/>
            <a:ext cx="2944283" cy="49911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48645" y="9481358"/>
            <a:ext cx="2944283" cy="499110"/>
          </a:xfrm>
          <a:prstGeom prst="rect">
            <a:avLst/>
          </a:prstGeom>
        </p:spPr>
        <p:txBody>
          <a:bodyPr vert="horz" lIns="91440" tIns="45720" rIns="91440" bIns="45720" rtlCol="0" anchor="b"/>
          <a:lstStyle>
            <a:lvl1pPr algn="r">
              <a:defRPr sz="1200"/>
            </a:lvl1pPr>
          </a:lstStyle>
          <a:p>
            <a:fld id="{FA226C69-A43E-464C-A0C5-EFFEE1CB17EA}" type="slidenum">
              <a:rPr lang="de-DE" smtClean="0"/>
              <a:t>‹Nr.›</a:t>
            </a:fld>
            <a:endParaRPr lang="de-DE" dirty="0"/>
          </a:p>
        </p:txBody>
      </p:sp>
    </p:spTree>
    <p:extLst>
      <p:ext uri="{BB962C8B-B14F-4D97-AF65-F5344CB8AC3E}">
        <p14:creationId xmlns:p14="http://schemas.microsoft.com/office/powerpoint/2010/main" val="3850224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48645" y="0"/>
            <a:ext cx="2944283" cy="499110"/>
          </a:xfrm>
          <a:prstGeom prst="rect">
            <a:avLst/>
          </a:prstGeom>
        </p:spPr>
        <p:txBody>
          <a:bodyPr vert="horz" lIns="91440" tIns="45720" rIns="91440" bIns="45720" rtlCol="0"/>
          <a:lstStyle>
            <a:lvl1pPr algn="r">
              <a:defRPr sz="1200"/>
            </a:lvl1pPr>
          </a:lstStyle>
          <a:p>
            <a:fld id="{396D8CEF-220A-EC43-8099-BAE7D65DBE3D}" type="datetimeFigureOut">
              <a:rPr lang="de-DE" smtClean="0"/>
              <a:t>07.05.2018</a:t>
            </a:fld>
            <a:endParaRPr lang="de-DE" dirty="0"/>
          </a:p>
        </p:txBody>
      </p:sp>
      <p:sp>
        <p:nvSpPr>
          <p:cNvPr id="4" name="Folienbildplatzhalter 3"/>
          <p:cNvSpPr>
            <a:spLocks noGrp="1" noRot="1" noChangeAspect="1"/>
          </p:cNvSpPr>
          <p:nvPr>
            <p:ph type="sldImg" idx="2"/>
          </p:nvPr>
        </p:nvSpPr>
        <p:spPr>
          <a:xfrm>
            <a:off x="69850" y="749300"/>
            <a:ext cx="6654800" cy="374332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79450" y="4741545"/>
            <a:ext cx="5435600" cy="449199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81358"/>
            <a:ext cx="2944283" cy="49911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48645" y="9481358"/>
            <a:ext cx="2944283" cy="499110"/>
          </a:xfrm>
          <a:prstGeom prst="rect">
            <a:avLst/>
          </a:prstGeom>
        </p:spPr>
        <p:txBody>
          <a:bodyPr vert="horz" lIns="91440" tIns="45720" rIns="91440" bIns="45720" rtlCol="0" anchor="b"/>
          <a:lstStyle>
            <a:lvl1pPr algn="r">
              <a:defRPr sz="1200"/>
            </a:lvl1pPr>
          </a:lstStyle>
          <a:p>
            <a:fld id="{5F0FCDCF-7A11-A043-9155-2050B044F50A}" type="slidenum">
              <a:rPr lang="de-DE" smtClean="0"/>
              <a:t>‹Nr.›</a:t>
            </a:fld>
            <a:endParaRPr lang="de-DE" dirty="0"/>
          </a:p>
        </p:txBody>
      </p:sp>
    </p:spTree>
    <p:extLst>
      <p:ext uri="{BB962C8B-B14F-4D97-AF65-F5344CB8AC3E}">
        <p14:creationId xmlns:p14="http://schemas.microsoft.com/office/powerpoint/2010/main" val="10810824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folie einzeilig_mit_Sub">
    <p:spTree>
      <p:nvGrpSpPr>
        <p:cNvPr id="1" name=""/>
        <p:cNvGrpSpPr/>
        <p:nvPr/>
      </p:nvGrpSpPr>
      <p:grpSpPr>
        <a:xfrm>
          <a:off x="0" y="0"/>
          <a:ext cx="0" cy="0"/>
          <a:chOff x="0" y="0"/>
          <a:chExt cx="0" cy="0"/>
        </a:xfrm>
      </p:grpSpPr>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HG-16-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74"/>
            <a:ext cx="9144000" cy="5124526"/>
          </a:xfrm>
          <a:prstGeom prst="rect">
            <a:avLst/>
          </a:prstGeom>
        </p:spPr>
      </p:pic>
      <p:pic>
        <p:nvPicPr>
          <p:cNvPr id="16" name="Picture 16" descr="andrena-logo-2009"/>
          <p:cNvPicPr>
            <a:picLocks noChangeAspect="1" noChangeArrowheads="1"/>
          </p:cNvPicPr>
          <p:nvPr userDrawn="1"/>
        </p:nvPicPr>
        <p:blipFill>
          <a:blip r:embed="rId3" cstate="print"/>
          <a:srcRect/>
          <a:stretch>
            <a:fillRect/>
          </a:stretch>
        </p:blipFill>
        <p:spPr bwMode="auto">
          <a:xfrm>
            <a:off x="395536" y="303071"/>
            <a:ext cx="720080" cy="252455"/>
          </a:xfrm>
          <a:prstGeom prst="rect">
            <a:avLst/>
          </a:prstGeom>
          <a:noFill/>
          <a:ln w="9525">
            <a:noFill/>
            <a:miter lim="800000"/>
            <a:headEnd/>
            <a:tailEnd/>
          </a:ln>
        </p:spPr>
      </p:pic>
      <p:pic>
        <p:nvPicPr>
          <p:cNvPr id="19" name="Bild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53533"/>
            <a:ext cx="9152526" cy="2167467"/>
          </a:xfrm>
          <a:prstGeom prst="rect">
            <a:avLst/>
          </a:prstGeom>
        </p:spPr>
      </p:pic>
      <p:pic>
        <p:nvPicPr>
          <p:cNvPr id="21" name="Bild 20" descr="prism-01.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76521" y="949954"/>
            <a:ext cx="2306306" cy="2529075"/>
          </a:xfrm>
          <a:prstGeom prst="rect">
            <a:avLst/>
          </a:prstGeom>
        </p:spPr>
      </p:pic>
      <p:sp>
        <p:nvSpPr>
          <p:cNvPr id="23" name="Rectangle 3"/>
          <p:cNvSpPr>
            <a:spLocks noGrp="1" noChangeArrowheads="1"/>
          </p:cNvSpPr>
          <p:nvPr>
            <p:ph type="subTitle" idx="1" hasCustomPrompt="1"/>
          </p:nvPr>
        </p:nvSpPr>
        <p:spPr>
          <a:xfrm>
            <a:off x="457200" y="3382539"/>
            <a:ext cx="4210050" cy="450797"/>
          </a:xfrm>
        </p:spPr>
        <p:txBody>
          <a:bodyPr lIns="90000"/>
          <a:lstStyle>
            <a:lvl1pPr marL="0" indent="0">
              <a:buFontTx/>
              <a:buNone/>
              <a:defRPr>
                <a:solidFill>
                  <a:schemeClr val="bg2"/>
                </a:solidFill>
              </a:defRPr>
            </a:lvl1pPr>
          </a:lstStyle>
          <a:p>
            <a:r>
              <a:rPr lang="de-DE" dirty="0"/>
              <a:t>Kunde</a:t>
            </a:r>
          </a:p>
        </p:txBody>
      </p:sp>
      <p:sp>
        <p:nvSpPr>
          <p:cNvPr id="24" name="Titel 17"/>
          <p:cNvSpPr>
            <a:spLocks noGrp="1"/>
          </p:cNvSpPr>
          <p:nvPr>
            <p:ph type="title" hasCustomPrompt="1"/>
          </p:nvPr>
        </p:nvSpPr>
        <p:spPr>
          <a:xfrm>
            <a:off x="457200" y="1332000"/>
            <a:ext cx="6336000" cy="783696"/>
          </a:xfrm>
          <a:prstGeom prst="rect">
            <a:avLst/>
          </a:prstGeom>
        </p:spPr>
        <p:txBody>
          <a:bodyPr/>
          <a:lstStyle>
            <a:lvl1pPr>
              <a:defRPr sz="2800" baseline="0">
                <a:solidFill>
                  <a:schemeClr val="bg1"/>
                </a:solidFill>
              </a:defRPr>
            </a:lvl1pPr>
          </a:lstStyle>
          <a:p>
            <a:r>
              <a:rPr lang="en-US" dirty="0" err="1"/>
              <a:t>Titel</a:t>
            </a:r>
            <a:r>
              <a:rPr lang="en-US" dirty="0"/>
              <a:t> (</a:t>
            </a:r>
            <a:r>
              <a:rPr lang="en-US" dirty="0" err="1"/>
              <a:t>einzeilig</a:t>
            </a:r>
            <a:r>
              <a:rPr lang="en-US" dirty="0"/>
              <a:t>)</a:t>
            </a:r>
            <a:endParaRPr lang="de-DE" dirty="0"/>
          </a:p>
        </p:txBody>
      </p:sp>
      <p:sp>
        <p:nvSpPr>
          <p:cNvPr id="29" name="Footer Placeholder 4"/>
          <p:cNvSpPr txBox="1">
            <a:spLocks/>
          </p:cNvSpPr>
          <p:nvPr userDrawn="1"/>
        </p:nvSpPr>
        <p:spPr>
          <a:xfrm>
            <a:off x="1375015" y="276381"/>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Experts in agile software engineering</a:t>
            </a:r>
          </a:p>
        </p:txBody>
      </p:sp>
      <p:sp>
        <p:nvSpPr>
          <p:cNvPr id="4" name="Textplatzhalter 3"/>
          <p:cNvSpPr>
            <a:spLocks noGrp="1"/>
          </p:cNvSpPr>
          <p:nvPr>
            <p:ph type="body" sz="quarter" idx="10" hasCustomPrompt="1"/>
          </p:nvPr>
        </p:nvSpPr>
        <p:spPr>
          <a:xfrm>
            <a:off x="457200" y="1836000"/>
            <a:ext cx="6033600" cy="522287"/>
          </a:xfrm>
        </p:spPr>
        <p:txBody>
          <a:bodyPr anchor="ctr" anchorCtr="0">
            <a:normAutofit/>
          </a:bodyPr>
          <a:lstStyle>
            <a:lvl1pPr marL="0" indent="0">
              <a:buNone/>
              <a:defRPr sz="2000" baseline="0">
                <a:solidFill>
                  <a:schemeClr val="bg1"/>
                </a:solidFill>
              </a:defRPr>
            </a:lvl1pPr>
          </a:lstStyle>
          <a:p>
            <a:pPr lvl="0"/>
            <a:r>
              <a:rPr lang="de-DE" dirty="0" err="1"/>
              <a:t>Subtitel</a:t>
            </a:r>
            <a:endParaRPr lang="de-DE" dirty="0"/>
          </a:p>
        </p:txBody>
      </p:sp>
      <p:sp>
        <p:nvSpPr>
          <p:cNvPr id="6" name="Textplatzhalter 5"/>
          <p:cNvSpPr>
            <a:spLocks noGrp="1"/>
          </p:cNvSpPr>
          <p:nvPr>
            <p:ph type="body" sz="quarter" idx="11" hasCustomPrompt="1"/>
          </p:nvPr>
        </p:nvSpPr>
        <p:spPr>
          <a:xfrm>
            <a:off x="457200" y="3975100"/>
            <a:ext cx="4210050" cy="804863"/>
          </a:xfrm>
        </p:spPr>
        <p:txBody>
          <a:bodyPr>
            <a:normAutofit/>
          </a:bodyPr>
          <a:lstStyle>
            <a:lvl1pPr marL="0" indent="0">
              <a:buNone/>
              <a:defRPr sz="1400" baseline="0">
                <a:solidFill>
                  <a:schemeClr val="bg2"/>
                </a:solidFill>
              </a:defRPr>
            </a:lvl1pPr>
          </a:lstStyle>
          <a:p>
            <a:pPr lvl="0"/>
            <a:r>
              <a:rPr lang="de-DE" dirty="0"/>
              <a:t>Datum</a:t>
            </a:r>
            <a:br>
              <a:rPr lang="de-DE" dirty="0"/>
            </a:br>
            <a:r>
              <a:rPr lang="de-DE" dirty="0"/>
              <a:t>Ort</a:t>
            </a:r>
          </a:p>
        </p:txBody>
      </p:sp>
      <p:sp>
        <p:nvSpPr>
          <p:cNvPr id="8" name="Textplatzhalter 7"/>
          <p:cNvSpPr>
            <a:spLocks noGrp="1"/>
          </p:cNvSpPr>
          <p:nvPr>
            <p:ph type="body" sz="quarter" idx="12" hasCustomPrompt="1"/>
          </p:nvPr>
        </p:nvSpPr>
        <p:spPr>
          <a:xfrm>
            <a:off x="6030913" y="3382963"/>
            <a:ext cx="2851914" cy="530225"/>
          </a:xfrm>
        </p:spPr>
        <p:txBody>
          <a:bodyPr anchor="ctr" anchorCtr="0"/>
          <a:lstStyle>
            <a:lvl1pPr marL="0" indent="0">
              <a:buNone/>
              <a:defRPr>
                <a:solidFill>
                  <a:schemeClr val="bg2"/>
                </a:solidFill>
              </a:defRPr>
            </a:lvl1pPr>
          </a:lstStyle>
          <a:p>
            <a:pPr lvl="0"/>
            <a:r>
              <a:rPr lang="de-DE" dirty="0"/>
              <a:t>Trainer 1</a:t>
            </a:r>
          </a:p>
        </p:txBody>
      </p:sp>
      <p:sp>
        <p:nvSpPr>
          <p:cNvPr id="10" name="Textplatzhalter 9"/>
          <p:cNvSpPr>
            <a:spLocks noGrp="1"/>
          </p:cNvSpPr>
          <p:nvPr>
            <p:ph type="body" sz="quarter" idx="13" hasCustomPrompt="1"/>
          </p:nvPr>
        </p:nvSpPr>
        <p:spPr>
          <a:xfrm>
            <a:off x="6029999" y="4248000"/>
            <a:ext cx="2852827" cy="549275"/>
          </a:xfrm>
        </p:spPr>
        <p:txBody>
          <a:bodyPr anchor="ctr" anchorCtr="0"/>
          <a:lstStyle>
            <a:lvl1pPr marL="0" indent="0" algn="l">
              <a:buNone/>
              <a:defRPr baseline="0">
                <a:solidFill>
                  <a:schemeClr val="bg2"/>
                </a:solidFill>
              </a:defRPr>
            </a:lvl1pPr>
          </a:lstStyle>
          <a:p>
            <a:pPr lvl="0"/>
            <a:r>
              <a:rPr lang="de-DE" dirty="0"/>
              <a:t>Trainer 2</a:t>
            </a:r>
          </a:p>
        </p:txBody>
      </p:sp>
      <p:sp>
        <p:nvSpPr>
          <p:cNvPr id="12" name="Textplatzhalter 11"/>
          <p:cNvSpPr>
            <a:spLocks noGrp="1"/>
          </p:cNvSpPr>
          <p:nvPr>
            <p:ph type="body" sz="quarter" idx="14" hasCustomPrompt="1"/>
          </p:nvPr>
        </p:nvSpPr>
        <p:spPr>
          <a:xfrm>
            <a:off x="6030913" y="3833813"/>
            <a:ext cx="2851914" cy="420687"/>
          </a:xfrm>
        </p:spPr>
        <p:txBody>
          <a:bodyPr anchor="ctr" anchorCtr="0">
            <a:normAutofit/>
          </a:bodyPr>
          <a:lstStyle>
            <a:lvl1pPr marL="0" indent="0">
              <a:buNone/>
              <a:defRPr sz="1400" baseline="0">
                <a:solidFill>
                  <a:schemeClr val="bg2"/>
                </a:solidFill>
              </a:defRPr>
            </a:lvl1pPr>
          </a:lstStyle>
          <a:p>
            <a:pPr lvl="0"/>
            <a:r>
              <a:rPr lang="de-DE" dirty="0"/>
              <a:t>E-Mail Trainer 1</a:t>
            </a:r>
          </a:p>
        </p:txBody>
      </p:sp>
      <p:sp>
        <p:nvSpPr>
          <p:cNvPr id="15" name="Textplatzhalter 14"/>
          <p:cNvSpPr>
            <a:spLocks noGrp="1"/>
          </p:cNvSpPr>
          <p:nvPr>
            <p:ph type="body" sz="quarter" idx="15" hasCustomPrompt="1"/>
          </p:nvPr>
        </p:nvSpPr>
        <p:spPr>
          <a:xfrm>
            <a:off x="6030913" y="4705350"/>
            <a:ext cx="2851914" cy="330200"/>
          </a:xfrm>
        </p:spPr>
        <p:txBody>
          <a:bodyPr anchor="ctr" anchorCtr="0">
            <a:normAutofit/>
          </a:bodyPr>
          <a:lstStyle>
            <a:lvl1pPr marL="0" indent="0">
              <a:buNone/>
              <a:defRPr sz="1400" baseline="0">
                <a:solidFill>
                  <a:schemeClr val="bg2"/>
                </a:solidFill>
              </a:defRPr>
            </a:lvl1pPr>
          </a:lstStyle>
          <a:p>
            <a:pPr lvl="0"/>
            <a:r>
              <a:rPr lang="de-DE" dirty="0"/>
              <a:t>E-Mail Trainer 2</a:t>
            </a:r>
          </a:p>
        </p:txBody>
      </p:sp>
    </p:spTree>
    <p:extLst>
      <p:ext uri="{BB962C8B-B14F-4D97-AF65-F5344CB8AC3E}">
        <p14:creationId xmlns:p14="http://schemas.microsoft.com/office/powerpoint/2010/main" val="381571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Übung_mit_Sub_ohne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a:lvl1pPr>
          </a:lstStyle>
          <a:p>
            <a:r>
              <a:rPr lang="de-DE" dirty="0"/>
              <a:t>Übung mit Sub ohne Bild</a:t>
            </a:r>
          </a:p>
        </p:txBody>
      </p:sp>
      <p:sp>
        <p:nvSpPr>
          <p:cNvPr id="7" name="Inhaltsplatzhalter 2"/>
          <p:cNvSpPr>
            <a:spLocks noGrp="1"/>
          </p:cNvSpPr>
          <p:nvPr>
            <p:ph idx="12"/>
          </p:nvPr>
        </p:nvSpPr>
        <p:spPr>
          <a:xfrm>
            <a:off x="457199" y="1692000"/>
            <a:ext cx="8208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a:t>10 min</a:t>
            </a:r>
          </a:p>
        </p:txBody>
      </p:sp>
      <p:sp>
        <p:nvSpPr>
          <p:cNvPr id="9"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a:t>Subtitel</a:t>
            </a:r>
            <a:r>
              <a:rPr lang="de-DE" dirty="0"/>
              <a:t> der Übung</a:t>
            </a:r>
          </a:p>
        </p:txBody>
      </p:sp>
    </p:spTree>
    <p:extLst>
      <p:ext uri="{BB962C8B-B14F-4D97-AF65-F5344CB8AC3E}">
        <p14:creationId xmlns:p14="http://schemas.microsoft.com/office/powerpoint/2010/main" val="146535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hne Sub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baseline="0"/>
            </a:lvl1pPr>
          </a:lstStyle>
          <a:p>
            <a:r>
              <a:rPr lang="de-DE" dirty="0"/>
              <a:t>Text ohne Sub Bild</a:t>
            </a:r>
          </a:p>
        </p:txBody>
      </p:sp>
      <p:sp>
        <p:nvSpPr>
          <p:cNvPr id="7" name="Inhaltsplatzhalter 2"/>
          <p:cNvSpPr>
            <a:spLocks noGrp="1"/>
          </p:cNvSpPr>
          <p:nvPr>
            <p:ph idx="12" hasCustomPrompt="1"/>
          </p:nvPr>
        </p:nvSpPr>
        <p:spPr>
          <a:xfrm>
            <a:off x="457198" y="1483200"/>
            <a:ext cx="4824000" cy="3240000"/>
          </a:xfrm>
          <a:prstGeom prst="rect">
            <a:avLst/>
          </a:prstGeom>
        </p:spPr>
        <p:txBody>
          <a:bodyPr>
            <a:normAutofit/>
          </a:bodyPr>
          <a:lstStyle>
            <a:lvl1pPr marL="285750" indent="-285750">
              <a:buClr>
                <a:schemeClr val="accent3"/>
              </a:buClr>
              <a:buFont typeface="Arial" panose="020B0604020202020204" pitchFamily="34" charset="0"/>
              <a:buChar char="•"/>
              <a:defRPr sz="1800" baseline="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Und wenn Du kein Bild brauchst, dann einfach den Textrahmen nach rechts vergrößern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Tree>
    <p:extLst>
      <p:ext uri="{BB962C8B-B14F-4D97-AF65-F5344CB8AC3E}">
        <p14:creationId xmlns:p14="http://schemas.microsoft.com/office/powerpoint/2010/main" val="2332669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ohne Sub ohne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baseline="0"/>
            </a:lvl1pPr>
          </a:lstStyle>
          <a:p>
            <a:r>
              <a:rPr lang="de-DE" dirty="0"/>
              <a:t>Text ohne Sub ohne Bild</a:t>
            </a:r>
          </a:p>
        </p:txBody>
      </p:sp>
      <p:sp>
        <p:nvSpPr>
          <p:cNvPr id="7" name="Inhaltsplatzhalter 2"/>
          <p:cNvSpPr>
            <a:spLocks noGrp="1"/>
          </p:cNvSpPr>
          <p:nvPr>
            <p:ph idx="12"/>
          </p:nvPr>
        </p:nvSpPr>
        <p:spPr>
          <a:xfrm>
            <a:off x="457198" y="1483200"/>
            <a:ext cx="8208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Tree>
    <p:extLst>
      <p:ext uri="{BB962C8B-B14F-4D97-AF65-F5344CB8AC3E}">
        <p14:creationId xmlns:p14="http://schemas.microsoft.com/office/powerpoint/2010/main" val="317233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mit Sub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a:lvl1pPr>
          </a:lstStyle>
          <a:p>
            <a:r>
              <a:rPr lang="de-DE" dirty="0"/>
              <a:t>Text mit Sub Bild</a:t>
            </a:r>
          </a:p>
        </p:txBody>
      </p:sp>
      <p:sp>
        <p:nvSpPr>
          <p:cNvPr id="7" name="Inhaltsplatzhalter 2"/>
          <p:cNvSpPr>
            <a:spLocks noGrp="1"/>
          </p:cNvSpPr>
          <p:nvPr>
            <p:ph idx="12"/>
          </p:nvPr>
        </p:nvSpPr>
        <p:spPr>
          <a:xfrm>
            <a:off x="457198" y="1692000"/>
            <a:ext cx="4824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3" name="Textplatzhalter 2"/>
          <p:cNvSpPr>
            <a:spLocks noGrp="1"/>
          </p:cNvSpPr>
          <p:nvPr>
            <p:ph type="body" sz="quarter" idx="13" hasCustomPrompt="1"/>
          </p:nvPr>
        </p:nvSpPr>
        <p:spPr>
          <a:xfrm>
            <a:off x="457199" y="1250950"/>
            <a:ext cx="8208000" cy="356400"/>
          </a:xfrm>
        </p:spPr>
        <p:txBody>
          <a:bodyPr>
            <a:noAutofit/>
          </a:bodyPr>
          <a:lstStyle>
            <a:lvl1pPr marL="0" indent="0">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4293823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mit Sub ohne 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8208000" cy="783696"/>
          </a:xfrm>
        </p:spPr>
        <p:txBody>
          <a:bodyPr>
            <a:noAutofit/>
          </a:bodyPr>
          <a:lstStyle>
            <a:lvl1pPr>
              <a:defRPr sz="2400"/>
            </a:lvl1pPr>
          </a:lstStyle>
          <a:p>
            <a:r>
              <a:rPr lang="de-DE" dirty="0"/>
              <a:t>Text mit Sub ohne Bild</a:t>
            </a:r>
          </a:p>
        </p:txBody>
      </p:sp>
      <p:sp>
        <p:nvSpPr>
          <p:cNvPr id="7" name="Inhaltsplatzhalter 2"/>
          <p:cNvSpPr>
            <a:spLocks noGrp="1"/>
          </p:cNvSpPr>
          <p:nvPr>
            <p:ph idx="12"/>
          </p:nvPr>
        </p:nvSpPr>
        <p:spPr>
          <a:xfrm>
            <a:off x="457198" y="1692000"/>
            <a:ext cx="8208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rgbClr val="292929"/>
                </a:solidFill>
              </a:defRPr>
            </a:lvl1pPr>
            <a:lvl2pPr marL="742545" indent="-285596">
              <a:buClr>
                <a:schemeClr val="accent3"/>
              </a:buClr>
              <a:buFont typeface="Arial"/>
              <a:buChar char="•"/>
              <a:defRPr sz="1800">
                <a:solidFill>
                  <a:srgbClr val="292929"/>
                </a:solidFill>
              </a:defRPr>
            </a:lvl2pPr>
            <a:lvl3pPr marL="1142385" indent="-228476">
              <a:buClr>
                <a:schemeClr val="accent3"/>
              </a:buClr>
              <a:buFont typeface="Arial"/>
              <a:buChar char="•"/>
              <a:defRPr sz="1800">
                <a:solidFill>
                  <a:srgbClr val="292929"/>
                </a:solidFill>
              </a:defRPr>
            </a:lvl3pPr>
            <a:lvl4pPr marL="1599340" indent="-228476">
              <a:buClr>
                <a:schemeClr val="accent3"/>
              </a:buClr>
              <a:buFont typeface="Arial"/>
              <a:buChar char="•"/>
              <a:defRPr sz="1800">
                <a:solidFill>
                  <a:srgbClr val="292929"/>
                </a:solidFill>
              </a:defRPr>
            </a:lvl4pPr>
            <a:lvl5pPr marL="2056294" indent="-228476">
              <a:buClr>
                <a:schemeClr val="accent3"/>
              </a:buClr>
              <a:buFont typeface="Arial"/>
              <a:buChar char="•"/>
              <a:defRPr sz="1800">
                <a:solidFill>
                  <a:srgbClr val="29292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3" name="Textplatzhalter 2"/>
          <p:cNvSpPr>
            <a:spLocks noGrp="1"/>
          </p:cNvSpPr>
          <p:nvPr>
            <p:ph type="body" sz="quarter" idx="13" hasCustomPrompt="1"/>
          </p:nvPr>
        </p:nvSpPr>
        <p:spPr>
          <a:xfrm>
            <a:off x="457199" y="1250950"/>
            <a:ext cx="8208000" cy="356400"/>
          </a:xfrm>
        </p:spPr>
        <p:txBody>
          <a:bodyPr>
            <a:noAutofit/>
          </a:bodyPr>
          <a:lstStyle>
            <a:lvl1pPr marL="0" indent="0">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2219586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ohne Sub">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Fußzeilenplatzhalter 2"/>
          <p:cNvSpPr>
            <a:spLocks noGrp="1"/>
          </p:cNvSpPr>
          <p:nvPr>
            <p:ph type="ftr" sz="quarter" idx="10"/>
          </p:nvPr>
        </p:nvSpPr>
        <p:spPr/>
        <p:txBody>
          <a:bodyPr/>
          <a:lstStyle/>
          <a:p>
            <a:r>
              <a:rPr lang="en-US"/>
              <a:t>Experts in agile software engineering</a:t>
            </a:r>
            <a:endParaRPr lang="de-DE" dirty="0"/>
          </a:p>
        </p:txBody>
      </p:sp>
      <p:sp>
        <p:nvSpPr>
          <p:cNvPr id="4" name="Foliennummernplatzhalter 3"/>
          <p:cNvSpPr>
            <a:spLocks noGrp="1"/>
          </p:cNvSpPr>
          <p:nvPr>
            <p:ph type="sldNum" sz="quarter" idx="11"/>
          </p:nvPr>
        </p:nvSpPr>
        <p:spPr/>
        <p:txBody>
          <a:bodyPr/>
          <a:lstStyle/>
          <a:p>
            <a:fld id="{6C6AE60A-B69C-4790-82F7-3882EDF23186}" type="slidenum">
              <a:rPr lang="de-DE" smtClean="0"/>
              <a:pPr/>
              <a:t>‹Nr.›</a:t>
            </a:fld>
            <a:endParaRPr lang="de-DE" dirty="0"/>
          </a:p>
        </p:txBody>
      </p:sp>
    </p:spTree>
    <p:extLst>
      <p:ext uri="{BB962C8B-B14F-4D97-AF65-F5344CB8AC3E}">
        <p14:creationId xmlns:p14="http://schemas.microsoft.com/office/powerpoint/2010/main" val="408109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mit Sub">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Fußzeilenplatzhalter 2"/>
          <p:cNvSpPr>
            <a:spLocks noGrp="1"/>
          </p:cNvSpPr>
          <p:nvPr>
            <p:ph type="ftr" sz="quarter" idx="10"/>
          </p:nvPr>
        </p:nvSpPr>
        <p:spPr/>
        <p:txBody>
          <a:bodyPr/>
          <a:lstStyle/>
          <a:p>
            <a:r>
              <a:rPr lang="en-US"/>
              <a:t>Experts in agile software engineering</a:t>
            </a:r>
            <a:endParaRPr lang="de-DE" dirty="0"/>
          </a:p>
        </p:txBody>
      </p:sp>
      <p:sp>
        <p:nvSpPr>
          <p:cNvPr id="4" name="Foliennummernplatzhalter 3"/>
          <p:cNvSpPr>
            <a:spLocks noGrp="1"/>
          </p:cNvSpPr>
          <p:nvPr>
            <p:ph type="sldNum" sz="quarter" idx="11"/>
          </p:nvPr>
        </p:nvSpPr>
        <p:spPr/>
        <p:txBody>
          <a:bodyPr/>
          <a:lstStyle/>
          <a:p>
            <a:fld id="{6C6AE60A-B69C-4790-82F7-3882EDF23186}" type="slidenum">
              <a:rPr lang="de-DE" smtClean="0"/>
              <a:pPr/>
              <a:t>‹Nr.›</a:t>
            </a:fld>
            <a:endParaRPr lang="de-DE" dirty="0"/>
          </a:p>
        </p:txBody>
      </p:sp>
      <p:sp>
        <p:nvSpPr>
          <p:cNvPr id="6" name="Textplatzhalter 5"/>
          <p:cNvSpPr>
            <a:spLocks noGrp="1"/>
          </p:cNvSpPr>
          <p:nvPr>
            <p:ph type="body" sz="quarter" idx="12" hasCustomPrompt="1"/>
          </p:nvPr>
        </p:nvSpPr>
        <p:spPr>
          <a:xfrm>
            <a:off x="457200" y="1252800"/>
            <a:ext cx="8207375" cy="387350"/>
          </a:xfrm>
        </p:spPr>
        <p:txBody>
          <a:bodyPr anchor="ctr" anchorCtr="0">
            <a:noAutofit/>
          </a:bodyPr>
          <a:lstStyle>
            <a:lvl1pPr marL="0" indent="0">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843390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 Blöcke Vergleich">
    <p:spTree>
      <p:nvGrpSpPr>
        <p:cNvPr id="1" name=""/>
        <p:cNvGrpSpPr/>
        <p:nvPr/>
      </p:nvGrpSpPr>
      <p:grpSpPr>
        <a:xfrm>
          <a:off x="0" y="0"/>
          <a:ext cx="0" cy="0"/>
          <a:chOff x="0" y="0"/>
          <a:chExt cx="0" cy="0"/>
        </a:xfrm>
      </p:grpSpPr>
      <p:sp>
        <p:nvSpPr>
          <p:cNvPr id="12" name="Content Placeholder 4"/>
          <p:cNvSpPr>
            <a:spLocks noGrp="1"/>
          </p:cNvSpPr>
          <p:nvPr>
            <p:ph sz="quarter" idx="10" hasCustomPrompt="1"/>
          </p:nvPr>
        </p:nvSpPr>
        <p:spPr>
          <a:xfrm>
            <a:off x="457200" y="2066400"/>
            <a:ext cx="3996000" cy="2838078"/>
          </a:xfrm>
          <a:noFill/>
          <a:ln w="12700" cap="rnd">
            <a:solidFill>
              <a:schemeClr val="tx2">
                <a:lumMod val="20000"/>
                <a:lumOff val="80000"/>
              </a:schemeClr>
            </a:solidFill>
          </a:ln>
        </p:spPr>
        <p:txBody>
          <a:bodyPr>
            <a:normAutofit/>
          </a:bodyPr>
          <a:lstStyle>
            <a:lvl1pPr>
              <a:defRPr sz="1800">
                <a:latin typeface="+mn-lt"/>
                <a:ea typeface="Segoe UI" pitchFamily="34" charset="0"/>
                <a:cs typeface="Segoe UI" pitchFamily="34" charset="0"/>
              </a:defRPr>
            </a:lvl1pPr>
            <a:lvl2pPr>
              <a:defRPr sz="1800" baseline="0">
                <a:latin typeface="+mn-lt"/>
                <a:ea typeface="Segoe UI" pitchFamily="34" charset="0"/>
                <a:cs typeface="Segoe UI" pitchFamily="34" charset="0"/>
              </a:defRPr>
            </a:lvl2pPr>
            <a:lvl3pPr>
              <a:defRPr sz="1800">
                <a:latin typeface="+mn-lt"/>
                <a:ea typeface="Segoe UI" pitchFamily="34" charset="0"/>
                <a:cs typeface="Segoe UI" pitchFamily="34" charset="0"/>
              </a:defRPr>
            </a:lvl3pPr>
            <a:lvl4pPr>
              <a:defRPr sz="1800">
                <a:latin typeface="+mn-lt"/>
                <a:ea typeface="Segoe UI" pitchFamily="34" charset="0"/>
                <a:cs typeface="Segoe UI" pitchFamily="34" charset="0"/>
              </a:defRPr>
            </a:lvl4pPr>
            <a:lvl5pPr>
              <a:defRPr sz="1800">
                <a:latin typeface="+mn-lt"/>
                <a:ea typeface="Segoe UI" pitchFamily="34" charset="0"/>
                <a:cs typeface="Segoe UI" pitchFamily="34" charset="0"/>
              </a:defRPr>
            </a:lvl5pPr>
          </a:lstStyle>
          <a:p>
            <a:pPr lvl="0"/>
            <a:r>
              <a:rPr lang="en-US" dirty="0" err="1"/>
              <a:t>Erste</a:t>
            </a:r>
            <a:r>
              <a:rPr lang="en-US" dirty="0"/>
              <a:t> </a:t>
            </a:r>
            <a:r>
              <a:rPr lang="en-US" dirty="0" err="1"/>
              <a:t>Ebene</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p:txBody>
      </p:sp>
      <p:sp>
        <p:nvSpPr>
          <p:cNvPr id="17" name="Content Placeholder 4"/>
          <p:cNvSpPr>
            <a:spLocks noGrp="1"/>
          </p:cNvSpPr>
          <p:nvPr>
            <p:ph sz="quarter" idx="11" hasCustomPrompt="1"/>
          </p:nvPr>
        </p:nvSpPr>
        <p:spPr>
          <a:xfrm>
            <a:off x="4669200" y="2066400"/>
            <a:ext cx="3996000" cy="2838078"/>
          </a:xfrm>
          <a:noFill/>
          <a:ln w="12700" cap="rnd">
            <a:solidFill>
              <a:schemeClr val="tx2">
                <a:lumMod val="20000"/>
                <a:lumOff val="80000"/>
              </a:schemeClr>
            </a:solidFill>
          </a:ln>
        </p:spPr>
        <p:txBody>
          <a:bodyPr>
            <a:normAutofit/>
          </a:bodyPr>
          <a:lstStyle>
            <a:lvl1pPr>
              <a:defRPr sz="1800">
                <a:latin typeface="+mn-lt"/>
                <a:ea typeface="Segoe UI" pitchFamily="34" charset="0"/>
                <a:cs typeface="Segoe UI" pitchFamily="34" charset="0"/>
              </a:defRPr>
            </a:lvl1pPr>
            <a:lvl2pPr>
              <a:defRPr sz="1800">
                <a:latin typeface="+mn-lt"/>
                <a:ea typeface="Segoe UI" pitchFamily="34" charset="0"/>
                <a:cs typeface="Segoe UI" pitchFamily="34" charset="0"/>
              </a:defRPr>
            </a:lvl2pPr>
            <a:lvl3pPr>
              <a:defRPr sz="1800">
                <a:latin typeface="+mn-lt"/>
                <a:ea typeface="Segoe UI" pitchFamily="34" charset="0"/>
                <a:cs typeface="Segoe UI" pitchFamily="34" charset="0"/>
              </a:defRPr>
            </a:lvl3pPr>
            <a:lvl4pPr>
              <a:defRPr sz="1800">
                <a:latin typeface="+mn-lt"/>
                <a:ea typeface="Segoe UI" pitchFamily="34" charset="0"/>
                <a:cs typeface="Segoe UI" pitchFamily="34" charset="0"/>
              </a:defRPr>
            </a:lvl4pPr>
            <a:lvl5pPr>
              <a:defRPr sz="1800">
                <a:latin typeface="+mn-lt"/>
                <a:ea typeface="Segoe UI" pitchFamily="34" charset="0"/>
                <a:cs typeface="Segoe UI" pitchFamily="34" charset="0"/>
              </a:defRPr>
            </a:lvl5pPr>
          </a:lstStyle>
          <a:p>
            <a:pPr lvl="0"/>
            <a:r>
              <a:rPr lang="en-US" dirty="0" err="1"/>
              <a:t>Erste</a:t>
            </a:r>
            <a:r>
              <a:rPr lang="en-US" dirty="0"/>
              <a:t> </a:t>
            </a:r>
            <a:r>
              <a:rPr lang="en-US" dirty="0" err="1"/>
              <a:t>Ebene</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p:txBody>
      </p:sp>
      <p:sp>
        <p:nvSpPr>
          <p:cNvPr id="9" name="Titel 12"/>
          <p:cNvSpPr>
            <a:spLocks noGrp="1"/>
          </p:cNvSpPr>
          <p:nvPr>
            <p:ph type="title"/>
          </p:nvPr>
        </p:nvSpPr>
        <p:spPr>
          <a:xfrm>
            <a:off x="457201" y="640234"/>
            <a:ext cx="8208000" cy="783696"/>
          </a:xfrm>
        </p:spPr>
        <p:txBody>
          <a:bodyPr>
            <a:noAutofit/>
          </a:bodyPr>
          <a:lstStyle>
            <a:lvl1pPr>
              <a:defRPr sz="2400"/>
            </a:lvl1pPr>
          </a:lstStyle>
          <a:p>
            <a:r>
              <a:rPr lang="de-DE" dirty="0"/>
              <a:t>Titelmasterformat durch Klicken bearbeiten</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11" name="Fußzeilenplatzhalter 7"/>
          <p:cNvSpPr>
            <a:spLocks noGrp="1"/>
          </p:cNvSpPr>
          <p:nvPr>
            <p:ph type="ftr" sz="quarter" idx="21"/>
          </p:nvPr>
        </p:nvSpPr>
        <p:spPr>
          <a:xfrm>
            <a:off x="1375021" y="276387"/>
            <a:ext cx="2895600" cy="264310"/>
          </a:xfrm>
        </p:spPr>
        <p:txBody>
          <a:bodyPr/>
          <a:lstStyle/>
          <a:p>
            <a:r>
              <a:rPr lang="en-US"/>
              <a:t>Experts in agile software engineering</a:t>
            </a:r>
            <a:endParaRPr lang="de-DE" dirty="0"/>
          </a:p>
        </p:txBody>
      </p:sp>
      <p:sp>
        <p:nvSpPr>
          <p:cNvPr id="4" name="Textplatzhalter 3"/>
          <p:cNvSpPr>
            <a:spLocks noGrp="1"/>
          </p:cNvSpPr>
          <p:nvPr>
            <p:ph type="body" sz="quarter" idx="22" hasCustomPrompt="1"/>
          </p:nvPr>
        </p:nvSpPr>
        <p:spPr>
          <a:xfrm>
            <a:off x="457200" y="1423988"/>
            <a:ext cx="3995738" cy="444500"/>
          </a:xfrm>
          <a:solidFill>
            <a:schemeClr val="tx2">
              <a:lumMod val="20000"/>
              <a:lumOff val="80000"/>
            </a:schemeClr>
          </a:solidFill>
        </p:spPr>
        <p:txBody>
          <a:bodyPr anchor="ctr" anchorCtr="0">
            <a:normAutofit/>
          </a:bodyPr>
          <a:lstStyle>
            <a:lvl1pPr marL="0" indent="0" algn="ctr">
              <a:buNone/>
              <a:defRPr sz="2000">
                <a:solidFill>
                  <a:schemeClr val="tx1"/>
                </a:solidFill>
              </a:defRPr>
            </a:lvl1pPr>
          </a:lstStyle>
          <a:p>
            <a:pPr lvl="0"/>
            <a:r>
              <a:rPr lang="de-DE" dirty="0"/>
              <a:t>Titel</a:t>
            </a:r>
          </a:p>
        </p:txBody>
      </p:sp>
      <p:sp>
        <p:nvSpPr>
          <p:cNvPr id="14" name="Textplatzhalter 3"/>
          <p:cNvSpPr>
            <a:spLocks noGrp="1"/>
          </p:cNvSpPr>
          <p:nvPr>
            <p:ph type="body" sz="quarter" idx="23" hasCustomPrompt="1"/>
          </p:nvPr>
        </p:nvSpPr>
        <p:spPr>
          <a:xfrm>
            <a:off x="4669200" y="1425600"/>
            <a:ext cx="3995738" cy="444500"/>
          </a:xfrm>
          <a:solidFill>
            <a:schemeClr val="tx2">
              <a:lumMod val="20000"/>
              <a:lumOff val="80000"/>
            </a:schemeClr>
          </a:solidFill>
        </p:spPr>
        <p:txBody>
          <a:bodyPr anchor="ctr" anchorCtr="0">
            <a:normAutofit/>
          </a:bodyPr>
          <a:lstStyle>
            <a:lvl1pPr marL="0" indent="0" algn="ctr">
              <a:buNone/>
              <a:defRPr sz="2000">
                <a:solidFill>
                  <a:schemeClr val="tx1"/>
                </a:solidFill>
              </a:defRPr>
            </a:lvl1pPr>
          </a:lstStyle>
          <a:p>
            <a:pPr lvl="0"/>
            <a:r>
              <a:rPr lang="de-DE" dirty="0"/>
              <a:t>Titel</a:t>
            </a:r>
          </a:p>
        </p:txBody>
      </p:sp>
      <p:cxnSp>
        <p:nvCxnSpPr>
          <p:cNvPr id="13" name="Gerade Verbindung 61"/>
          <p:cNvCxnSpPr/>
          <p:nvPr userDrawn="1"/>
        </p:nvCxnSpPr>
        <p:spPr>
          <a:xfrm flipV="1">
            <a:off x="457201" y="1926000"/>
            <a:ext cx="3996000" cy="1"/>
          </a:xfrm>
          <a:prstGeom prst="line">
            <a:avLst/>
          </a:prstGeom>
          <a:solidFill>
            <a:schemeClr val="bg2">
              <a:lumMod val="60000"/>
              <a:lumOff val="40000"/>
            </a:schemeClr>
          </a:solidFill>
          <a:ln w="28575">
            <a:solidFill>
              <a:schemeClr val="bg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IsoclesTriangle"/>
          <p:cNvSpPr/>
          <p:nvPr userDrawn="1"/>
        </p:nvSpPr>
        <p:spPr bwMode="auto">
          <a:xfrm rot="10800000">
            <a:off x="2275202" y="1890000"/>
            <a:ext cx="360000" cy="158400"/>
          </a:xfrm>
          <a:prstGeom prst="triangle">
            <a:avLst/>
          </a:prstGeom>
          <a:solidFill>
            <a:schemeClr val="bg2">
              <a:lumMod val="60000"/>
              <a:lumOff val="40000"/>
            </a:schemeClr>
          </a:solidFill>
          <a:ln w="22225" cmpd="sng">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Autofit/>
          </a:bodyPr>
          <a:lstStyle/>
          <a:p>
            <a:pPr algn="ctr">
              <a:lnSpc>
                <a:spcPct val="95000"/>
              </a:lnSpc>
              <a:spcBef>
                <a:spcPts val="300"/>
              </a:spcBef>
            </a:pPr>
            <a:endParaRPr lang="en-US" sz="1000" dirty="0">
              <a:solidFill>
                <a:srgbClr val="000000"/>
              </a:solidFill>
            </a:endParaRPr>
          </a:p>
        </p:txBody>
      </p:sp>
      <p:cxnSp>
        <p:nvCxnSpPr>
          <p:cNvPr id="22" name="Gerade Verbindung 61"/>
          <p:cNvCxnSpPr/>
          <p:nvPr userDrawn="1"/>
        </p:nvCxnSpPr>
        <p:spPr>
          <a:xfrm flipV="1">
            <a:off x="4669200" y="1926000"/>
            <a:ext cx="3996000" cy="1"/>
          </a:xfrm>
          <a:prstGeom prst="line">
            <a:avLst/>
          </a:prstGeom>
          <a:solidFill>
            <a:schemeClr val="bg2">
              <a:lumMod val="60000"/>
              <a:lumOff val="40000"/>
            </a:schemeClr>
          </a:solidFill>
          <a:ln w="28575">
            <a:solidFill>
              <a:schemeClr val="bg2">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IsoclesTriangle"/>
          <p:cNvSpPr/>
          <p:nvPr userDrawn="1"/>
        </p:nvSpPr>
        <p:spPr bwMode="auto">
          <a:xfrm rot="10800000">
            <a:off x="6487200" y="1890000"/>
            <a:ext cx="360000" cy="158400"/>
          </a:xfrm>
          <a:prstGeom prst="triangle">
            <a:avLst/>
          </a:prstGeom>
          <a:solidFill>
            <a:schemeClr val="bg2">
              <a:lumMod val="60000"/>
              <a:lumOff val="40000"/>
            </a:schemeClr>
          </a:solidFill>
          <a:ln w="22225" cmpd="sng">
            <a:solidFill>
              <a:schemeClr val="bg1"/>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Autofit/>
          </a:bodyPr>
          <a:lstStyle/>
          <a:p>
            <a:pPr algn="ctr">
              <a:lnSpc>
                <a:spcPct val="95000"/>
              </a:lnSpc>
              <a:spcBef>
                <a:spcPts val="300"/>
              </a:spcBef>
            </a:pPr>
            <a:endParaRPr lang="en-US" sz="1000" dirty="0">
              <a:solidFill>
                <a:srgbClr val="000000"/>
              </a:solidFill>
            </a:endParaRPr>
          </a:p>
        </p:txBody>
      </p:sp>
    </p:spTree>
    <p:extLst>
      <p:ext uri="{BB962C8B-B14F-4D97-AF65-F5344CB8AC3E}">
        <p14:creationId xmlns:p14="http://schemas.microsoft.com/office/powerpoint/2010/main" val="500035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ischenfolie_Titel_einzeilig mit Sub">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en-US">
                <a:solidFill>
                  <a:srgbClr val="BABABA"/>
                </a:solidFill>
              </a:rPr>
              <a:t>Experts in agile software engineering</a:t>
            </a:r>
            <a:endParaRPr lang="de-DE" dirty="0">
              <a:solidFill>
                <a:srgbClr val="BABABA"/>
              </a:solidFill>
            </a:endParaRPr>
          </a:p>
        </p:txBody>
      </p:sp>
      <p:sp>
        <p:nvSpPr>
          <p:cNvPr id="6" name="Foliennummernplatzhalter 5"/>
          <p:cNvSpPr>
            <a:spLocks noGrp="1"/>
          </p:cNvSpPr>
          <p:nvPr>
            <p:ph type="sldNum" sz="quarter" idx="11"/>
          </p:nvPr>
        </p:nvSpPr>
        <p:spPr/>
        <p:txBody>
          <a:bodyPr/>
          <a:lstStyle/>
          <a:p>
            <a:fld id="{6C6AE60A-B69C-4790-82F7-3882EDF23186}" type="slidenum">
              <a:rPr lang="de-DE" smtClean="0">
                <a:solidFill>
                  <a:srgbClr val="51A025"/>
                </a:solidFill>
              </a:rPr>
              <a:pPr/>
              <a:t>‹Nr.›</a:t>
            </a:fld>
            <a:endParaRPr lang="de-DE" dirty="0">
              <a:solidFill>
                <a:srgbClr val="51A025"/>
              </a:solidFill>
            </a:endParaRPr>
          </a:p>
        </p:txBody>
      </p:sp>
      <p:pic>
        <p:nvPicPr>
          <p:cNvPr id="7" name="Bild 11" descr="prism-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559046" y="2991084"/>
            <a:ext cx="163195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Bild 4" descr="Prismen-03.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04315" y="627534"/>
            <a:ext cx="20732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hasCustomPrompt="1"/>
          </p:nvPr>
        </p:nvSpPr>
        <p:spPr>
          <a:xfrm>
            <a:off x="529145" y="2053426"/>
            <a:ext cx="8229600" cy="783696"/>
          </a:xfrm>
          <a:prstGeom prst="rect">
            <a:avLst/>
          </a:prstGeom>
        </p:spPr>
        <p:txBody>
          <a:bodyPr vert="horz" lIns="91440" tIns="45720" rIns="91440" bIns="45720" rtlCol="0" anchor="ctr">
            <a:normAutofit/>
          </a:bodyPr>
          <a:lstStyle>
            <a:lvl1pPr algn="ctr">
              <a:defRPr sz="3400" baseline="0"/>
            </a:lvl1pPr>
          </a:lstStyle>
          <a:p>
            <a:r>
              <a:rPr lang="en-US" dirty="0" err="1"/>
              <a:t>Titel</a:t>
            </a:r>
            <a:r>
              <a:rPr lang="en-US" dirty="0"/>
              <a:t> (</a:t>
            </a:r>
            <a:r>
              <a:rPr lang="en-US" dirty="0" err="1"/>
              <a:t>einzeilig</a:t>
            </a:r>
            <a:r>
              <a:rPr lang="en-US" dirty="0"/>
              <a:t>)</a:t>
            </a:r>
          </a:p>
        </p:txBody>
      </p:sp>
      <p:sp>
        <p:nvSpPr>
          <p:cNvPr id="3" name="Textplatzhalter 2"/>
          <p:cNvSpPr>
            <a:spLocks noGrp="1"/>
          </p:cNvSpPr>
          <p:nvPr>
            <p:ph type="body" sz="quarter" idx="12" hasCustomPrompt="1"/>
          </p:nvPr>
        </p:nvSpPr>
        <p:spPr>
          <a:xfrm>
            <a:off x="528638" y="2700000"/>
            <a:ext cx="8229600" cy="501650"/>
          </a:xfrm>
        </p:spPr>
        <p:txBody>
          <a:bodyPr anchor="ctr" anchorCtr="0">
            <a:normAutofit/>
          </a:bodyPr>
          <a:lstStyle>
            <a:lvl1pPr marL="0" indent="0" algn="ctr">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2230646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Zwischenfolie_Titel_zweizeilig mit Sub">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en-US">
                <a:solidFill>
                  <a:srgbClr val="BABABA"/>
                </a:solidFill>
              </a:rPr>
              <a:t>Experts in agile software engineering</a:t>
            </a:r>
            <a:endParaRPr lang="de-DE" dirty="0">
              <a:solidFill>
                <a:srgbClr val="BABABA"/>
              </a:solidFill>
            </a:endParaRPr>
          </a:p>
        </p:txBody>
      </p:sp>
      <p:sp>
        <p:nvSpPr>
          <p:cNvPr id="6" name="Foliennummernplatzhalter 5"/>
          <p:cNvSpPr>
            <a:spLocks noGrp="1"/>
          </p:cNvSpPr>
          <p:nvPr>
            <p:ph type="sldNum" sz="quarter" idx="11"/>
          </p:nvPr>
        </p:nvSpPr>
        <p:spPr/>
        <p:txBody>
          <a:bodyPr/>
          <a:lstStyle/>
          <a:p>
            <a:fld id="{6C6AE60A-B69C-4790-82F7-3882EDF23186}" type="slidenum">
              <a:rPr lang="de-DE" smtClean="0">
                <a:solidFill>
                  <a:srgbClr val="51A025"/>
                </a:solidFill>
              </a:rPr>
              <a:pPr/>
              <a:t>‹Nr.›</a:t>
            </a:fld>
            <a:endParaRPr lang="de-DE" dirty="0">
              <a:solidFill>
                <a:srgbClr val="51A025"/>
              </a:solidFill>
            </a:endParaRPr>
          </a:p>
        </p:txBody>
      </p:sp>
      <p:pic>
        <p:nvPicPr>
          <p:cNvPr id="7" name="Bild 11" descr="prism-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559046" y="2991084"/>
            <a:ext cx="163195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Bild 4" descr="Prismen-03.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04315" y="627534"/>
            <a:ext cx="20732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hasCustomPrompt="1"/>
          </p:nvPr>
        </p:nvSpPr>
        <p:spPr>
          <a:xfrm>
            <a:off x="529145" y="2268000"/>
            <a:ext cx="8229600" cy="783696"/>
          </a:xfrm>
          <a:prstGeom prst="rect">
            <a:avLst/>
          </a:prstGeom>
        </p:spPr>
        <p:txBody>
          <a:bodyPr vert="horz" lIns="91440" tIns="45720" rIns="91440" bIns="45720" rtlCol="0" anchor="ctr">
            <a:normAutofit/>
          </a:bodyPr>
          <a:lstStyle>
            <a:lvl1pPr algn="ctr">
              <a:defRPr sz="3400" baseline="0"/>
            </a:lvl1pPr>
          </a:lstStyle>
          <a:p>
            <a:r>
              <a:rPr lang="en-US" dirty="0" err="1"/>
              <a:t>Titel</a:t>
            </a:r>
            <a:r>
              <a:rPr lang="en-US" dirty="0"/>
              <a:t> </a:t>
            </a:r>
            <a:br>
              <a:rPr lang="en-US" dirty="0"/>
            </a:br>
            <a:r>
              <a:rPr lang="en-US" dirty="0" err="1"/>
              <a:t>zweite</a:t>
            </a:r>
            <a:r>
              <a:rPr lang="en-US" dirty="0"/>
              <a:t> </a:t>
            </a:r>
            <a:r>
              <a:rPr lang="en-US" dirty="0" err="1"/>
              <a:t>Zeile</a:t>
            </a:r>
            <a:r>
              <a:rPr lang="en-US" dirty="0"/>
              <a:t> </a:t>
            </a:r>
            <a:r>
              <a:rPr lang="en-US" dirty="0" err="1"/>
              <a:t>Titel</a:t>
            </a:r>
            <a:endParaRPr lang="en-US" dirty="0"/>
          </a:p>
        </p:txBody>
      </p:sp>
      <p:sp>
        <p:nvSpPr>
          <p:cNvPr id="3" name="Textplatzhalter 2"/>
          <p:cNvSpPr>
            <a:spLocks noGrp="1"/>
          </p:cNvSpPr>
          <p:nvPr>
            <p:ph type="body" sz="quarter" idx="12" hasCustomPrompt="1"/>
          </p:nvPr>
        </p:nvSpPr>
        <p:spPr>
          <a:xfrm>
            <a:off x="528638" y="3168000"/>
            <a:ext cx="8229600" cy="501650"/>
          </a:xfrm>
        </p:spPr>
        <p:txBody>
          <a:bodyPr anchor="ctr" anchorCtr="0">
            <a:normAutofit/>
          </a:bodyPr>
          <a:lstStyle>
            <a:lvl1pPr marL="0" indent="0" algn="ctr">
              <a:buNone/>
              <a:defRPr sz="2000">
                <a:solidFill>
                  <a:schemeClr val="accent1"/>
                </a:solidFill>
              </a:defRPr>
            </a:lvl1pPr>
          </a:lstStyle>
          <a:p>
            <a:pPr lvl="0"/>
            <a:r>
              <a:rPr lang="de-DE" dirty="0" err="1"/>
              <a:t>Subtitel</a:t>
            </a:r>
            <a:endParaRPr lang="de-DE" dirty="0"/>
          </a:p>
        </p:txBody>
      </p:sp>
    </p:spTree>
    <p:extLst>
      <p:ext uri="{BB962C8B-B14F-4D97-AF65-F5344CB8AC3E}">
        <p14:creationId xmlns:p14="http://schemas.microsoft.com/office/powerpoint/2010/main" val="133193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folie zweizeilig_mit Sub">
    <p:spTree>
      <p:nvGrpSpPr>
        <p:cNvPr id="1" name=""/>
        <p:cNvGrpSpPr/>
        <p:nvPr/>
      </p:nvGrpSpPr>
      <p:grpSpPr>
        <a:xfrm>
          <a:off x="0" y="0"/>
          <a:ext cx="0" cy="0"/>
          <a:chOff x="0" y="0"/>
          <a:chExt cx="0" cy="0"/>
        </a:xfrm>
      </p:grpSpPr>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3" name="Bild 2" descr="HG-16-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974"/>
            <a:ext cx="9144000" cy="5124526"/>
          </a:xfrm>
          <a:prstGeom prst="rect">
            <a:avLst/>
          </a:prstGeom>
        </p:spPr>
      </p:pic>
      <p:pic>
        <p:nvPicPr>
          <p:cNvPr id="16" name="Picture 16" descr="andrena-logo-2009"/>
          <p:cNvPicPr>
            <a:picLocks noChangeAspect="1" noChangeArrowheads="1"/>
          </p:cNvPicPr>
          <p:nvPr userDrawn="1"/>
        </p:nvPicPr>
        <p:blipFill>
          <a:blip r:embed="rId3" cstate="print"/>
          <a:srcRect/>
          <a:stretch>
            <a:fillRect/>
          </a:stretch>
        </p:blipFill>
        <p:spPr bwMode="auto">
          <a:xfrm>
            <a:off x="395536" y="303071"/>
            <a:ext cx="720080" cy="252455"/>
          </a:xfrm>
          <a:prstGeom prst="rect">
            <a:avLst/>
          </a:prstGeom>
          <a:noFill/>
          <a:ln w="9525">
            <a:noFill/>
            <a:miter lim="800000"/>
            <a:headEnd/>
            <a:tailEnd/>
          </a:ln>
        </p:spPr>
      </p:pic>
      <p:pic>
        <p:nvPicPr>
          <p:cNvPr id="19" name="Bild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53533"/>
            <a:ext cx="9152526" cy="2167467"/>
          </a:xfrm>
          <a:prstGeom prst="rect">
            <a:avLst/>
          </a:prstGeom>
        </p:spPr>
      </p:pic>
      <p:pic>
        <p:nvPicPr>
          <p:cNvPr id="21" name="Bild 20" descr="prism-01.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76521" y="949954"/>
            <a:ext cx="2306306" cy="2529075"/>
          </a:xfrm>
          <a:prstGeom prst="rect">
            <a:avLst/>
          </a:prstGeom>
        </p:spPr>
      </p:pic>
      <p:sp>
        <p:nvSpPr>
          <p:cNvPr id="23" name="Rectangle 3"/>
          <p:cNvSpPr>
            <a:spLocks noGrp="1" noChangeArrowheads="1"/>
          </p:cNvSpPr>
          <p:nvPr>
            <p:ph type="subTitle" idx="1" hasCustomPrompt="1"/>
          </p:nvPr>
        </p:nvSpPr>
        <p:spPr>
          <a:xfrm>
            <a:off x="457200" y="3382539"/>
            <a:ext cx="4210050" cy="450797"/>
          </a:xfrm>
        </p:spPr>
        <p:txBody>
          <a:bodyPr lIns="90000"/>
          <a:lstStyle>
            <a:lvl1pPr marL="0" indent="0">
              <a:buFontTx/>
              <a:buNone/>
              <a:defRPr>
                <a:solidFill>
                  <a:schemeClr val="bg2"/>
                </a:solidFill>
              </a:defRPr>
            </a:lvl1pPr>
          </a:lstStyle>
          <a:p>
            <a:r>
              <a:rPr lang="de-DE" dirty="0"/>
              <a:t>Kunde</a:t>
            </a:r>
          </a:p>
        </p:txBody>
      </p:sp>
      <p:sp>
        <p:nvSpPr>
          <p:cNvPr id="24" name="Titel 17"/>
          <p:cNvSpPr>
            <a:spLocks noGrp="1"/>
          </p:cNvSpPr>
          <p:nvPr>
            <p:ph type="title" hasCustomPrompt="1"/>
          </p:nvPr>
        </p:nvSpPr>
        <p:spPr>
          <a:xfrm>
            <a:off x="457199" y="1548000"/>
            <a:ext cx="6336000" cy="783696"/>
          </a:xfrm>
          <a:prstGeom prst="rect">
            <a:avLst/>
          </a:prstGeom>
        </p:spPr>
        <p:txBody>
          <a:bodyPr wrap="square">
            <a:noAutofit/>
          </a:bodyPr>
          <a:lstStyle>
            <a:lvl1pPr>
              <a:defRPr sz="2800" i="0" baseline="0">
                <a:solidFill>
                  <a:schemeClr val="bg1"/>
                </a:solidFill>
              </a:defRPr>
            </a:lvl1pPr>
          </a:lstStyle>
          <a:p>
            <a:r>
              <a:rPr lang="en-US" dirty="0" err="1"/>
              <a:t>Titel</a:t>
            </a:r>
            <a:r>
              <a:rPr lang="en-US" dirty="0"/>
              <a:t> (</a:t>
            </a:r>
            <a:r>
              <a:rPr lang="en-US" dirty="0" err="1"/>
              <a:t>einzeilig</a:t>
            </a:r>
            <a:r>
              <a:rPr lang="en-US" dirty="0"/>
              <a:t>)</a:t>
            </a:r>
            <a:br>
              <a:rPr lang="en-US" dirty="0"/>
            </a:br>
            <a:r>
              <a:rPr lang="en-US" dirty="0" err="1"/>
              <a:t>zweite</a:t>
            </a:r>
            <a:r>
              <a:rPr lang="en-US" dirty="0"/>
              <a:t> </a:t>
            </a:r>
            <a:r>
              <a:rPr lang="en-US" dirty="0" err="1"/>
              <a:t>Zeile</a:t>
            </a:r>
            <a:r>
              <a:rPr lang="en-US" dirty="0"/>
              <a:t> </a:t>
            </a:r>
            <a:r>
              <a:rPr lang="en-US" dirty="0" err="1"/>
              <a:t>Titel</a:t>
            </a:r>
            <a:endParaRPr lang="de-DE" dirty="0"/>
          </a:p>
        </p:txBody>
      </p:sp>
      <p:sp>
        <p:nvSpPr>
          <p:cNvPr id="29" name="Footer Placeholder 4"/>
          <p:cNvSpPr txBox="1">
            <a:spLocks/>
          </p:cNvSpPr>
          <p:nvPr userDrawn="1"/>
        </p:nvSpPr>
        <p:spPr>
          <a:xfrm>
            <a:off x="1375015" y="276381"/>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Experts in agile software engineering</a:t>
            </a:r>
          </a:p>
        </p:txBody>
      </p:sp>
      <p:sp>
        <p:nvSpPr>
          <p:cNvPr id="4" name="Textplatzhalter 3"/>
          <p:cNvSpPr>
            <a:spLocks noGrp="1"/>
          </p:cNvSpPr>
          <p:nvPr>
            <p:ph type="body" sz="quarter" idx="10" hasCustomPrompt="1"/>
          </p:nvPr>
        </p:nvSpPr>
        <p:spPr>
          <a:xfrm>
            <a:off x="451145" y="2304000"/>
            <a:ext cx="6033600" cy="522287"/>
          </a:xfrm>
        </p:spPr>
        <p:txBody>
          <a:bodyPr anchor="ctr" anchorCtr="0">
            <a:normAutofit/>
          </a:bodyPr>
          <a:lstStyle>
            <a:lvl1pPr marL="0" indent="0">
              <a:buNone/>
              <a:defRPr sz="2000" baseline="0">
                <a:solidFill>
                  <a:schemeClr val="bg1"/>
                </a:solidFill>
              </a:defRPr>
            </a:lvl1pPr>
          </a:lstStyle>
          <a:p>
            <a:pPr lvl="0"/>
            <a:r>
              <a:rPr lang="de-DE" dirty="0" err="1"/>
              <a:t>Subtitel</a:t>
            </a:r>
            <a:endParaRPr lang="de-DE" dirty="0"/>
          </a:p>
        </p:txBody>
      </p:sp>
      <p:sp>
        <p:nvSpPr>
          <p:cNvPr id="6" name="Textplatzhalter 5"/>
          <p:cNvSpPr>
            <a:spLocks noGrp="1"/>
          </p:cNvSpPr>
          <p:nvPr>
            <p:ph type="body" sz="quarter" idx="11" hasCustomPrompt="1"/>
          </p:nvPr>
        </p:nvSpPr>
        <p:spPr>
          <a:xfrm>
            <a:off x="457200" y="3975100"/>
            <a:ext cx="4210050" cy="804863"/>
          </a:xfrm>
        </p:spPr>
        <p:txBody>
          <a:bodyPr>
            <a:normAutofit/>
          </a:bodyPr>
          <a:lstStyle>
            <a:lvl1pPr marL="0" indent="0">
              <a:buNone/>
              <a:defRPr sz="1400" baseline="0">
                <a:solidFill>
                  <a:schemeClr val="bg2"/>
                </a:solidFill>
              </a:defRPr>
            </a:lvl1pPr>
          </a:lstStyle>
          <a:p>
            <a:pPr lvl="0"/>
            <a:r>
              <a:rPr lang="de-DE" dirty="0"/>
              <a:t>Datum</a:t>
            </a:r>
            <a:br>
              <a:rPr lang="de-DE" dirty="0"/>
            </a:br>
            <a:r>
              <a:rPr lang="de-DE" dirty="0"/>
              <a:t>Ort</a:t>
            </a:r>
          </a:p>
        </p:txBody>
      </p:sp>
      <p:sp>
        <p:nvSpPr>
          <p:cNvPr id="8" name="Textplatzhalter 7"/>
          <p:cNvSpPr>
            <a:spLocks noGrp="1"/>
          </p:cNvSpPr>
          <p:nvPr>
            <p:ph type="body" sz="quarter" idx="12" hasCustomPrompt="1"/>
          </p:nvPr>
        </p:nvSpPr>
        <p:spPr>
          <a:xfrm>
            <a:off x="6030913" y="3382963"/>
            <a:ext cx="2851914" cy="530225"/>
          </a:xfrm>
        </p:spPr>
        <p:txBody>
          <a:bodyPr anchor="ctr" anchorCtr="0"/>
          <a:lstStyle>
            <a:lvl1pPr marL="0" indent="0">
              <a:buNone/>
              <a:defRPr>
                <a:solidFill>
                  <a:schemeClr val="bg2"/>
                </a:solidFill>
              </a:defRPr>
            </a:lvl1pPr>
          </a:lstStyle>
          <a:p>
            <a:pPr lvl="0"/>
            <a:r>
              <a:rPr lang="de-DE" dirty="0"/>
              <a:t>Trainer 1</a:t>
            </a:r>
          </a:p>
        </p:txBody>
      </p:sp>
      <p:sp>
        <p:nvSpPr>
          <p:cNvPr id="10" name="Textplatzhalter 9"/>
          <p:cNvSpPr>
            <a:spLocks noGrp="1"/>
          </p:cNvSpPr>
          <p:nvPr>
            <p:ph type="body" sz="quarter" idx="13" hasCustomPrompt="1"/>
          </p:nvPr>
        </p:nvSpPr>
        <p:spPr>
          <a:xfrm>
            <a:off x="6029999" y="4248000"/>
            <a:ext cx="2852827" cy="549275"/>
          </a:xfrm>
        </p:spPr>
        <p:txBody>
          <a:bodyPr anchor="ctr" anchorCtr="0"/>
          <a:lstStyle>
            <a:lvl1pPr marL="0" indent="0" algn="l">
              <a:buNone/>
              <a:defRPr baseline="0">
                <a:solidFill>
                  <a:schemeClr val="bg2"/>
                </a:solidFill>
              </a:defRPr>
            </a:lvl1pPr>
          </a:lstStyle>
          <a:p>
            <a:pPr lvl="0"/>
            <a:r>
              <a:rPr lang="de-DE" dirty="0"/>
              <a:t>Trainer 2</a:t>
            </a:r>
          </a:p>
        </p:txBody>
      </p:sp>
      <p:sp>
        <p:nvSpPr>
          <p:cNvPr id="12" name="Textplatzhalter 11"/>
          <p:cNvSpPr>
            <a:spLocks noGrp="1"/>
          </p:cNvSpPr>
          <p:nvPr>
            <p:ph type="body" sz="quarter" idx="14" hasCustomPrompt="1"/>
          </p:nvPr>
        </p:nvSpPr>
        <p:spPr>
          <a:xfrm>
            <a:off x="6030913" y="3833813"/>
            <a:ext cx="2851914" cy="420687"/>
          </a:xfrm>
        </p:spPr>
        <p:txBody>
          <a:bodyPr anchor="ctr" anchorCtr="0">
            <a:normAutofit/>
          </a:bodyPr>
          <a:lstStyle>
            <a:lvl1pPr marL="0" indent="0">
              <a:buNone/>
              <a:defRPr sz="1400" baseline="0">
                <a:solidFill>
                  <a:schemeClr val="bg2"/>
                </a:solidFill>
              </a:defRPr>
            </a:lvl1pPr>
          </a:lstStyle>
          <a:p>
            <a:pPr lvl="0"/>
            <a:r>
              <a:rPr lang="de-DE" dirty="0"/>
              <a:t>E-Mail Trainer 1</a:t>
            </a:r>
          </a:p>
        </p:txBody>
      </p:sp>
      <p:sp>
        <p:nvSpPr>
          <p:cNvPr id="15" name="Textplatzhalter 14"/>
          <p:cNvSpPr>
            <a:spLocks noGrp="1"/>
          </p:cNvSpPr>
          <p:nvPr>
            <p:ph type="body" sz="quarter" idx="15" hasCustomPrompt="1"/>
          </p:nvPr>
        </p:nvSpPr>
        <p:spPr>
          <a:xfrm>
            <a:off x="6030913" y="4705350"/>
            <a:ext cx="2851914" cy="330200"/>
          </a:xfrm>
        </p:spPr>
        <p:txBody>
          <a:bodyPr anchor="ctr" anchorCtr="0">
            <a:normAutofit/>
          </a:bodyPr>
          <a:lstStyle>
            <a:lvl1pPr marL="0" indent="0">
              <a:buNone/>
              <a:defRPr sz="1400" baseline="0">
                <a:solidFill>
                  <a:schemeClr val="bg2"/>
                </a:solidFill>
              </a:defRPr>
            </a:lvl1pPr>
          </a:lstStyle>
          <a:p>
            <a:pPr lvl="0"/>
            <a:r>
              <a:rPr lang="de-DE" dirty="0"/>
              <a:t>E-Mail Trainer 2</a:t>
            </a:r>
          </a:p>
        </p:txBody>
      </p:sp>
    </p:spTree>
    <p:extLst>
      <p:ext uri="{BB962C8B-B14F-4D97-AF65-F5344CB8AC3E}">
        <p14:creationId xmlns:p14="http://schemas.microsoft.com/office/powerpoint/2010/main" val="1755367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ohne_Sub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a:t>Agenda ohne Sub Bild </a:t>
            </a:r>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16" name="Inhaltsplatzhalter 2"/>
          <p:cNvSpPr>
            <a:spLocks noGrp="1"/>
          </p:cNvSpPr>
          <p:nvPr>
            <p:ph idx="13"/>
          </p:nvPr>
        </p:nvSpPr>
        <p:spPr>
          <a:xfrm>
            <a:off x="457200" y="1483200"/>
            <a:ext cx="4824000" cy="3042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bearbeiten</a:t>
            </a:r>
          </a:p>
          <a:p>
            <a:pPr lvl="0"/>
            <a:r>
              <a:rPr lang="de-DE" dirty="0"/>
              <a:t>Zweite Zeile</a:t>
            </a:r>
          </a:p>
          <a:p>
            <a:pPr lvl="0"/>
            <a:endParaRPr lang="de-DE" dirty="0"/>
          </a:p>
        </p:txBody>
      </p:sp>
    </p:spTree>
    <p:extLst>
      <p:ext uri="{BB962C8B-B14F-4D97-AF65-F5344CB8AC3E}">
        <p14:creationId xmlns:p14="http://schemas.microsoft.com/office/powerpoint/2010/main" val="63698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_ohne Sub_ohne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a:t>Agenda ohne Sub ohne Bild  </a:t>
            </a:r>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16" name="Inhaltsplatzhalter 2"/>
          <p:cNvSpPr>
            <a:spLocks noGrp="1"/>
          </p:cNvSpPr>
          <p:nvPr>
            <p:ph idx="13"/>
          </p:nvPr>
        </p:nvSpPr>
        <p:spPr>
          <a:xfrm>
            <a:off x="457199" y="1483200"/>
            <a:ext cx="8208000" cy="3240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bearbeiten</a:t>
            </a:r>
          </a:p>
          <a:p>
            <a:pPr lvl="0"/>
            <a:r>
              <a:rPr lang="de-DE" dirty="0"/>
              <a:t>Zweite Zeile</a:t>
            </a:r>
          </a:p>
          <a:p>
            <a:pPr lvl="0"/>
            <a:endParaRPr lang="de-DE" dirty="0"/>
          </a:p>
        </p:txBody>
      </p:sp>
    </p:spTree>
    <p:extLst>
      <p:ext uri="{BB962C8B-B14F-4D97-AF65-F5344CB8AC3E}">
        <p14:creationId xmlns:p14="http://schemas.microsoft.com/office/powerpoint/2010/main" val="270159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mit_Sub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a:t>Agenda mit Sub Bild </a:t>
            </a:r>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8"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a:t>Subtitel</a:t>
            </a:r>
            <a:r>
              <a:rPr lang="de-DE" dirty="0"/>
              <a:t> der Agenda</a:t>
            </a:r>
          </a:p>
        </p:txBody>
      </p:sp>
      <p:sp>
        <p:nvSpPr>
          <p:cNvPr id="16" name="Inhaltsplatzhalter 2"/>
          <p:cNvSpPr>
            <a:spLocks noGrp="1"/>
          </p:cNvSpPr>
          <p:nvPr>
            <p:ph idx="13"/>
          </p:nvPr>
        </p:nvSpPr>
        <p:spPr>
          <a:xfrm>
            <a:off x="457200" y="1692000"/>
            <a:ext cx="4824000" cy="2880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bearbeiten</a:t>
            </a:r>
          </a:p>
          <a:p>
            <a:pPr lvl="0"/>
            <a:r>
              <a:rPr lang="de-DE" dirty="0"/>
              <a:t>Zweite Zeile</a:t>
            </a:r>
          </a:p>
          <a:p>
            <a:pPr lvl="0"/>
            <a:endParaRPr lang="de-DE" dirty="0"/>
          </a:p>
        </p:txBody>
      </p:sp>
    </p:spTree>
    <p:extLst>
      <p:ext uri="{BB962C8B-B14F-4D97-AF65-F5344CB8AC3E}">
        <p14:creationId xmlns:p14="http://schemas.microsoft.com/office/powerpoint/2010/main" val="156442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_mit_Sub_ohne_Bi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Experts in agile software engineering</a:t>
            </a:r>
          </a:p>
        </p:txBody>
      </p:sp>
      <p:sp>
        <p:nvSpPr>
          <p:cNvPr id="13" name="Rechteck 12"/>
          <p:cNvSpPr/>
          <p:nvPr userDrawn="1"/>
        </p:nvSpPr>
        <p:spPr>
          <a:xfrm>
            <a:off x="8308258" y="4645742"/>
            <a:ext cx="835742" cy="4977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pic>
        <p:nvPicPr>
          <p:cNvPr id="14" name="Bild 13" descr="Titelseite-Prism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96336" y="555526"/>
            <a:ext cx="1344960" cy="987642"/>
          </a:xfrm>
          <a:prstGeom prst="rect">
            <a:avLst/>
          </a:prstGeom>
        </p:spPr>
      </p:pic>
      <p:sp>
        <p:nvSpPr>
          <p:cNvPr id="17" name="Foliennummernplatzhalter 16"/>
          <p:cNvSpPr>
            <a:spLocks noGrp="1"/>
          </p:cNvSpPr>
          <p:nvPr>
            <p:ph type="sldNum" sz="quarter" idx="12"/>
          </p:nvPr>
        </p:nvSpPr>
        <p:spPr/>
        <p:txBody>
          <a:bodyPr/>
          <a:lstStyle/>
          <a:p>
            <a:fld id="{6C6AE60A-B69C-4790-82F7-3882EDF23186}" type="slidenum">
              <a:rPr lang="de-DE" smtClean="0"/>
              <a:pPr/>
              <a:t>‹Nr.›</a:t>
            </a:fld>
            <a:endParaRPr lang="de-DE" dirty="0"/>
          </a:p>
        </p:txBody>
      </p:sp>
      <p:sp>
        <p:nvSpPr>
          <p:cNvPr id="18" name="Titel 17"/>
          <p:cNvSpPr>
            <a:spLocks noGrp="1"/>
          </p:cNvSpPr>
          <p:nvPr>
            <p:ph type="title" hasCustomPrompt="1"/>
          </p:nvPr>
        </p:nvSpPr>
        <p:spPr>
          <a:xfrm>
            <a:off x="457200" y="640800"/>
            <a:ext cx="6668694" cy="783696"/>
          </a:xfrm>
        </p:spPr>
        <p:txBody>
          <a:bodyPr/>
          <a:lstStyle>
            <a:lvl1pPr>
              <a:defRPr sz="2400" baseline="0"/>
            </a:lvl1pPr>
          </a:lstStyle>
          <a:p>
            <a:r>
              <a:rPr lang="de-DE" dirty="0"/>
              <a:t>Agenda mit Sub ohne Bild </a:t>
            </a:r>
          </a:p>
        </p:txBody>
      </p:sp>
      <p:pic>
        <p:nvPicPr>
          <p:cNvPr id="2" name="Grafik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000" y="648000"/>
            <a:ext cx="351306" cy="263080"/>
          </a:xfrm>
          <a:prstGeom prst="rect">
            <a:avLst/>
          </a:prstGeom>
        </p:spPr>
      </p:pic>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5894" y="1218035"/>
            <a:ext cx="479918" cy="405676"/>
          </a:xfrm>
          <a:prstGeom prst="rect">
            <a:avLst/>
          </a:prstGeom>
        </p:spPr>
      </p:pic>
      <p:pic>
        <p:nvPicPr>
          <p:cNvPr id="10" name="Grafik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9213" y="901343"/>
            <a:ext cx="199626" cy="203256"/>
          </a:xfrm>
          <a:prstGeom prst="rect">
            <a:avLst/>
          </a:prstGeom>
        </p:spPr>
      </p:pic>
      <p:pic>
        <p:nvPicPr>
          <p:cNvPr id="12" name="Grafik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520000">
            <a:off x="1280166" y="675554"/>
            <a:ext cx="189710" cy="182230"/>
          </a:xfrm>
          <a:prstGeom prst="rect">
            <a:avLst/>
          </a:prstGeom>
        </p:spPr>
      </p:pic>
      <p:sp>
        <p:nvSpPr>
          <p:cNvPr id="8"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a:t>Subtitel</a:t>
            </a:r>
            <a:r>
              <a:rPr lang="de-DE" dirty="0"/>
              <a:t> der Agenda</a:t>
            </a:r>
          </a:p>
        </p:txBody>
      </p:sp>
      <p:sp>
        <p:nvSpPr>
          <p:cNvPr id="16" name="Inhaltsplatzhalter 2"/>
          <p:cNvSpPr>
            <a:spLocks noGrp="1"/>
          </p:cNvSpPr>
          <p:nvPr>
            <p:ph idx="13"/>
          </p:nvPr>
        </p:nvSpPr>
        <p:spPr>
          <a:xfrm>
            <a:off x="457200" y="1692000"/>
            <a:ext cx="8208000" cy="3042000"/>
          </a:xfrm>
          <a:prstGeom prst="rect">
            <a:avLst/>
          </a:prstGeom>
        </p:spPr>
        <p:txBody>
          <a:bodyPr>
            <a:normAutofit/>
          </a:bodyPr>
          <a:lstStyle>
            <a:lvl1pPr marL="342900" indent="-342900">
              <a:buClr>
                <a:srgbClr val="00B050"/>
              </a:buClr>
              <a:buFont typeface="+mj-lt"/>
              <a:buAutoNum type="arabicPeriod"/>
              <a:defRPr sz="1800" baseline="0"/>
            </a:lvl1pPr>
            <a:lvl2pPr marL="742545" indent="-285596">
              <a:buClr>
                <a:srgbClr val="00B050"/>
              </a:buClr>
              <a:buFont typeface="Arial"/>
              <a:buChar char="•"/>
              <a:defRPr sz="1800"/>
            </a:lvl2pPr>
            <a:lvl3pPr marL="1142385" indent="-228476">
              <a:buClr>
                <a:srgbClr val="00B050"/>
              </a:buClr>
              <a:buFont typeface="Arial"/>
              <a:buChar char="•"/>
              <a:defRPr sz="1800"/>
            </a:lvl3pPr>
            <a:lvl4pPr marL="1599340" indent="-228476">
              <a:buClr>
                <a:srgbClr val="00B050"/>
              </a:buClr>
              <a:buFont typeface="Arial"/>
              <a:buChar char="•"/>
              <a:defRPr sz="1800"/>
            </a:lvl4pPr>
            <a:lvl5pPr marL="2056294" indent="-228476">
              <a:buClr>
                <a:srgbClr val="00B050"/>
              </a:buClr>
              <a:buFont typeface="Arial"/>
              <a:buChar char="•"/>
              <a:defRPr sz="1800"/>
            </a:lvl5pPr>
          </a:lstStyle>
          <a:p>
            <a:pPr lvl="0"/>
            <a:r>
              <a:rPr lang="de-DE" dirty="0"/>
              <a:t>Textmasterformat bearbeiten</a:t>
            </a:r>
          </a:p>
          <a:p>
            <a:pPr lvl="0"/>
            <a:r>
              <a:rPr lang="de-DE" dirty="0"/>
              <a:t>Zweite Zeile</a:t>
            </a:r>
          </a:p>
          <a:p>
            <a:pPr lvl="0"/>
            <a:endParaRPr lang="de-DE" dirty="0"/>
          </a:p>
        </p:txBody>
      </p:sp>
    </p:spTree>
    <p:extLst>
      <p:ext uri="{BB962C8B-B14F-4D97-AF65-F5344CB8AC3E}">
        <p14:creationId xmlns:p14="http://schemas.microsoft.com/office/powerpoint/2010/main" val="1751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Übung_ohne_Sub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baseline="0"/>
            </a:lvl1pPr>
          </a:lstStyle>
          <a:p>
            <a:r>
              <a:rPr lang="de-DE" dirty="0"/>
              <a:t>Übung ohne Sub Bild</a:t>
            </a:r>
          </a:p>
        </p:txBody>
      </p:sp>
      <p:sp>
        <p:nvSpPr>
          <p:cNvPr id="7" name="Inhaltsplatzhalter 2"/>
          <p:cNvSpPr>
            <a:spLocks noGrp="1"/>
          </p:cNvSpPr>
          <p:nvPr>
            <p:ph idx="12"/>
          </p:nvPr>
        </p:nvSpPr>
        <p:spPr>
          <a:xfrm>
            <a:off x="457199" y="1483200"/>
            <a:ext cx="4824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a:t>10 min</a:t>
            </a:r>
          </a:p>
        </p:txBody>
      </p:sp>
    </p:spTree>
    <p:extLst>
      <p:ext uri="{BB962C8B-B14F-4D97-AF65-F5344CB8AC3E}">
        <p14:creationId xmlns:p14="http://schemas.microsoft.com/office/powerpoint/2010/main" val="148431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Übung_ohne_Sub_ohne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baseline="0"/>
            </a:lvl1pPr>
          </a:lstStyle>
          <a:p>
            <a:r>
              <a:rPr lang="de-DE" dirty="0"/>
              <a:t>Übung ohne Sub ohne Bild</a:t>
            </a:r>
          </a:p>
        </p:txBody>
      </p:sp>
      <p:sp>
        <p:nvSpPr>
          <p:cNvPr id="7" name="Inhaltsplatzhalter 2"/>
          <p:cNvSpPr>
            <a:spLocks noGrp="1"/>
          </p:cNvSpPr>
          <p:nvPr>
            <p:ph idx="12"/>
          </p:nvPr>
        </p:nvSpPr>
        <p:spPr>
          <a:xfrm>
            <a:off x="457199" y="1483200"/>
            <a:ext cx="8208000" cy="3240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a:t>10 min</a:t>
            </a:r>
          </a:p>
        </p:txBody>
      </p:sp>
    </p:spTree>
    <p:extLst>
      <p:ext uri="{BB962C8B-B14F-4D97-AF65-F5344CB8AC3E}">
        <p14:creationId xmlns:p14="http://schemas.microsoft.com/office/powerpoint/2010/main" val="19935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Übung_mit_Sub_Bild">
    <p:spTree>
      <p:nvGrpSpPr>
        <p:cNvPr id="1" name=""/>
        <p:cNvGrpSpPr/>
        <p:nvPr/>
      </p:nvGrpSpPr>
      <p:grpSpPr>
        <a:xfrm>
          <a:off x="0" y="0"/>
          <a:ext cx="0" cy="0"/>
          <a:chOff x="0" y="0"/>
          <a:chExt cx="0" cy="0"/>
        </a:xfrm>
      </p:grpSpPr>
      <p:sp>
        <p:nvSpPr>
          <p:cNvPr id="8" name="Fußzeilenplatzhalter 7"/>
          <p:cNvSpPr>
            <a:spLocks noGrp="1"/>
          </p:cNvSpPr>
          <p:nvPr>
            <p:ph type="ftr" sz="quarter" idx="10"/>
          </p:nvPr>
        </p:nvSpPr>
        <p:spPr/>
        <p:txBody>
          <a:bodyPr/>
          <a:lstStyle/>
          <a:p>
            <a:r>
              <a:rPr lang="en-US"/>
              <a:t>Experts in agile software engineering</a:t>
            </a:r>
            <a:endParaRPr lang="de-DE" dirty="0"/>
          </a:p>
        </p:txBody>
      </p:sp>
      <p:sp>
        <p:nvSpPr>
          <p:cNvPr id="13" name="Titel 12"/>
          <p:cNvSpPr>
            <a:spLocks noGrp="1"/>
          </p:cNvSpPr>
          <p:nvPr>
            <p:ph type="title" hasCustomPrompt="1"/>
          </p:nvPr>
        </p:nvSpPr>
        <p:spPr>
          <a:xfrm>
            <a:off x="457201" y="640234"/>
            <a:ext cx="6667200" cy="783696"/>
          </a:xfrm>
        </p:spPr>
        <p:txBody>
          <a:bodyPr>
            <a:noAutofit/>
          </a:bodyPr>
          <a:lstStyle>
            <a:lvl1pPr>
              <a:defRPr sz="2400"/>
            </a:lvl1pPr>
          </a:lstStyle>
          <a:p>
            <a:r>
              <a:rPr lang="de-DE" dirty="0"/>
              <a:t>Übung mit Sub Bild</a:t>
            </a:r>
          </a:p>
        </p:txBody>
      </p:sp>
      <p:sp>
        <p:nvSpPr>
          <p:cNvPr id="7" name="Inhaltsplatzhalter 2"/>
          <p:cNvSpPr>
            <a:spLocks noGrp="1"/>
          </p:cNvSpPr>
          <p:nvPr>
            <p:ph idx="12"/>
          </p:nvPr>
        </p:nvSpPr>
        <p:spPr>
          <a:xfrm>
            <a:off x="457199" y="1692000"/>
            <a:ext cx="4824000" cy="3042000"/>
          </a:xfrm>
          <a:prstGeom prst="rect">
            <a:avLst/>
          </a:prstGeom>
        </p:spPr>
        <p:txBody>
          <a:bodyPr>
            <a:normAutofit/>
          </a:bodyPr>
          <a:lstStyle>
            <a:lvl1pPr marL="285750" indent="-285750">
              <a:buClr>
                <a:schemeClr val="accent3"/>
              </a:buClr>
              <a:buFont typeface="Arial" panose="020B0604020202020204" pitchFamily="34" charset="0"/>
              <a:buChar char="•"/>
              <a:defRPr sz="1800">
                <a:solidFill>
                  <a:schemeClr val="tx1"/>
                </a:solidFill>
              </a:defRPr>
            </a:lvl1pPr>
            <a:lvl2pPr marL="742545" indent="-285596">
              <a:buClr>
                <a:schemeClr val="accent3"/>
              </a:buClr>
              <a:buFont typeface="Arial"/>
              <a:buChar char="•"/>
              <a:defRPr sz="1800">
                <a:solidFill>
                  <a:schemeClr val="tx1"/>
                </a:solidFill>
              </a:defRPr>
            </a:lvl2pPr>
            <a:lvl3pPr marL="1142385" indent="-228476">
              <a:buClr>
                <a:schemeClr val="accent3"/>
              </a:buClr>
              <a:buFont typeface="Arial"/>
              <a:buChar char="•"/>
              <a:defRPr sz="1800">
                <a:solidFill>
                  <a:schemeClr val="tx1"/>
                </a:solidFill>
              </a:defRPr>
            </a:lvl3pPr>
            <a:lvl4pPr marL="1599340" indent="-228476">
              <a:buClr>
                <a:schemeClr val="accent3"/>
              </a:buClr>
              <a:buFont typeface="Arial"/>
              <a:buChar char="•"/>
              <a:defRPr sz="1800">
                <a:solidFill>
                  <a:schemeClr val="tx1"/>
                </a:solidFill>
              </a:defRPr>
            </a:lvl4pPr>
            <a:lvl5pPr marL="2056294" indent="-228476">
              <a:buClr>
                <a:schemeClr val="accent3"/>
              </a:buClr>
              <a:buFont typeface="Arial"/>
              <a:buChar char="•"/>
              <a:defRPr sz="1800">
                <a:solidFill>
                  <a:schemeClr val="tx1"/>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‹Nr.›</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12" name="Bildplatzhalter 6" descr="icon-sanduhr.png"/>
          <p:cNvPicPr>
            <a:picLocks noChangeAspect="1"/>
          </p:cNvPicPr>
          <p:nvPr userDrawn="1"/>
        </p:nvPicPr>
        <p:blipFill>
          <a:blip r:embed="rId2">
            <a:extLst>
              <a:ext uri="{28A0092B-C50C-407E-A947-70E740481C1C}">
                <a14:useLocalDpi xmlns:a14="http://schemas.microsoft.com/office/drawing/2010/main" val="0"/>
              </a:ext>
            </a:extLst>
          </a:blip>
          <a:srcRect t="4493" b="4493"/>
          <a:stretch>
            <a:fillRect/>
          </a:stretch>
        </p:blipFill>
        <p:spPr>
          <a:xfrm>
            <a:off x="7560000" y="640234"/>
            <a:ext cx="546891" cy="498669"/>
          </a:xfrm>
          <a:prstGeom prst="rect">
            <a:avLst/>
          </a:prstGeom>
        </p:spPr>
      </p:pic>
      <p:sp>
        <p:nvSpPr>
          <p:cNvPr id="14" name="Textplatzhalter 2"/>
          <p:cNvSpPr>
            <a:spLocks noGrp="1"/>
          </p:cNvSpPr>
          <p:nvPr>
            <p:ph type="body" sz="half" idx="2" hasCustomPrompt="1"/>
          </p:nvPr>
        </p:nvSpPr>
        <p:spPr>
          <a:xfrm>
            <a:off x="8047265" y="640800"/>
            <a:ext cx="752021" cy="374432"/>
          </a:xfrm>
        </p:spPr>
        <p:txBody>
          <a:bodyPr>
            <a:normAutofit/>
          </a:bodyPr>
          <a:lstStyle>
            <a:lvl1pPr marL="0" indent="0" algn="r">
              <a:buFontTx/>
              <a:buNone/>
              <a:defRPr sz="1600">
                <a:solidFill>
                  <a:schemeClr val="bg2"/>
                </a:solidFill>
              </a:defRPr>
            </a:lvl1pPr>
          </a:lstStyle>
          <a:p>
            <a:r>
              <a:rPr lang="de-DE" dirty="0"/>
              <a:t>10 min</a:t>
            </a:r>
          </a:p>
        </p:txBody>
      </p:sp>
      <p:sp>
        <p:nvSpPr>
          <p:cNvPr id="11" name="Textplatzhalter 7"/>
          <p:cNvSpPr>
            <a:spLocks noGrp="1"/>
          </p:cNvSpPr>
          <p:nvPr>
            <p:ph type="body" sz="quarter" idx="14" hasCustomPrompt="1"/>
          </p:nvPr>
        </p:nvSpPr>
        <p:spPr>
          <a:xfrm>
            <a:off x="457200" y="1252800"/>
            <a:ext cx="6033619" cy="357249"/>
          </a:xfrm>
        </p:spPr>
        <p:txBody>
          <a:bodyPr anchor="ctr" anchorCtr="0">
            <a:noAutofit/>
          </a:bodyPr>
          <a:lstStyle>
            <a:lvl1pPr marL="0" indent="0">
              <a:buNone/>
              <a:defRPr sz="2000" baseline="0">
                <a:solidFill>
                  <a:schemeClr val="accent1"/>
                </a:solidFill>
              </a:defRPr>
            </a:lvl1pPr>
          </a:lstStyle>
          <a:p>
            <a:pPr lvl="0"/>
            <a:r>
              <a:rPr lang="de-DE" dirty="0" err="1"/>
              <a:t>Subtitel</a:t>
            </a:r>
            <a:r>
              <a:rPr lang="de-DE" dirty="0"/>
              <a:t> der Agenda</a:t>
            </a:r>
          </a:p>
        </p:txBody>
      </p:sp>
    </p:spTree>
    <p:extLst>
      <p:ext uri="{BB962C8B-B14F-4D97-AF65-F5344CB8AC3E}">
        <p14:creationId xmlns:p14="http://schemas.microsoft.com/office/powerpoint/2010/main" val="47108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image" Target="../media/image1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Bild 1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9144000" cy="1817278"/>
          </a:xfrm>
          <a:prstGeom prst="rect">
            <a:avLst/>
          </a:prstGeom>
        </p:spPr>
      </p:pic>
      <p:sp>
        <p:nvSpPr>
          <p:cNvPr id="2" name="Title Placeholder 1"/>
          <p:cNvSpPr>
            <a:spLocks noGrp="1"/>
          </p:cNvSpPr>
          <p:nvPr>
            <p:ph type="title"/>
          </p:nvPr>
        </p:nvSpPr>
        <p:spPr>
          <a:xfrm>
            <a:off x="457200" y="640234"/>
            <a:ext cx="8208000" cy="783696"/>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 Placeholder 2"/>
          <p:cNvSpPr>
            <a:spLocks noGrp="1"/>
          </p:cNvSpPr>
          <p:nvPr>
            <p:ph type="body" idx="1"/>
          </p:nvPr>
        </p:nvSpPr>
        <p:spPr>
          <a:xfrm>
            <a:off x="457200" y="1997676"/>
            <a:ext cx="8229600" cy="260964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ooter Placeholder 4"/>
          <p:cNvSpPr>
            <a:spLocks noGrp="1"/>
          </p:cNvSpPr>
          <p:nvPr>
            <p:ph type="ftr" sz="quarter" idx="3"/>
          </p:nvPr>
        </p:nvSpPr>
        <p:spPr>
          <a:xfrm>
            <a:off x="1375021" y="276387"/>
            <a:ext cx="2895600" cy="264310"/>
          </a:xfrm>
          <a:prstGeom prst="rect">
            <a:avLst/>
          </a:prstGeom>
        </p:spPr>
        <p:txBody>
          <a:bodyPr vert="horz" lIns="91440" tIns="45720" rIns="91440" bIns="45720" rtlCol="0" anchor="ctr"/>
          <a:lstStyle>
            <a:lvl1pPr algn="l">
              <a:defRPr sz="1000">
                <a:solidFill>
                  <a:schemeClr val="bg2"/>
                </a:solidFill>
              </a:defRPr>
            </a:lvl1pPr>
          </a:lstStyle>
          <a:p>
            <a:r>
              <a:rPr lang="en-US"/>
              <a:t>Experts in agile software engineering</a:t>
            </a:r>
            <a:endParaRPr lang="de-DE" dirty="0"/>
          </a:p>
        </p:txBody>
      </p:sp>
      <p:pic>
        <p:nvPicPr>
          <p:cNvPr id="18" name="Bild 1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42007" y="57134"/>
            <a:ext cx="484921" cy="498392"/>
          </a:xfrm>
          <a:prstGeom prst="rect">
            <a:avLst/>
          </a:prstGeom>
        </p:spPr>
      </p:pic>
      <p:pic>
        <p:nvPicPr>
          <p:cNvPr id="19" name="Picture 16" descr="andrena-logo-2009"/>
          <p:cNvPicPr>
            <a:picLocks noChangeAspect="1" noChangeArrowheads="1"/>
          </p:cNvPicPr>
          <p:nvPr/>
        </p:nvPicPr>
        <p:blipFill>
          <a:blip r:embed="rId21" cstate="print"/>
          <a:srcRect/>
          <a:stretch>
            <a:fillRect/>
          </a:stretch>
        </p:blipFill>
        <p:spPr bwMode="auto">
          <a:xfrm>
            <a:off x="395536" y="303071"/>
            <a:ext cx="720080" cy="252455"/>
          </a:xfrm>
          <a:prstGeom prst="rect">
            <a:avLst/>
          </a:prstGeom>
          <a:noFill/>
          <a:ln w="9525">
            <a:noFill/>
            <a:miter lim="800000"/>
            <a:headEnd/>
            <a:tailEnd/>
          </a:ln>
        </p:spPr>
      </p:pic>
      <p:cxnSp>
        <p:nvCxnSpPr>
          <p:cNvPr id="20" name="Gerade Verbindung 19"/>
          <p:cNvCxnSpPr/>
          <p:nvPr/>
        </p:nvCxnSpPr>
        <p:spPr>
          <a:xfrm>
            <a:off x="251520" y="627534"/>
            <a:ext cx="8568952" cy="0"/>
          </a:xfrm>
          <a:prstGeom prst="line">
            <a:avLst/>
          </a:prstGeom>
          <a:ln w="63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1" name="Bild 20" descr="Titelseite-Prismen.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532440" y="4701615"/>
            <a:ext cx="578274" cy="424643"/>
          </a:xfrm>
          <a:prstGeom prst="rect">
            <a:avLst/>
          </a:prstGeom>
        </p:spPr>
      </p:pic>
      <p:sp>
        <p:nvSpPr>
          <p:cNvPr id="24"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fld id="{6C6AE60A-B69C-4790-82F7-3882EDF23186}" type="slidenum">
              <a:rPr lang="de-DE" smtClean="0"/>
              <a:pPr/>
              <a:t>‹Nr.›</a:t>
            </a:fld>
            <a:endParaRPr lang="de-DE" dirty="0"/>
          </a:p>
        </p:txBody>
      </p:sp>
      <p:sp>
        <p:nvSpPr>
          <p:cNvPr id="30" name="Footer Placeholder 4"/>
          <p:cNvSpPr txBox="1">
            <a:spLocks/>
          </p:cNvSpPr>
          <p:nvPr/>
        </p:nvSpPr>
        <p:spPr>
          <a:xfrm>
            <a:off x="152754" y="4812264"/>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t>© 2018 andrena objects ag  </a:t>
            </a:r>
          </a:p>
        </p:txBody>
      </p:sp>
    </p:spTree>
    <p:extLst>
      <p:ext uri="{BB962C8B-B14F-4D97-AF65-F5344CB8AC3E}">
        <p14:creationId xmlns:p14="http://schemas.microsoft.com/office/powerpoint/2010/main" val="3920660545"/>
      </p:ext>
    </p:extLst>
  </p:cSld>
  <p:clrMap bg1="lt1" tx1="dk1" bg2="lt2" tx2="dk2" accent1="accent1" accent2="accent2" accent3="accent3" accent4="accent4" accent5="accent5" accent6="accent6" hlink="hlink" folHlink="folHlink"/>
  <p:sldLayoutIdLst>
    <p:sldLayoutId id="2147493545" r:id="rId1"/>
    <p:sldLayoutId id="2147493546" r:id="rId2"/>
    <p:sldLayoutId id="2147493558" r:id="rId3"/>
    <p:sldLayoutId id="2147493561" r:id="rId4"/>
    <p:sldLayoutId id="2147493553" r:id="rId5"/>
    <p:sldLayoutId id="2147493562" r:id="rId6"/>
    <p:sldLayoutId id="2147493560" r:id="rId7"/>
    <p:sldLayoutId id="2147493563" r:id="rId8"/>
    <p:sldLayoutId id="2147493552" r:id="rId9"/>
    <p:sldLayoutId id="2147493564" r:id="rId10"/>
    <p:sldLayoutId id="2147493550" r:id="rId11"/>
    <p:sldLayoutId id="2147493554" r:id="rId12"/>
    <p:sldLayoutId id="2147493559" r:id="rId13"/>
    <p:sldLayoutId id="2147493555" r:id="rId14"/>
    <p:sldLayoutId id="2147493534" r:id="rId15"/>
    <p:sldLayoutId id="2147493556" r:id="rId16"/>
    <p:sldLayoutId id="2147493557" r:id="rId17"/>
  </p:sldLayoutIdLst>
  <p:hf hdr="0" dt="0"/>
  <p:txStyles>
    <p:titleStyle>
      <a:lvl1pPr algn="l" defTabSz="457200" rtl="0" eaLnBrk="1" latinLnBrk="0" hangingPunct="1">
        <a:spcBef>
          <a:spcPct val="0"/>
        </a:spcBef>
        <a:buNone/>
        <a:defRPr sz="24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 3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2068" y="1"/>
            <a:ext cx="9099864" cy="5126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375021" y="276387"/>
            <a:ext cx="2895600" cy="264310"/>
          </a:xfrm>
          <a:prstGeom prst="rect">
            <a:avLst/>
          </a:prstGeom>
        </p:spPr>
        <p:txBody>
          <a:bodyPr vert="horz" lIns="91440" tIns="45720" rIns="91440" bIns="45720" rtlCol="0" anchor="ctr"/>
          <a:lstStyle>
            <a:lvl1pPr algn="l">
              <a:defRPr sz="1000">
                <a:solidFill>
                  <a:schemeClr val="bg2"/>
                </a:solidFill>
              </a:defRPr>
            </a:lvl1pPr>
          </a:lstStyle>
          <a:p>
            <a:r>
              <a:rPr lang="en-US">
                <a:solidFill>
                  <a:srgbClr val="BABABA"/>
                </a:solidFill>
              </a:rPr>
              <a:t>Experts in agile software engineering</a:t>
            </a:r>
            <a:endParaRPr lang="de-DE" dirty="0">
              <a:solidFill>
                <a:srgbClr val="BABABA"/>
              </a:solidFill>
            </a:endParaRPr>
          </a:p>
        </p:txBody>
      </p:sp>
      <p:pic>
        <p:nvPicPr>
          <p:cNvPr id="18" name="Bild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2007" y="57134"/>
            <a:ext cx="484921" cy="498392"/>
          </a:xfrm>
          <a:prstGeom prst="rect">
            <a:avLst/>
          </a:prstGeom>
        </p:spPr>
      </p:pic>
      <p:pic>
        <p:nvPicPr>
          <p:cNvPr id="19" name="Picture 16" descr="andrena-logo-2009"/>
          <p:cNvPicPr>
            <a:picLocks noChangeAspect="1" noChangeArrowheads="1"/>
          </p:cNvPicPr>
          <p:nvPr/>
        </p:nvPicPr>
        <p:blipFill>
          <a:blip r:embed="rId6" cstate="print"/>
          <a:srcRect/>
          <a:stretch>
            <a:fillRect/>
          </a:stretch>
        </p:blipFill>
        <p:spPr bwMode="auto">
          <a:xfrm>
            <a:off x="395536" y="303071"/>
            <a:ext cx="720080" cy="252455"/>
          </a:xfrm>
          <a:prstGeom prst="rect">
            <a:avLst/>
          </a:prstGeom>
          <a:noFill/>
          <a:ln w="9525">
            <a:noFill/>
            <a:miter lim="800000"/>
            <a:headEnd/>
            <a:tailEnd/>
          </a:ln>
        </p:spPr>
      </p:pic>
      <p:cxnSp>
        <p:nvCxnSpPr>
          <p:cNvPr id="20" name="Gerade Verbindung 19"/>
          <p:cNvCxnSpPr/>
          <p:nvPr/>
        </p:nvCxnSpPr>
        <p:spPr>
          <a:xfrm>
            <a:off x="251520" y="627534"/>
            <a:ext cx="8568952" cy="0"/>
          </a:xfrm>
          <a:prstGeom prst="line">
            <a:avLst/>
          </a:prstGeom>
          <a:ln w="635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21" name="Bild 20" descr="Titelseite-Prisme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2440" y="4701615"/>
            <a:ext cx="578274" cy="424643"/>
          </a:xfrm>
          <a:prstGeom prst="rect">
            <a:avLst/>
          </a:prstGeom>
        </p:spPr>
      </p:pic>
      <p:sp>
        <p:nvSpPr>
          <p:cNvPr id="24" name="Rectangle 6"/>
          <p:cNvSpPr>
            <a:spLocks noGrp="1" noChangeArrowheads="1"/>
          </p:cNvSpPr>
          <p:nvPr>
            <p:ph type="sldNum" sz="quarter" idx="4"/>
          </p:nvPr>
        </p:nvSpPr>
        <p:spPr bwMode="auto">
          <a:xfrm>
            <a:off x="8626665" y="180377"/>
            <a:ext cx="350925" cy="1558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1000">
                <a:solidFill>
                  <a:schemeClr val="accent3"/>
                </a:solidFill>
                <a:latin typeface="+mn-lt"/>
              </a:defRPr>
            </a:lvl1pPr>
          </a:lstStyle>
          <a:p>
            <a:fld id="{6C6AE60A-B69C-4790-82F7-3882EDF23186}" type="slidenum">
              <a:rPr lang="de-DE" smtClean="0">
                <a:solidFill>
                  <a:srgbClr val="51A025"/>
                </a:solidFill>
              </a:rPr>
              <a:pPr/>
              <a:t>‹Nr.›</a:t>
            </a:fld>
            <a:endParaRPr lang="de-DE" dirty="0">
              <a:solidFill>
                <a:srgbClr val="51A025"/>
              </a:solidFill>
            </a:endParaRPr>
          </a:p>
        </p:txBody>
      </p:sp>
      <p:sp>
        <p:nvSpPr>
          <p:cNvPr id="30" name="Footer Placeholder 4"/>
          <p:cNvSpPr txBox="1">
            <a:spLocks/>
          </p:cNvSpPr>
          <p:nvPr/>
        </p:nvSpPr>
        <p:spPr>
          <a:xfrm>
            <a:off x="152754" y="4812264"/>
            <a:ext cx="2895600" cy="26431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bg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dirty="0">
                <a:solidFill>
                  <a:srgbClr val="BABABA"/>
                </a:solidFill>
              </a:rPr>
              <a:t>© 2018 andrena objects ag  </a:t>
            </a:r>
          </a:p>
        </p:txBody>
      </p:sp>
      <p:sp>
        <p:nvSpPr>
          <p:cNvPr id="15" name="Title Placeholder 1"/>
          <p:cNvSpPr>
            <a:spLocks noGrp="1"/>
          </p:cNvSpPr>
          <p:nvPr>
            <p:ph type="title"/>
          </p:nvPr>
        </p:nvSpPr>
        <p:spPr>
          <a:xfrm>
            <a:off x="457200" y="640234"/>
            <a:ext cx="8229600" cy="783696"/>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16" name="Text Placeholder 2"/>
          <p:cNvSpPr>
            <a:spLocks noGrp="1"/>
          </p:cNvSpPr>
          <p:nvPr>
            <p:ph type="body" idx="1"/>
          </p:nvPr>
        </p:nvSpPr>
        <p:spPr>
          <a:xfrm>
            <a:off x="457200" y="1997676"/>
            <a:ext cx="8229600" cy="2609646"/>
          </a:xfrm>
          <a:prstGeom prst="rect">
            <a:avLst/>
          </a:prstGeom>
        </p:spPr>
        <p:txBody>
          <a:bodyPr vert="horz" lIns="91440" tIns="45720" rIns="91440" bIns="45720" rtlCol="0">
            <a:normAutofit/>
          </a:body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4014052459"/>
      </p:ext>
    </p:extLst>
  </p:cSld>
  <p:clrMap bg1="lt1" tx1="dk1" bg2="lt2" tx2="dk2" accent1="accent1" accent2="accent2" accent3="accent3" accent4="accent4" accent5="accent5" accent6="accent6" hlink="hlink" folHlink="folHlink"/>
  <p:sldLayoutIdLst>
    <p:sldLayoutId id="2147493489" r:id="rId1"/>
    <p:sldLayoutId id="2147493548" r:id="rId2"/>
  </p:sldLayoutIdLst>
  <p:hf hdr="0" dt="0"/>
  <p:txStyles>
    <p:titleStyle>
      <a:lvl1pPr algn="l" defTabSz="457200" rtl="0" eaLnBrk="1" latinLnBrk="0" hangingPunct="1">
        <a:spcBef>
          <a:spcPct val="0"/>
        </a:spcBef>
        <a:buNone/>
        <a:defRPr sz="28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3"/>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err="1"/>
              <a:t>andrena</a:t>
            </a:r>
            <a:r>
              <a:rPr lang="de-DE" dirty="0"/>
              <a:t> </a:t>
            </a:r>
            <a:r>
              <a:rPr lang="de-DE" dirty="0" err="1"/>
              <a:t>objects</a:t>
            </a:r>
            <a:r>
              <a:rPr lang="de-DE" dirty="0"/>
              <a:t> </a:t>
            </a:r>
            <a:r>
              <a:rPr lang="de-DE" dirty="0" err="1"/>
              <a:t>ag</a:t>
            </a:r>
            <a:endParaRPr lang="de-DE" dirty="0"/>
          </a:p>
        </p:txBody>
      </p:sp>
      <p:sp>
        <p:nvSpPr>
          <p:cNvPr id="3" name="Titel 2"/>
          <p:cNvSpPr>
            <a:spLocks noGrp="1"/>
          </p:cNvSpPr>
          <p:nvPr>
            <p:ph type="title"/>
          </p:nvPr>
        </p:nvSpPr>
        <p:spPr/>
        <p:txBody>
          <a:bodyPr>
            <a:normAutofit/>
          </a:bodyPr>
          <a:lstStyle/>
          <a:p>
            <a:r>
              <a:rPr lang="de-DE" dirty="0" err="1"/>
              <a:t>JUnit</a:t>
            </a:r>
            <a:r>
              <a:rPr lang="de-DE" dirty="0"/>
              <a:t> 5</a:t>
            </a:r>
          </a:p>
        </p:txBody>
      </p:sp>
      <p:sp>
        <p:nvSpPr>
          <p:cNvPr id="4" name="Textplatzhalter 3"/>
          <p:cNvSpPr>
            <a:spLocks noGrp="1"/>
          </p:cNvSpPr>
          <p:nvPr>
            <p:ph type="body" sz="quarter" idx="10"/>
          </p:nvPr>
        </p:nvSpPr>
        <p:spPr/>
        <p:txBody>
          <a:bodyPr/>
          <a:lstStyle/>
          <a:p>
            <a:r>
              <a:rPr lang="de-DE" dirty="0"/>
              <a:t>Das will ich jetzt auch benutzen!</a:t>
            </a:r>
          </a:p>
        </p:txBody>
      </p:sp>
      <p:sp>
        <p:nvSpPr>
          <p:cNvPr id="9" name="Textplatzhalter 8"/>
          <p:cNvSpPr>
            <a:spLocks noGrp="1"/>
          </p:cNvSpPr>
          <p:nvPr>
            <p:ph type="body" sz="quarter" idx="11"/>
          </p:nvPr>
        </p:nvSpPr>
        <p:spPr/>
        <p:txBody>
          <a:bodyPr/>
          <a:lstStyle/>
          <a:p>
            <a:r>
              <a:rPr lang="de-DE" dirty="0"/>
              <a:t>22. Juni 2018</a:t>
            </a:r>
          </a:p>
          <a:p>
            <a:r>
              <a:rPr lang="de-DE" dirty="0"/>
              <a:t>Entwicklertag Karlsruhe</a:t>
            </a:r>
          </a:p>
        </p:txBody>
      </p:sp>
      <p:sp>
        <p:nvSpPr>
          <p:cNvPr id="10" name="Textplatzhalter 9"/>
          <p:cNvSpPr>
            <a:spLocks noGrp="1"/>
          </p:cNvSpPr>
          <p:nvPr>
            <p:ph type="body" sz="quarter" idx="12"/>
          </p:nvPr>
        </p:nvSpPr>
        <p:spPr/>
        <p:txBody>
          <a:bodyPr/>
          <a:lstStyle/>
          <a:p>
            <a:r>
              <a:rPr lang="de-DE" dirty="0"/>
              <a:t>Claudia Fuhrmann</a:t>
            </a:r>
          </a:p>
        </p:txBody>
      </p:sp>
      <p:sp>
        <p:nvSpPr>
          <p:cNvPr id="11" name="Textplatzhalter 10"/>
          <p:cNvSpPr>
            <a:spLocks noGrp="1"/>
          </p:cNvSpPr>
          <p:nvPr>
            <p:ph type="body" sz="quarter" idx="13"/>
          </p:nvPr>
        </p:nvSpPr>
        <p:spPr>
          <a:xfrm>
            <a:off x="6029999" y="4186125"/>
            <a:ext cx="2852827" cy="549275"/>
          </a:xfrm>
        </p:spPr>
        <p:txBody>
          <a:bodyPr/>
          <a:lstStyle/>
          <a:p>
            <a:r>
              <a:rPr lang="de-DE" dirty="0"/>
              <a:t>Felix Schlosser</a:t>
            </a:r>
          </a:p>
        </p:txBody>
      </p:sp>
      <p:sp>
        <p:nvSpPr>
          <p:cNvPr id="12" name="Textplatzhalter 11"/>
          <p:cNvSpPr>
            <a:spLocks noGrp="1"/>
          </p:cNvSpPr>
          <p:nvPr>
            <p:ph type="body" sz="quarter" idx="14"/>
          </p:nvPr>
        </p:nvSpPr>
        <p:spPr>
          <a:xfrm>
            <a:off x="6030913" y="3833813"/>
            <a:ext cx="2550008" cy="420687"/>
          </a:xfrm>
        </p:spPr>
        <p:txBody>
          <a:bodyPr/>
          <a:lstStyle/>
          <a:p>
            <a:r>
              <a:rPr lang="de-DE" sz="1800" dirty="0"/>
              <a:t>Dirk Tröndle</a:t>
            </a:r>
          </a:p>
        </p:txBody>
      </p:sp>
      <p:sp>
        <p:nvSpPr>
          <p:cNvPr id="13" name="Textplatzhalter 12"/>
          <p:cNvSpPr>
            <a:spLocks noGrp="1"/>
          </p:cNvSpPr>
          <p:nvPr>
            <p:ph type="body" sz="quarter" idx="15"/>
          </p:nvPr>
        </p:nvSpPr>
        <p:spPr>
          <a:xfrm>
            <a:off x="6030912" y="4705350"/>
            <a:ext cx="2550009" cy="330200"/>
          </a:xfrm>
        </p:spPr>
        <p:txBody>
          <a:bodyPr>
            <a:noAutofit/>
          </a:bodyPr>
          <a:lstStyle/>
          <a:p>
            <a:r>
              <a:rPr lang="de-DE" sz="1800" dirty="0"/>
              <a:t>Johannes Göring</a:t>
            </a:r>
          </a:p>
        </p:txBody>
      </p:sp>
    </p:spTree>
    <p:extLst>
      <p:ext uri="{BB962C8B-B14F-4D97-AF65-F5344CB8AC3E}">
        <p14:creationId xmlns:p14="http://schemas.microsoft.com/office/powerpoint/2010/main" val="286103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ußzeilenplatzhalter 10"/>
          <p:cNvSpPr>
            <a:spLocks noGrp="1"/>
          </p:cNvSpPr>
          <p:nvPr>
            <p:ph type="ftr" sz="quarter" idx="10"/>
          </p:nvPr>
        </p:nvSpPr>
        <p:spPr/>
        <p:txBody>
          <a:bodyPr/>
          <a:lstStyle/>
          <a:p>
            <a:r>
              <a:rPr lang="en-US"/>
              <a:t>Experts in agile software engineering</a:t>
            </a:r>
            <a:endParaRPr lang="de-DE" dirty="0"/>
          </a:p>
        </p:txBody>
      </p:sp>
      <p:sp>
        <p:nvSpPr>
          <p:cNvPr id="2" name="Titel 1"/>
          <p:cNvSpPr>
            <a:spLocks noGrp="1"/>
          </p:cNvSpPr>
          <p:nvPr>
            <p:ph type="title"/>
          </p:nvPr>
        </p:nvSpPr>
        <p:spPr/>
        <p:txBody>
          <a:bodyPr/>
          <a:lstStyle/>
          <a:p>
            <a:r>
              <a:rPr lang="de-DE" dirty="0"/>
              <a:t>Beispiel für „Text mit Sub Bild“</a:t>
            </a:r>
          </a:p>
        </p:txBody>
      </p:sp>
      <p:sp>
        <p:nvSpPr>
          <p:cNvPr id="3" name="Inhaltsplatzhalter 2"/>
          <p:cNvSpPr>
            <a:spLocks noGrp="1"/>
          </p:cNvSpPr>
          <p:nvPr>
            <p:ph idx="12"/>
          </p:nvPr>
        </p:nvSpPr>
        <p:spPr/>
        <p:txBody>
          <a:bodyPr/>
          <a:lstStyle/>
          <a:p>
            <a:r>
              <a:rPr lang="de-DE" dirty="0"/>
              <a:t>Hier steht wie immer Text</a:t>
            </a:r>
          </a:p>
          <a:p>
            <a:r>
              <a:rPr lang="de-DE" dirty="0"/>
              <a:t>Gerne auch mit Aufzählungen</a:t>
            </a:r>
          </a:p>
        </p:txBody>
      </p:sp>
      <p:sp>
        <p:nvSpPr>
          <p:cNvPr id="4" name="Foliennummernplatzhalter 3"/>
          <p:cNvSpPr>
            <a:spLocks noGrp="1"/>
          </p:cNvSpPr>
          <p:nvPr>
            <p:ph type="sldNum" sz="quarter" idx="4"/>
          </p:nvPr>
        </p:nvSpPr>
        <p:spPr/>
        <p:txBody>
          <a:bodyPr/>
          <a:lstStyle/>
          <a:p>
            <a:pPr lvl="0"/>
            <a:fld id="{6C6AE60A-B69C-4790-82F7-3882EDF23186}" type="slidenum">
              <a:rPr lang="de-DE" noProof="0" smtClean="0"/>
              <a:pPr lvl="0"/>
              <a:t>10</a:t>
            </a:fld>
            <a:endParaRPr lang="de-DE" noProof="0" dirty="0"/>
          </a:p>
        </p:txBody>
      </p:sp>
      <p:sp>
        <p:nvSpPr>
          <p:cNvPr id="5" name="Textplatzhalter 4"/>
          <p:cNvSpPr>
            <a:spLocks noGrp="1"/>
          </p:cNvSpPr>
          <p:nvPr>
            <p:ph type="body" sz="quarter" idx="13"/>
          </p:nvPr>
        </p:nvSpPr>
        <p:spPr/>
        <p:txBody>
          <a:bodyPr/>
          <a:lstStyle/>
          <a:p>
            <a:r>
              <a:rPr lang="de-DE" dirty="0"/>
              <a:t>Hat im Gegensatz zu „Text ohne Sub Bild“ diesen </a:t>
            </a:r>
            <a:r>
              <a:rPr lang="de-DE" dirty="0" err="1"/>
              <a:t>Subtitel</a:t>
            </a: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911" y="1803400"/>
            <a:ext cx="2799952" cy="2814460"/>
          </a:xfrm>
          <a:prstGeom prst="rect">
            <a:avLst/>
          </a:prstGeom>
        </p:spPr>
      </p:pic>
    </p:spTree>
    <p:extLst>
      <p:ext uri="{BB962C8B-B14F-4D97-AF65-F5344CB8AC3E}">
        <p14:creationId xmlns:p14="http://schemas.microsoft.com/office/powerpoint/2010/main" val="277425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de-DE" dirty="0"/>
              <a:t>Beispiel für „Text mit Sub ohne Bild“</a:t>
            </a:r>
          </a:p>
        </p:txBody>
      </p:sp>
      <p:sp>
        <p:nvSpPr>
          <p:cNvPr id="4" name="Inhaltsplatzhalter 3"/>
          <p:cNvSpPr>
            <a:spLocks noGrp="1"/>
          </p:cNvSpPr>
          <p:nvPr>
            <p:ph idx="12"/>
          </p:nvPr>
        </p:nvSpPr>
        <p:spPr/>
        <p:txBody>
          <a:bodyPr/>
          <a:lstStyle/>
          <a:p>
            <a:pPr marL="0" indent="0">
              <a:buNone/>
            </a:pPr>
            <a:r>
              <a:rPr lang="de-DE" dirty="0"/>
              <a:t>Hier ist jetzt über die ganze Folie hinweg Platz für Text. Wenn man ein Bild möchte, bitte das Layout „Titel </a:t>
            </a:r>
            <a:r>
              <a:rPr lang="de-DE" dirty="0" err="1"/>
              <a:t>subtitel</a:t>
            </a:r>
            <a:r>
              <a:rPr lang="de-DE" dirty="0"/>
              <a:t> Text Platz für Bild“ nehmen.</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11</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quarter" idx="13"/>
          </p:nvPr>
        </p:nvSpPr>
        <p:spPr/>
        <p:txBody>
          <a:bodyPr/>
          <a:lstStyle/>
          <a:p>
            <a:r>
              <a:rPr lang="de-DE" dirty="0"/>
              <a:t>Ich bin wie immer der </a:t>
            </a:r>
            <a:r>
              <a:rPr lang="de-DE" dirty="0" err="1"/>
              <a:t>Subtitel</a:t>
            </a:r>
            <a:endParaRPr lang="de-DE" dirty="0"/>
          </a:p>
        </p:txBody>
      </p:sp>
    </p:spTree>
    <p:extLst>
      <p:ext uri="{BB962C8B-B14F-4D97-AF65-F5344CB8AC3E}">
        <p14:creationId xmlns:p14="http://schemas.microsoft.com/office/powerpoint/2010/main" val="287890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für „Titel ohne Sub“ (hat auch sonst nix, alles frei)</a:t>
            </a:r>
          </a:p>
        </p:txBody>
      </p:sp>
      <p:sp>
        <p:nvSpPr>
          <p:cNvPr id="3" name="Foliennummernplatzhalter 2"/>
          <p:cNvSpPr>
            <a:spLocks noGrp="1"/>
          </p:cNvSpPr>
          <p:nvPr>
            <p:ph type="sldNum" sz="quarter" idx="11"/>
          </p:nvPr>
        </p:nvSpPr>
        <p:spPr/>
        <p:txBody>
          <a:bodyPr/>
          <a:lstStyle/>
          <a:p>
            <a:fld id="{6C6AE60A-B69C-4790-82F7-3882EDF23186}" type="slidenum">
              <a:rPr lang="de-DE" smtClean="0"/>
              <a:pPr/>
              <a:t>12</a:t>
            </a:fld>
            <a:endParaRPr lang="de-DE" dirty="0"/>
          </a:p>
        </p:txBody>
      </p:sp>
      <p:sp>
        <p:nvSpPr>
          <p:cNvPr id="4" name="Fußzeilenplatzhalter 3"/>
          <p:cNvSpPr>
            <a:spLocks noGrp="1"/>
          </p:cNvSpPr>
          <p:nvPr>
            <p:ph type="ftr" sz="quarter" idx="10"/>
          </p:nvPr>
        </p:nvSpPr>
        <p:spPr/>
        <p:txBody>
          <a:bodyPr/>
          <a:lstStyle/>
          <a:p>
            <a:r>
              <a:rPr lang="en-US"/>
              <a:t>Experts in agile software engineering</a:t>
            </a:r>
            <a:endParaRPr lang="de-DE" dirty="0"/>
          </a:p>
        </p:txBody>
      </p:sp>
    </p:spTree>
    <p:extLst>
      <p:ext uri="{BB962C8B-B14F-4D97-AF65-F5344CB8AC3E}">
        <p14:creationId xmlns:p14="http://schemas.microsoft.com/office/powerpoint/2010/main" val="427819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für „Titel mit Sub“ (und sonst nix)</a:t>
            </a:r>
          </a:p>
        </p:txBody>
      </p:sp>
      <p:sp>
        <p:nvSpPr>
          <p:cNvPr id="3" name="Foliennummernplatzhalter 2"/>
          <p:cNvSpPr>
            <a:spLocks noGrp="1"/>
          </p:cNvSpPr>
          <p:nvPr>
            <p:ph type="sldNum" sz="quarter" idx="11"/>
          </p:nvPr>
        </p:nvSpPr>
        <p:spPr/>
        <p:txBody>
          <a:bodyPr/>
          <a:lstStyle/>
          <a:p>
            <a:fld id="{6C6AE60A-B69C-4790-82F7-3882EDF23186}" type="slidenum">
              <a:rPr lang="de-DE" smtClean="0"/>
              <a:pPr/>
              <a:t>13</a:t>
            </a:fld>
            <a:endParaRPr lang="de-DE" dirty="0"/>
          </a:p>
        </p:txBody>
      </p:sp>
      <p:sp>
        <p:nvSpPr>
          <p:cNvPr id="4" name="Textplatzhalter 3"/>
          <p:cNvSpPr>
            <a:spLocks noGrp="1"/>
          </p:cNvSpPr>
          <p:nvPr>
            <p:ph type="body" sz="quarter" idx="12"/>
          </p:nvPr>
        </p:nvSpPr>
        <p:spPr/>
        <p:txBody>
          <a:bodyPr/>
          <a:lstStyle/>
          <a:p>
            <a:r>
              <a:rPr lang="de-DE" dirty="0"/>
              <a:t>Ich bin das Beispiel für einen </a:t>
            </a:r>
            <a:r>
              <a:rPr lang="de-DE" dirty="0" err="1"/>
              <a:t>Subtitel</a:t>
            </a:r>
            <a:endParaRPr lang="de-DE" dirty="0"/>
          </a:p>
        </p:txBody>
      </p:sp>
      <p:sp>
        <p:nvSpPr>
          <p:cNvPr id="5" name="Fußzeilenplatzhalter 4"/>
          <p:cNvSpPr>
            <a:spLocks noGrp="1"/>
          </p:cNvSpPr>
          <p:nvPr>
            <p:ph type="ftr" sz="quarter" idx="10"/>
          </p:nvPr>
        </p:nvSpPr>
        <p:spPr/>
        <p:txBody>
          <a:bodyPr/>
          <a:lstStyle/>
          <a:p>
            <a:r>
              <a:rPr lang="en-US"/>
              <a:t>Experts in agile software engineering</a:t>
            </a:r>
            <a:endParaRPr lang="de-DE" dirty="0"/>
          </a:p>
        </p:txBody>
      </p:sp>
    </p:spTree>
    <p:extLst>
      <p:ext uri="{BB962C8B-B14F-4D97-AF65-F5344CB8AC3E}">
        <p14:creationId xmlns:p14="http://schemas.microsoft.com/office/powerpoint/2010/main" val="784989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0"/>
          </p:nvPr>
        </p:nvSpPr>
        <p:spPr/>
        <p:txBody>
          <a:bodyPr/>
          <a:lstStyle/>
          <a:p>
            <a:endParaRPr lang="de-DE"/>
          </a:p>
        </p:txBody>
      </p:sp>
      <p:sp>
        <p:nvSpPr>
          <p:cNvPr id="3" name="Inhaltsplatzhalter 2"/>
          <p:cNvSpPr>
            <a:spLocks noGrp="1"/>
          </p:cNvSpPr>
          <p:nvPr>
            <p:ph sz="quarter" idx="11"/>
          </p:nvPr>
        </p:nvSpPr>
        <p:spPr/>
        <p:txBody>
          <a:bodyPr/>
          <a:lstStyle/>
          <a:p>
            <a:endParaRPr lang="de-DE"/>
          </a:p>
        </p:txBody>
      </p:sp>
      <p:sp>
        <p:nvSpPr>
          <p:cNvPr id="4" name="Titel 3"/>
          <p:cNvSpPr>
            <a:spLocks noGrp="1"/>
          </p:cNvSpPr>
          <p:nvPr>
            <p:ph type="title"/>
          </p:nvPr>
        </p:nvSpPr>
        <p:spPr/>
        <p:txBody>
          <a:bodyPr/>
          <a:lstStyle/>
          <a:p>
            <a:r>
              <a:rPr lang="de-DE" dirty="0"/>
              <a:t>Ich bin ein Beispiel für „2 Blöcke Vergleich“</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14</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Fußzeilenplatzhalter 5"/>
          <p:cNvSpPr>
            <a:spLocks noGrp="1"/>
          </p:cNvSpPr>
          <p:nvPr>
            <p:ph type="ftr" sz="quarter" idx="21"/>
          </p:nvPr>
        </p:nvSpPr>
        <p:spPr/>
        <p:txBody>
          <a:bodyPr/>
          <a:lstStyle/>
          <a:p>
            <a:r>
              <a:rPr lang="en-US"/>
              <a:t>Experts in agile software engineering</a:t>
            </a:r>
            <a:endParaRPr lang="de-DE" dirty="0"/>
          </a:p>
        </p:txBody>
      </p:sp>
      <p:sp>
        <p:nvSpPr>
          <p:cNvPr id="7" name="Textplatzhalter 6"/>
          <p:cNvSpPr>
            <a:spLocks noGrp="1"/>
          </p:cNvSpPr>
          <p:nvPr>
            <p:ph type="body" sz="quarter" idx="22"/>
          </p:nvPr>
        </p:nvSpPr>
        <p:spPr/>
        <p:txBody>
          <a:bodyPr/>
          <a:lstStyle/>
          <a:p>
            <a:endParaRPr lang="de-DE"/>
          </a:p>
        </p:txBody>
      </p:sp>
      <p:sp>
        <p:nvSpPr>
          <p:cNvPr id="8" name="Textplatzhalter 7"/>
          <p:cNvSpPr>
            <a:spLocks noGrp="1"/>
          </p:cNvSpPr>
          <p:nvPr>
            <p:ph type="body" sz="quarter" idx="23"/>
          </p:nvPr>
        </p:nvSpPr>
        <p:spPr/>
        <p:txBody>
          <a:bodyPr/>
          <a:lstStyle/>
          <a:p>
            <a:endParaRPr lang="de-DE"/>
          </a:p>
        </p:txBody>
      </p:sp>
    </p:spTree>
    <p:extLst>
      <p:ext uri="{BB962C8B-B14F-4D97-AF65-F5344CB8AC3E}">
        <p14:creationId xmlns:p14="http://schemas.microsoft.com/office/powerpoint/2010/main" val="396971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Bsp. für „Zwischenfolie Titel einzeilig mit Sub“</a:t>
            </a:r>
          </a:p>
        </p:txBody>
      </p:sp>
      <p:sp>
        <p:nvSpPr>
          <p:cNvPr id="3" name="Textplatzhalter 2"/>
          <p:cNvSpPr>
            <a:spLocks noGrp="1"/>
          </p:cNvSpPr>
          <p:nvPr>
            <p:ph type="body" sz="quarter" idx="12"/>
          </p:nvPr>
        </p:nvSpPr>
        <p:spPr/>
        <p:txBody>
          <a:bodyPr/>
          <a:lstStyle/>
          <a:p>
            <a:r>
              <a:rPr lang="de-DE" dirty="0"/>
              <a:t>Ich bin der Untertitel dieser Folie</a:t>
            </a:r>
          </a:p>
        </p:txBody>
      </p:sp>
    </p:spTree>
    <p:extLst>
      <p:ext uri="{BB962C8B-B14F-4D97-AF65-F5344CB8AC3E}">
        <p14:creationId xmlns:p14="http://schemas.microsoft.com/office/powerpoint/2010/main" val="366898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6C6AE60A-B69C-4790-82F7-3882EDF23186}" type="slidenum">
              <a:rPr lang="de-DE" smtClean="0">
                <a:solidFill>
                  <a:srgbClr val="51A025"/>
                </a:solidFill>
              </a:rPr>
              <a:pPr/>
              <a:t>16</a:t>
            </a:fld>
            <a:endParaRPr lang="de-DE" dirty="0">
              <a:solidFill>
                <a:srgbClr val="51A025"/>
              </a:solidFill>
            </a:endParaRPr>
          </a:p>
        </p:txBody>
      </p:sp>
      <p:sp>
        <p:nvSpPr>
          <p:cNvPr id="4" name="Titel 3"/>
          <p:cNvSpPr>
            <a:spLocks noGrp="1"/>
          </p:cNvSpPr>
          <p:nvPr>
            <p:ph type="title"/>
          </p:nvPr>
        </p:nvSpPr>
        <p:spPr/>
        <p:txBody>
          <a:bodyPr>
            <a:normAutofit fontScale="90000"/>
          </a:bodyPr>
          <a:lstStyle/>
          <a:p>
            <a:r>
              <a:rPr lang="de-DE" dirty="0"/>
              <a:t>Ich bin ein Beispiel für „Zwischenfolie Titel zweizeilig mit Sub“ und habe 2 Zeilen</a:t>
            </a:r>
          </a:p>
        </p:txBody>
      </p:sp>
      <p:sp>
        <p:nvSpPr>
          <p:cNvPr id="5" name="Textplatzhalter 4"/>
          <p:cNvSpPr>
            <a:spLocks noGrp="1"/>
          </p:cNvSpPr>
          <p:nvPr>
            <p:ph type="body" sz="quarter" idx="12"/>
          </p:nvPr>
        </p:nvSpPr>
        <p:spPr/>
        <p:txBody>
          <a:bodyPr/>
          <a:lstStyle/>
          <a:p>
            <a:r>
              <a:rPr lang="de-DE" dirty="0"/>
              <a:t>Ich bin immer noch der Untertitel</a:t>
            </a:r>
          </a:p>
        </p:txBody>
      </p:sp>
      <p:sp>
        <p:nvSpPr>
          <p:cNvPr id="2" name="Fußzeilenplatzhalter 1"/>
          <p:cNvSpPr>
            <a:spLocks noGrp="1"/>
          </p:cNvSpPr>
          <p:nvPr>
            <p:ph type="ftr" sz="quarter" idx="10"/>
          </p:nvPr>
        </p:nvSpPr>
        <p:spPr/>
        <p:txBody>
          <a:bodyPr/>
          <a:lstStyle/>
          <a:p>
            <a:r>
              <a:rPr lang="en-US">
                <a:solidFill>
                  <a:srgbClr val="BABABA"/>
                </a:solidFill>
              </a:rPr>
              <a:t>Experts in agile software engineering</a:t>
            </a:r>
            <a:endParaRPr lang="de-DE" dirty="0">
              <a:solidFill>
                <a:srgbClr val="BABABA"/>
              </a:solidFill>
            </a:endParaRPr>
          </a:p>
        </p:txBody>
      </p:sp>
    </p:spTree>
    <p:extLst>
      <p:ext uri="{BB962C8B-B14F-4D97-AF65-F5344CB8AC3E}">
        <p14:creationId xmlns:p14="http://schemas.microsoft.com/office/powerpoint/2010/main" val="313118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1"/>
          </p:nvPr>
        </p:nvSpPr>
        <p:spPr/>
        <p:txBody>
          <a:bodyPr/>
          <a:lstStyle/>
          <a:p>
            <a:r>
              <a:rPr lang="en-US"/>
              <a:t>Experts in agile software engineering</a:t>
            </a:r>
            <a:endParaRPr lang="en-US" dirty="0"/>
          </a:p>
        </p:txBody>
      </p:sp>
      <p:sp>
        <p:nvSpPr>
          <p:cNvPr id="3" name="Foliennummernplatzhalter 2"/>
          <p:cNvSpPr>
            <a:spLocks noGrp="1"/>
          </p:cNvSpPr>
          <p:nvPr>
            <p:ph type="sldNum" sz="quarter" idx="12"/>
          </p:nvPr>
        </p:nvSpPr>
        <p:spPr/>
        <p:txBody>
          <a:bodyPr/>
          <a:lstStyle/>
          <a:p>
            <a:fld id="{6C6AE60A-B69C-4790-82F7-3882EDF23186}" type="slidenum">
              <a:rPr lang="de-DE" smtClean="0"/>
              <a:pPr/>
              <a:t>2</a:t>
            </a:fld>
            <a:endParaRPr lang="de-DE" dirty="0"/>
          </a:p>
        </p:txBody>
      </p:sp>
      <p:sp>
        <p:nvSpPr>
          <p:cNvPr id="4" name="Titel 3"/>
          <p:cNvSpPr>
            <a:spLocks noGrp="1"/>
          </p:cNvSpPr>
          <p:nvPr>
            <p:ph type="title"/>
          </p:nvPr>
        </p:nvSpPr>
        <p:spPr/>
        <p:txBody>
          <a:bodyPr>
            <a:normAutofit/>
          </a:bodyPr>
          <a:lstStyle/>
          <a:p>
            <a:r>
              <a:rPr lang="de-DE" dirty="0"/>
              <a:t>WIP – Agenda</a:t>
            </a:r>
          </a:p>
        </p:txBody>
      </p:sp>
      <p:sp>
        <p:nvSpPr>
          <p:cNvPr id="5" name="Inhaltsplatzhalter 4"/>
          <p:cNvSpPr>
            <a:spLocks noGrp="1"/>
          </p:cNvSpPr>
          <p:nvPr>
            <p:ph idx="13"/>
          </p:nvPr>
        </p:nvSpPr>
        <p:spPr/>
        <p:txBody>
          <a:bodyPr/>
          <a:lstStyle/>
          <a:p>
            <a:r>
              <a:rPr lang="de-DE" dirty="0"/>
              <a:t>Projekt Einrichten</a:t>
            </a:r>
          </a:p>
          <a:p>
            <a:r>
              <a:rPr lang="de-DE" dirty="0"/>
              <a:t>Kurze Erklärung</a:t>
            </a:r>
          </a:p>
          <a:p>
            <a:r>
              <a:rPr lang="de-DE" dirty="0"/>
              <a:t>Aufgaben</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796" y="1760493"/>
            <a:ext cx="3947604" cy="2631736"/>
          </a:xfrm>
          <a:prstGeom prst="rect">
            <a:avLst/>
          </a:prstGeom>
        </p:spPr>
      </p:pic>
    </p:spTree>
    <p:extLst>
      <p:ext uri="{BB962C8B-B14F-4D97-AF65-F5344CB8AC3E}">
        <p14:creationId xmlns:p14="http://schemas.microsoft.com/office/powerpoint/2010/main" val="53097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en-US" dirty="0"/>
              <a:t>Abstract Tests </a:t>
            </a:r>
            <a:r>
              <a:rPr lang="en-US" dirty="0" err="1"/>
              <a:t>nach</a:t>
            </a:r>
            <a:r>
              <a:rPr lang="en-US" dirty="0"/>
              <a:t> Contracts</a:t>
            </a:r>
            <a:endParaRPr lang="de-DE" dirty="0"/>
          </a:p>
        </p:txBody>
      </p:sp>
      <p:sp>
        <p:nvSpPr>
          <p:cNvPr id="4" name="Inhaltsplatzhalter 3"/>
          <p:cNvSpPr>
            <a:spLocks noGrp="1"/>
          </p:cNvSpPr>
          <p:nvPr>
            <p:ph idx="12"/>
          </p:nvPr>
        </p:nvSpPr>
        <p:spPr/>
        <p:txBody>
          <a:bodyPr/>
          <a:lstStyle/>
          <a:p>
            <a:pPr marL="0" indent="0">
              <a:buNone/>
            </a:pPr>
            <a:r>
              <a:rPr lang="de-DE" dirty="0" err="1"/>
              <a:t>JUnit</a:t>
            </a:r>
            <a:r>
              <a:rPr lang="de-DE" dirty="0"/>
              <a:t> 4 verwendet Abstract Tests </a:t>
            </a:r>
          </a:p>
          <a:p>
            <a:pPr marL="0" indent="0">
              <a:buNone/>
            </a:pPr>
            <a:endParaRPr lang="de-DE" dirty="0"/>
          </a:p>
          <a:p>
            <a:pPr marL="0" indent="0">
              <a:buNone/>
            </a:pPr>
            <a:r>
              <a:rPr lang="de-DE" dirty="0"/>
              <a:t>Mit </a:t>
            </a:r>
            <a:r>
              <a:rPr lang="de-DE" dirty="0" err="1"/>
              <a:t>JUnit</a:t>
            </a:r>
            <a:r>
              <a:rPr lang="de-DE" dirty="0"/>
              <a:t> 5 und Java 8 steht eine neue Schreibweise zur Verfügung.</a:t>
            </a:r>
          </a:p>
          <a:p>
            <a:pPr marL="0" indent="0">
              <a:buNone/>
            </a:pPr>
            <a:r>
              <a:rPr lang="de-DE" dirty="0"/>
              <a:t>Hier werden solche Test als </a:t>
            </a:r>
            <a:r>
              <a:rPr lang="de-DE" dirty="0" err="1"/>
              <a:t>Contracts</a:t>
            </a:r>
            <a:r>
              <a:rPr lang="de-DE" dirty="0"/>
              <a:t> bezeichnet.</a:t>
            </a:r>
          </a:p>
          <a:p>
            <a:pPr marL="0" indent="0">
              <a:buNone/>
            </a:pPr>
            <a:endParaRPr lang="de-DE" dirty="0"/>
          </a:p>
          <a:p>
            <a:pPr marL="0" indent="0">
              <a:buNone/>
            </a:pPr>
            <a:r>
              <a:rPr lang="de-DE" dirty="0"/>
              <a:t>Sie nutzten Java 8 Interfaces.</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3</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773" y="1483200"/>
            <a:ext cx="3399513" cy="3240000"/>
          </a:xfrm>
          <a:prstGeom prst="rect">
            <a:avLst/>
          </a:prstGeom>
        </p:spPr>
      </p:pic>
    </p:spTree>
    <p:extLst>
      <p:ext uri="{BB962C8B-B14F-4D97-AF65-F5344CB8AC3E}">
        <p14:creationId xmlns:p14="http://schemas.microsoft.com/office/powerpoint/2010/main" val="293644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en-US" dirty="0"/>
              <a:t>Exception Testing </a:t>
            </a:r>
            <a:r>
              <a:rPr lang="en-US" dirty="0" err="1"/>
              <a:t>assertThrows</a:t>
            </a:r>
            <a:r>
              <a:rPr lang="en-US" dirty="0"/>
              <a:t> vs </a:t>
            </a:r>
            <a:r>
              <a:rPr lang="en-US" dirty="0" err="1"/>
              <a:t>ExpectedException</a:t>
            </a:r>
            <a:endParaRPr lang="de-DE" dirty="0"/>
          </a:p>
        </p:txBody>
      </p:sp>
      <p:sp>
        <p:nvSpPr>
          <p:cNvPr id="4" name="Inhaltsplatzhalter 3"/>
          <p:cNvSpPr>
            <a:spLocks noGrp="1"/>
          </p:cNvSpPr>
          <p:nvPr>
            <p:ph idx="12"/>
          </p:nvPr>
        </p:nvSpPr>
        <p:spPr/>
        <p:txBody>
          <a:bodyPr/>
          <a:lstStyle/>
          <a:p>
            <a:r>
              <a:rPr lang="de-DE" dirty="0"/>
              <a:t>Alt:</a:t>
            </a:r>
          </a:p>
          <a:p>
            <a:pPr marL="0" indent="0">
              <a:buNone/>
            </a:pPr>
            <a:r>
              <a:rPr lang="de-DE" dirty="0"/>
              <a:t>@</a:t>
            </a:r>
            <a:r>
              <a:rPr lang="de-DE" dirty="0" err="1"/>
              <a:t>Rule</a:t>
            </a:r>
            <a:endParaRPr lang="de-DE" dirty="0"/>
          </a:p>
          <a:p>
            <a:pPr marL="0" indent="0">
              <a:buNone/>
            </a:pPr>
            <a:r>
              <a:rPr lang="de-DE" dirty="0" err="1"/>
              <a:t>ExpectedException</a:t>
            </a:r>
            <a:r>
              <a:rPr lang="de-DE" dirty="0"/>
              <a:t> </a:t>
            </a:r>
            <a:r>
              <a:rPr lang="de-DE" dirty="0" err="1"/>
              <a:t>expect</a:t>
            </a:r>
            <a:r>
              <a:rPr lang="de-DE" dirty="0"/>
              <a:t> = </a:t>
            </a:r>
            <a:r>
              <a:rPr lang="de-DE" dirty="0" err="1"/>
              <a:t>ExpectedException.none</a:t>
            </a:r>
            <a:r>
              <a:rPr lang="de-DE" dirty="0"/>
              <a:t>();</a:t>
            </a:r>
          </a:p>
          <a:p>
            <a:pPr marL="0" indent="0">
              <a:buNone/>
            </a:pPr>
            <a:r>
              <a:rPr lang="de-DE" dirty="0"/>
              <a:t>…</a:t>
            </a:r>
          </a:p>
          <a:p>
            <a:pPr marL="0" indent="0">
              <a:buNone/>
            </a:pPr>
            <a:r>
              <a:rPr lang="de-DE" dirty="0" err="1"/>
              <a:t>expect.expect</a:t>
            </a:r>
            <a:r>
              <a:rPr lang="de-DE" dirty="0"/>
              <a:t>(</a:t>
            </a:r>
            <a:r>
              <a:rPr lang="de-DE" dirty="0" err="1"/>
              <a:t>Exception.class</a:t>
            </a:r>
            <a:r>
              <a:rPr lang="de-DE" dirty="0"/>
              <a:t>);</a:t>
            </a:r>
          </a:p>
          <a:p>
            <a:endParaRPr lang="de-DE" dirty="0"/>
          </a:p>
          <a:p>
            <a:r>
              <a:rPr lang="de-DE" dirty="0"/>
              <a:t>Neu:</a:t>
            </a:r>
          </a:p>
          <a:p>
            <a:pPr marL="0" indent="0">
              <a:buNone/>
            </a:pPr>
            <a:r>
              <a:rPr lang="de-DE" dirty="0" err="1"/>
              <a:t>assertThrows</a:t>
            </a:r>
            <a:r>
              <a:rPr lang="de-DE" dirty="0"/>
              <a:t>(</a:t>
            </a:r>
            <a:r>
              <a:rPr lang="de-DE" dirty="0" err="1"/>
              <a:t>Exception.class</a:t>
            </a:r>
            <a:r>
              <a:rPr lang="de-DE" dirty="0"/>
              <a:t>, </a:t>
            </a:r>
            <a:r>
              <a:rPr lang="de-DE" dirty="0" err="1"/>
              <a:t>ExceptionThrowingFunction</a:t>
            </a:r>
            <a:r>
              <a:rPr lang="de-DE" dirty="0"/>
              <a:t>);</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4</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405261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de-DE" dirty="0"/>
              <a:t>Annotationen</a:t>
            </a:r>
          </a:p>
        </p:txBody>
      </p:sp>
      <p:sp>
        <p:nvSpPr>
          <p:cNvPr id="4" name="Inhaltsplatzhalter 3"/>
          <p:cNvSpPr>
            <a:spLocks noGrp="1"/>
          </p:cNvSpPr>
          <p:nvPr>
            <p:ph idx="12"/>
          </p:nvPr>
        </p:nvSpPr>
        <p:spPr>
          <a:xfrm>
            <a:off x="457199" y="1692000"/>
            <a:ext cx="7744692" cy="3042000"/>
          </a:xfrm>
        </p:spPr>
        <p:txBody>
          <a:bodyPr lIns="90000"/>
          <a:lstStyle/>
          <a:p>
            <a:r>
              <a:rPr lang="de-DE" dirty="0"/>
              <a:t>Alt: </a:t>
            </a:r>
          </a:p>
          <a:p>
            <a:pPr marL="0" indent="0">
              <a:buNone/>
            </a:pPr>
            <a:r>
              <a:rPr lang="de-DE" dirty="0"/>
              <a:t>     Rule, @</a:t>
            </a:r>
            <a:r>
              <a:rPr lang="de-DE" dirty="0" err="1"/>
              <a:t>Ignore</a:t>
            </a:r>
            <a:r>
              <a:rPr lang="de-DE" dirty="0"/>
              <a:t>, </a:t>
            </a:r>
            <a:r>
              <a:rPr lang="en-US" dirty="0"/>
              <a:t>@Before, @After, @</a:t>
            </a:r>
            <a:r>
              <a:rPr lang="en-US" dirty="0" err="1"/>
              <a:t>BeforeClass</a:t>
            </a:r>
            <a:r>
              <a:rPr lang="en-US" dirty="0"/>
              <a:t>, @</a:t>
            </a:r>
            <a:r>
              <a:rPr lang="en-US" dirty="0" err="1"/>
              <a:t>AfterClass</a:t>
            </a:r>
            <a:endParaRPr lang="de-DE" dirty="0"/>
          </a:p>
          <a:p>
            <a:r>
              <a:rPr lang="de-DE" dirty="0"/>
              <a:t>Neu: </a:t>
            </a:r>
          </a:p>
          <a:p>
            <a:pPr marL="0" indent="0">
              <a:buNone/>
            </a:pPr>
            <a:r>
              <a:rPr lang="de-DE" dirty="0"/>
              <a:t>     @</a:t>
            </a:r>
            <a:r>
              <a:rPr lang="de-DE" dirty="0" err="1"/>
              <a:t>Repeated</a:t>
            </a:r>
            <a:r>
              <a:rPr lang="de-DE" dirty="0"/>
              <a:t> , @Disabled, @</a:t>
            </a:r>
            <a:r>
              <a:rPr lang="de-DE" dirty="0" err="1"/>
              <a:t>BeforeEach</a:t>
            </a:r>
            <a:r>
              <a:rPr lang="de-DE" dirty="0"/>
              <a:t>, @</a:t>
            </a:r>
            <a:r>
              <a:rPr lang="de-DE" dirty="0" err="1"/>
              <a:t>AfterEach</a:t>
            </a:r>
            <a:r>
              <a:rPr lang="de-DE" dirty="0"/>
              <a:t>, @</a:t>
            </a:r>
            <a:r>
              <a:rPr lang="de-DE" dirty="0" err="1"/>
              <a:t>BeforeAll</a:t>
            </a:r>
            <a:r>
              <a:rPr lang="de-DE" dirty="0"/>
              <a:t>, @</a:t>
            </a:r>
            <a:r>
              <a:rPr lang="de-DE" dirty="0" err="1"/>
              <a:t>AfterAll</a:t>
            </a:r>
            <a:endParaRPr lang="de-DE" dirty="0"/>
          </a:p>
          <a:p>
            <a:r>
              <a:rPr lang="de-DE" dirty="0"/>
              <a:t>Ohne frühere Variante:</a:t>
            </a:r>
          </a:p>
          <a:p>
            <a:pPr marL="0" indent="0">
              <a:buNone/>
            </a:pPr>
            <a:r>
              <a:rPr lang="de-DE" dirty="0"/>
              <a:t>     @Displayname</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5</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3677766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en-US"/>
              <a:t>Experts in agile software engineering</a:t>
            </a:r>
            <a:endParaRPr lang="de-DE" dirty="0"/>
          </a:p>
        </p:txBody>
      </p:sp>
      <p:sp>
        <p:nvSpPr>
          <p:cNvPr id="3" name="Titel 2"/>
          <p:cNvSpPr>
            <a:spLocks noGrp="1"/>
          </p:cNvSpPr>
          <p:nvPr>
            <p:ph type="title"/>
          </p:nvPr>
        </p:nvSpPr>
        <p:spPr/>
        <p:txBody>
          <a:bodyPr/>
          <a:lstStyle/>
          <a:p>
            <a:r>
              <a:rPr lang="de-DE" dirty="0" err="1"/>
              <a:t>Hamcrest</a:t>
            </a:r>
            <a:r>
              <a:rPr lang="de-DE" dirty="0"/>
              <a:t> </a:t>
            </a:r>
            <a:r>
              <a:rPr lang="de-DE" dirty="0" err="1"/>
              <a:t>Matchers</a:t>
            </a:r>
            <a:r>
              <a:rPr lang="de-DE" dirty="0"/>
              <a:t> und </a:t>
            </a:r>
            <a:r>
              <a:rPr lang="de-DE" dirty="0" err="1"/>
              <a:t>AssertJ</a:t>
            </a:r>
            <a:endParaRPr lang="de-DE" dirty="0"/>
          </a:p>
        </p:txBody>
      </p:sp>
      <p:sp>
        <p:nvSpPr>
          <p:cNvPr id="4" name="Inhaltsplatzhalter 3"/>
          <p:cNvSpPr>
            <a:spLocks noGrp="1"/>
          </p:cNvSpPr>
          <p:nvPr>
            <p:ph idx="12"/>
          </p:nvPr>
        </p:nvSpPr>
        <p:spPr/>
        <p:txBody>
          <a:bodyPr>
            <a:normAutofit/>
          </a:bodyPr>
          <a:lstStyle/>
          <a:p>
            <a:r>
              <a:rPr lang="de-DE" dirty="0"/>
              <a:t>Alt:</a:t>
            </a:r>
          </a:p>
          <a:p>
            <a:pPr marL="0" indent="0">
              <a:buNone/>
            </a:pPr>
            <a:r>
              <a:rPr lang="de-DE" dirty="0"/>
              <a:t>     </a:t>
            </a:r>
            <a:r>
              <a:rPr lang="de-DE" dirty="0" err="1"/>
              <a:t>Hamcrest</a:t>
            </a:r>
            <a:r>
              <a:rPr lang="de-DE" dirty="0"/>
              <a:t> ist in </a:t>
            </a:r>
            <a:r>
              <a:rPr lang="de-DE" dirty="0" err="1"/>
              <a:t>JUnit</a:t>
            </a:r>
            <a:r>
              <a:rPr lang="de-DE" dirty="0"/>
              <a:t> eingebunden</a:t>
            </a:r>
          </a:p>
          <a:p>
            <a:r>
              <a:rPr lang="de-DE" dirty="0"/>
              <a:t>Neu:</a:t>
            </a:r>
          </a:p>
          <a:p>
            <a:pPr marL="0" indent="0">
              <a:buNone/>
            </a:pPr>
            <a:r>
              <a:rPr lang="de-DE" dirty="0"/>
              <a:t>     Manuell einbinden:</a:t>
            </a:r>
          </a:p>
          <a:p>
            <a:pPr marL="0" indent="0">
              <a:buNone/>
            </a:pPr>
            <a:r>
              <a:rPr lang="de-DE" dirty="0"/>
              <a:t> 	</a:t>
            </a:r>
            <a:r>
              <a:rPr lang="de-DE" sz="1200" dirty="0" err="1">
                <a:latin typeface="Arial" panose="020B0604020202020204" pitchFamily="34" charset="0"/>
                <a:cs typeface="Arial" panose="020B0604020202020204" pitchFamily="34" charset="0"/>
              </a:rPr>
              <a:t>dependencies</a:t>
            </a:r>
            <a:r>
              <a:rPr lang="de-DE" sz="1200" dirty="0">
                <a:latin typeface="Arial" panose="020B0604020202020204" pitchFamily="34" charset="0"/>
                <a:cs typeface="Arial" panose="020B0604020202020204" pitchFamily="34" charset="0"/>
              </a:rPr>
              <a:t> {</a:t>
            </a:r>
          </a:p>
          <a:p>
            <a:pPr marL="456795" lvl="1" indent="0">
              <a:buNone/>
            </a:pP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testCompile</a:t>
            </a:r>
            <a:r>
              <a:rPr lang="de-DE" sz="1200" dirty="0">
                <a:latin typeface="Arial" panose="020B0604020202020204" pitchFamily="34" charset="0"/>
                <a:cs typeface="Arial" panose="020B0604020202020204" pitchFamily="34" charset="0"/>
              </a:rPr>
              <a:t>('org.hamcrest:hamcrest-library:1.3‘)</a:t>
            </a:r>
          </a:p>
          <a:p>
            <a:pPr marL="456795" lvl="1" indent="0">
              <a:buNone/>
            </a:pPr>
            <a:r>
              <a:rPr lang="de-DE" sz="1200" dirty="0">
                <a:latin typeface="Arial" panose="020B0604020202020204" pitchFamily="34" charset="0"/>
                <a:cs typeface="Arial" panose="020B0604020202020204" pitchFamily="34" charset="0"/>
              </a:rPr>
              <a:t>}</a:t>
            </a:r>
          </a:p>
          <a:p>
            <a:r>
              <a:rPr lang="de-DE" dirty="0"/>
              <a:t>Alternative zu </a:t>
            </a:r>
            <a:r>
              <a:rPr lang="de-DE" dirty="0" err="1"/>
              <a:t>Hamcrest</a:t>
            </a:r>
            <a:r>
              <a:rPr lang="de-DE" dirty="0"/>
              <a:t>: </a:t>
            </a:r>
            <a:r>
              <a:rPr lang="de-DE" dirty="0" err="1"/>
              <a:t>AssertJ</a:t>
            </a:r>
            <a:endParaRPr lang="de-DE" dirty="0"/>
          </a:p>
          <a:p>
            <a:pPr marL="0" indent="0">
              <a:buNone/>
            </a:pPr>
            <a:r>
              <a:rPr lang="de-DE" dirty="0"/>
              <a:t>     	</a:t>
            </a:r>
            <a:r>
              <a:rPr lang="de-DE" sz="1200" dirty="0" err="1">
                <a:latin typeface="Arial" panose="020B0604020202020204" pitchFamily="34" charset="0"/>
                <a:cs typeface="Arial" panose="020B0604020202020204" pitchFamily="34" charset="0"/>
              </a:rPr>
              <a:t>import</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static</a:t>
            </a:r>
            <a:r>
              <a:rPr lang="de-DE" sz="1200" dirty="0">
                <a:latin typeface="Arial" panose="020B0604020202020204" pitchFamily="34" charset="0"/>
                <a:cs typeface="Arial" panose="020B0604020202020204" pitchFamily="34" charset="0"/>
              </a:rPr>
              <a:t> org.assertj.core.api.Assertions.*</a:t>
            </a:r>
          </a:p>
          <a:p>
            <a:pPr marL="0" indent="0">
              <a:buNone/>
            </a:pP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assertThat</a:t>
            </a:r>
            <a:r>
              <a:rPr lang="de-DE" sz="1200" dirty="0">
                <a:latin typeface="Arial" panose="020B0604020202020204" pitchFamily="34" charset="0"/>
                <a:cs typeface="Arial" panose="020B0604020202020204" pitchFamily="34" charset="0"/>
              </a:rPr>
              <a:t>(</a:t>
            </a:r>
            <a:r>
              <a:rPr lang="de-DE" altLang="de-DE" sz="1200" dirty="0">
                <a:latin typeface="Arial Unicode MS"/>
              </a:rPr>
              <a:t>„JUnit5“).</a:t>
            </a:r>
            <a:r>
              <a:rPr lang="de-DE" altLang="de-DE" sz="1200" dirty="0" err="1">
                <a:latin typeface="Arial Unicode MS"/>
              </a:rPr>
              <a:t>isNotEqualTo</a:t>
            </a:r>
            <a:r>
              <a:rPr lang="de-DE" altLang="de-DE" sz="1200" dirty="0">
                <a:latin typeface="Arial Unicode MS"/>
              </a:rPr>
              <a:t>(„</a:t>
            </a:r>
            <a:r>
              <a:rPr lang="de-DE" altLang="de-DE" sz="1200" dirty="0" err="1">
                <a:latin typeface="Arial Unicode MS"/>
              </a:rPr>
              <a:t>AssertJ</a:t>
            </a:r>
            <a:r>
              <a:rPr lang="de-DE" altLang="de-DE" sz="1200" dirty="0">
                <a:latin typeface="Arial Unicode MS"/>
              </a:rPr>
              <a:t>“);</a:t>
            </a:r>
            <a:endParaRPr lang="de-DE" sz="1200"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6</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6" name="Textplatzhalter 5"/>
          <p:cNvSpPr>
            <a:spLocks noGrp="1"/>
          </p:cNvSpPr>
          <p:nvPr>
            <p:ph type="body" sz="half" idx="2"/>
          </p:nvPr>
        </p:nvSpPr>
        <p:spPr/>
        <p:txBody>
          <a:bodyPr/>
          <a:lstStyle/>
          <a:p>
            <a:endParaRPr lang="de-DE"/>
          </a:p>
        </p:txBody>
      </p:sp>
    </p:spTree>
    <p:extLst>
      <p:ext uri="{BB962C8B-B14F-4D97-AF65-F5344CB8AC3E}">
        <p14:creationId xmlns:p14="http://schemas.microsoft.com/office/powerpoint/2010/main" val="252351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quarter" idx="10"/>
          </p:nvPr>
        </p:nvSpPr>
        <p:spPr>
          <a:xfrm>
            <a:off x="457200" y="1893225"/>
            <a:ext cx="3996000" cy="2838078"/>
          </a:xfrm>
        </p:spPr>
        <p:txBody>
          <a:bodyPr>
            <a:noAutofit/>
          </a:bodyPr>
          <a:lstStyle/>
          <a:p>
            <a:pPr marL="0" indent="0">
              <a:buNone/>
            </a:pPr>
            <a:r>
              <a:rPr lang="de-DE" sz="900" dirty="0"/>
              <a:t>@</a:t>
            </a:r>
            <a:r>
              <a:rPr lang="de-DE" sz="900" dirty="0" err="1"/>
              <a:t>RunWith</a:t>
            </a:r>
            <a:r>
              <a:rPr lang="de-DE" sz="900" dirty="0"/>
              <a:t>(</a:t>
            </a:r>
            <a:r>
              <a:rPr lang="de-DE" sz="900" dirty="0" err="1"/>
              <a:t>MockitoJUnitRunner.class</a:t>
            </a:r>
            <a:r>
              <a:rPr lang="de-DE" sz="900" dirty="0"/>
              <a:t>)</a:t>
            </a:r>
          </a:p>
          <a:p>
            <a:pPr marL="0" indent="0">
              <a:buNone/>
            </a:pPr>
            <a:r>
              <a:rPr lang="de-DE" sz="900" dirty="0" err="1"/>
              <a:t>public</a:t>
            </a:r>
            <a:r>
              <a:rPr lang="de-DE" sz="900" dirty="0"/>
              <a:t> </a:t>
            </a:r>
            <a:r>
              <a:rPr lang="de-DE" sz="900" dirty="0" err="1"/>
              <a:t>class</a:t>
            </a:r>
            <a:r>
              <a:rPr lang="de-DE" sz="900" dirty="0"/>
              <a:t> </a:t>
            </a:r>
            <a:r>
              <a:rPr lang="de-DE" sz="900" dirty="0" err="1"/>
              <a:t>MockenTest</a:t>
            </a:r>
            <a:r>
              <a:rPr lang="de-DE" sz="900" dirty="0"/>
              <a:t> {</a:t>
            </a:r>
          </a:p>
          <a:p>
            <a:pPr marL="0" indent="0">
              <a:buNone/>
            </a:pPr>
            <a:r>
              <a:rPr lang="de-DE" sz="900" dirty="0"/>
              <a:t>	@Mock</a:t>
            </a:r>
          </a:p>
          <a:p>
            <a:pPr marL="0" indent="0">
              <a:buNone/>
            </a:pPr>
            <a:r>
              <a:rPr lang="de-DE" sz="900" dirty="0"/>
              <a:t>	private </a:t>
            </a:r>
            <a:r>
              <a:rPr lang="de-DE" sz="900" dirty="0" err="1"/>
              <a:t>MockKlasse</a:t>
            </a:r>
            <a:r>
              <a:rPr lang="de-DE" sz="900" dirty="0"/>
              <a:t> </a:t>
            </a:r>
            <a:r>
              <a:rPr lang="de-DE" sz="900" dirty="0" err="1"/>
              <a:t>mocked</a:t>
            </a:r>
            <a:r>
              <a:rPr lang="de-DE" sz="900" dirty="0"/>
              <a:t>;</a:t>
            </a:r>
          </a:p>
          <a:p>
            <a:pPr marL="0" indent="0">
              <a:buNone/>
            </a:pPr>
            <a:endParaRPr lang="de-DE" sz="900" dirty="0"/>
          </a:p>
          <a:p>
            <a:pPr marL="0" indent="0">
              <a:buNone/>
            </a:pPr>
            <a:r>
              <a:rPr lang="de-DE" sz="900" dirty="0"/>
              <a:t>	private </a:t>
            </a:r>
            <a:r>
              <a:rPr lang="de-DE" sz="900" dirty="0" err="1"/>
              <a:t>TestKlasse</a:t>
            </a:r>
            <a:r>
              <a:rPr lang="de-DE" sz="900" dirty="0"/>
              <a:t> </a:t>
            </a:r>
            <a:r>
              <a:rPr lang="de-DE" sz="900" dirty="0" err="1"/>
              <a:t>underTest</a:t>
            </a:r>
            <a:r>
              <a:rPr lang="de-DE" sz="900" dirty="0"/>
              <a:t>;</a:t>
            </a:r>
          </a:p>
          <a:p>
            <a:pPr marL="0" indent="0">
              <a:buNone/>
            </a:pPr>
            <a:endParaRPr lang="de-DE" sz="900" dirty="0"/>
          </a:p>
          <a:p>
            <a:pPr marL="0" indent="0">
              <a:buNone/>
            </a:pPr>
            <a:r>
              <a:rPr lang="de-DE" sz="900" dirty="0"/>
              <a:t>	@</a:t>
            </a:r>
            <a:r>
              <a:rPr lang="de-DE" sz="900" dirty="0" err="1"/>
              <a:t>Before</a:t>
            </a:r>
            <a:endParaRPr lang="de-DE" sz="900" dirty="0"/>
          </a:p>
          <a:p>
            <a:pPr marL="0" indent="0">
              <a:buNone/>
            </a:pPr>
            <a:r>
              <a:rPr lang="de-DE" sz="900" dirty="0"/>
              <a:t>	</a:t>
            </a:r>
            <a:r>
              <a:rPr lang="de-DE" sz="900" dirty="0" err="1"/>
              <a:t>public</a:t>
            </a:r>
            <a:r>
              <a:rPr lang="de-DE" sz="900" dirty="0"/>
              <a:t> </a:t>
            </a:r>
            <a:r>
              <a:rPr lang="de-DE" sz="900" dirty="0" err="1"/>
              <a:t>void</a:t>
            </a:r>
            <a:r>
              <a:rPr lang="de-DE" sz="900" dirty="0"/>
              <a:t> </a:t>
            </a:r>
            <a:r>
              <a:rPr lang="de-DE" sz="900" dirty="0" err="1"/>
              <a:t>setUp</a:t>
            </a:r>
            <a:r>
              <a:rPr lang="de-DE" sz="900" dirty="0"/>
              <a:t>(){</a:t>
            </a:r>
          </a:p>
          <a:p>
            <a:pPr marL="0" indent="0">
              <a:buNone/>
            </a:pPr>
            <a:r>
              <a:rPr lang="de-DE" sz="900" dirty="0"/>
              <a:t>	   </a:t>
            </a:r>
            <a:r>
              <a:rPr lang="de-DE" sz="900" dirty="0" err="1"/>
              <a:t>when</a:t>
            </a:r>
            <a:r>
              <a:rPr lang="de-DE" sz="900" dirty="0"/>
              <a:t>(</a:t>
            </a:r>
            <a:r>
              <a:rPr lang="de-DE" sz="900" dirty="0" err="1"/>
              <a:t>mocked.call</a:t>
            </a:r>
            <a:r>
              <a:rPr lang="de-DE" sz="900" dirty="0"/>
              <a:t>()).</a:t>
            </a:r>
            <a:r>
              <a:rPr lang="de-DE" sz="900" dirty="0" err="1"/>
              <a:t>thenReturn</a:t>
            </a:r>
            <a:r>
              <a:rPr lang="de-DE" sz="900" dirty="0"/>
              <a:t>(</a:t>
            </a:r>
            <a:r>
              <a:rPr lang="de-DE" sz="900" dirty="0" err="1"/>
              <a:t>true</a:t>
            </a:r>
            <a:r>
              <a:rPr lang="de-DE" sz="900" dirty="0"/>
              <a:t>);</a:t>
            </a:r>
          </a:p>
          <a:p>
            <a:pPr marL="0" indent="0">
              <a:buNone/>
            </a:pPr>
            <a:r>
              <a:rPr lang="de-DE" sz="900" dirty="0"/>
              <a:t>	}</a:t>
            </a:r>
          </a:p>
          <a:p>
            <a:pPr marL="0" indent="0">
              <a:buNone/>
            </a:pPr>
            <a:endParaRPr lang="de-DE" sz="900" dirty="0"/>
          </a:p>
          <a:p>
            <a:pPr marL="0" indent="0">
              <a:buNone/>
            </a:pPr>
            <a:r>
              <a:rPr lang="de-DE" sz="900" dirty="0"/>
              <a:t>	@Test</a:t>
            </a:r>
          </a:p>
          <a:p>
            <a:pPr marL="0" indent="0">
              <a:buNone/>
            </a:pPr>
            <a:r>
              <a:rPr lang="en-US" sz="900" dirty="0"/>
              <a:t>	public void test() {</a:t>
            </a:r>
          </a:p>
          <a:p>
            <a:pPr marL="0" indent="0">
              <a:buNone/>
            </a:pPr>
            <a:r>
              <a:rPr lang="en-US" sz="900" dirty="0"/>
              <a:t>	  undertest(mocked);</a:t>
            </a:r>
          </a:p>
          <a:p>
            <a:pPr marL="0" indent="0">
              <a:buNone/>
            </a:pPr>
            <a:r>
              <a:rPr lang="de-DE" sz="900" dirty="0"/>
              <a:t>	}</a:t>
            </a:r>
          </a:p>
          <a:p>
            <a:pPr marL="0" indent="0">
              <a:buNone/>
            </a:pPr>
            <a:r>
              <a:rPr lang="de-DE" sz="900" dirty="0"/>
              <a:t>}</a:t>
            </a:r>
            <a:endParaRPr lang="de-DE" sz="900" dirty="0">
              <a:latin typeface="Arial" panose="020B0604020202020204" pitchFamily="34" charset="0"/>
              <a:cs typeface="Arial" panose="020B0604020202020204" pitchFamily="34" charset="0"/>
            </a:endParaRPr>
          </a:p>
        </p:txBody>
      </p:sp>
      <p:sp>
        <p:nvSpPr>
          <p:cNvPr id="10" name="Inhaltsplatzhalter 9">
            <a:extLst>
              <a:ext uri="{FF2B5EF4-FFF2-40B4-BE49-F238E27FC236}">
                <a16:creationId xmlns:a16="http://schemas.microsoft.com/office/drawing/2014/main" id="{1FC24A4E-D79D-4670-B9CA-499CBE90A94E}"/>
              </a:ext>
            </a:extLst>
          </p:cNvPr>
          <p:cNvSpPr>
            <a:spLocks noGrp="1"/>
          </p:cNvSpPr>
          <p:nvPr>
            <p:ph sz="quarter" idx="11"/>
          </p:nvPr>
        </p:nvSpPr>
        <p:spPr>
          <a:xfrm>
            <a:off x="4669200" y="1893225"/>
            <a:ext cx="3996000" cy="2838078"/>
          </a:xfrm>
        </p:spPr>
        <p:txBody>
          <a:bodyPr>
            <a:noAutofit/>
          </a:bodyPr>
          <a:lstStyle/>
          <a:p>
            <a:pPr marL="0" indent="0">
              <a:buNone/>
            </a:pPr>
            <a:r>
              <a:rPr lang="de-DE" sz="900" dirty="0"/>
              <a:t>@</a:t>
            </a:r>
            <a:r>
              <a:rPr lang="de-DE" sz="900" dirty="0" err="1"/>
              <a:t>ExtendWith</a:t>
            </a:r>
            <a:r>
              <a:rPr lang="de-DE" sz="900" dirty="0"/>
              <a:t>(</a:t>
            </a:r>
            <a:r>
              <a:rPr lang="de-DE" sz="900" dirty="0" err="1"/>
              <a:t>MockitoExtension.class</a:t>
            </a:r>
            <a:r>
              <a:rPr lang="de-DE" sz="900" dirty="0"/>
              <a:t>)</a:t>
            </a:r>
          </a:p>
          <a:p>
            <a:pPr marL="0" indent="0">
              <a:buNone/>
            </a:pPr>
            <a:r>
              <a:rPr lang="de-DE" sz="900" dirty="0"/>
              <a:t>@</a:t>
            </a:r>
            <a:r>
              <a:rPr lang="de-DE" sz="900" dirty="0" err="1"/>
              <a:t>RunWith</a:t>
            </a:r>
            <a:r>
              <a:rPr lang="de-DE" sz="900" dirty="0"/>
              <a:t>(</a:t>
            </a:r>
            <a:r>
              <a:rPr lang="de-DE" sz="900" dirty="0" err="1"/>
              <a:t>JUnitPlatform.class</a:t>
            </a:r>
            <a:r>
              <a:rPr lang="de-DE" sz="900" dirty="0"/>
              <a:t>)</a:t>
            </a:r>
          </a:p>
          <a:p>
            <a:pPr marL="0" indent="0">
              <a:buNone/>
            </a:pPr>
            <a:r>
              <a:rPr lang="de-DE" sz="900" dirty="0" err="1"/>
              <a:t>public</a:t>
            </a:r>
            <a:r>
              <a:rPr lang="de-DE" sz="900" dirty="0"/>
              <a:t> </a:t>
            </a:r>
            <a:r>
              <a:rPr lang="de-DE" sz="900" dirty="0" err="1"/>
              <a:t>class</a:t>
            </a:r>
            <a:r>
              <a:rPr lang="de-DE" sz="900" dirty="0"/>
              <a:t> </a:t>
            </a:r>
            <a:r>
              <a:rPr lang="de-DE" sz="900" dirty="0" err="1"/>
              <a:t>MockenTest</a:t>
            </a:r>
            <a:r>
              <a:rPr lang="de-DE" sz="900" dirty="0"/>
              <a:t> {</a:t>
            </a:r>
          </a:p>
          <a:p>
            <a:pPr marL="0" indent="0">
              <a:buNone/>
            </a:pPr>
            <a:r>
              <a:rPr lang="de-DE" sz="900" dirty="0"/>
              <a:t>	@Mock</a:t>
            </a:r>
          </a:p>
          <a:p>
            <a:pPr marL="0" indent="0">
              <a:buNone/>
            </a:pPr>
            <a:r>
              <a:rPr lang="de-DE" sz="900" dirty="0"/>
              <a:t>	private MockKlasse1 mocked1;</a:t>
            </a:r>
          </a:p>
          <a:p>
            <a:pPr marL="0" indent="0">
              <a:buNone/>
            </a:pPr>
            <a:endParaRPr lang="de-DE" sz="900" dirty="0"/>
          </a:p>
          <a:p>
            <a:pPr marL="0" indent="0">
              <a:buNone/>
            </a:pPr>
            <a:r>
              <a:rPr lang="de-DE" sz="900" dirty="0"/>
              <a:t>	private </a:t>
            </a:r>
            <a:r>
              <a:rPr lang="de-DE" sz="900" dirty="0" err="1"/>
              <a:t>TestKlasse</a:t>
            </a:r>
            <a:r>
              <a:rPr lang="de-DE" sz="900" dirty="0"/>
              <a:t> </a:t>
            </a:r>
            <a:r>
              <a:rPr lang="de-DE" sz="900" dirty="0" err="1"/>
              <a:t>underTest</a:t>
            </a:r>
            <a:r>
              <a:rPr lang="de-DE" sz="900" dirty="0"/>
              <a:t>;</a:t>
            </a:r>
          </a:p>
          <a:p>
            <a:pPr marL="0" indent="0">
              <a:buNone/>
            </a:pPr>
            <a:endParaRPr lang="de-DE" sz="900" dirty="0"/>
          </a:p>
          <a:p>
            <a:pPr marL="0" indent="0">
              <a:buNone/>
            </a:pPr>
            <a:r>
              <a:rPr lang="de-DE" sz="900" dirty="0"/>
              <a:t>	@</a:t>
            </a:r>
            <a:r>
              <a:rPr lang="de-DE" sz="900" dirty="0" err="1"/>
              <a:t>BeforeEach</a:t>
            </a:r>
            <a:endParaRPr lang="de-DE" sz="900" dirty="0"/>
          </a:p>
          <a:p>
            <a:pPr marL="0" indent="0">
              <a:buNone/>
            </a:pPr>
            <a:r>
              <a:rPr lang="de-DE" sz="900" dirty="0"/>
              <a:t>   	</a:t>
            </a:r>
            <a:r>
              <a:rPr lang="de-DE" sz="900" dirty="0" err="1"/>
              <a:t>void</a:t>
            </a:r>
            <a:r>
              <a:rPr lang="de-DE" sz="900" dirty="0"/>
              <a:t> </a:t>
            </a:r>
            <a:r>
              <a:rPr lang="de-DE" sz="900" dirty="0" err="1"/>
              <a:t>setUp</a:t>
            </a:r>
            <a:r>
              <a:rPr lang="de-DE" sz="900" dirty="0"/>
              <a:t>(@Mock MockKlasse2 mocked2){</a:t>
            </a:r>
          </a:p>
          <a:p>
            <a:pPr marL="0" indent="0">
              <a:buNone/>
            </a:pPr>
            <a:r>
              <a:rPr lang="de-DE" sz="900" dirty="0"/>
              <a:t>	   </a:t>
            </a:r>
            <a:r>
              <a:rPr lang="de-DE" sz="900" dirty="0" err="1"/>
              <a:t>when</a:t>
            </a:r>
            <a:r>
              <a:rPr lang="de-DE" sz="900" dirty="0"/>
              <a:t>(mocked1.call()).</a:t>
            </a:r>
            <a:r>
              <a:rPr lang="de-DE" sz="900" dirty="0" err="1"/>
              <a:t>thenReturn</a:t>
            </a:r>
            <a:r>
              <a:rPr lang="de-DE" sz="900" dirty="0"/>
              <a:t>(</a:t>
            </a:r>
            <a:r>
              <a:rPr lang="de-DE" sz="900" dirty="0" err="1"/>
              <a:t>true</a:t>
            </a:r>
            <a:r>
              <a:rPr lang="de-DE" sz="900" dirty="0"/>
              <a:t>);</a:t>
            </a:r>
          </a:p>
          <a:p>
            <a:pPr marL="0" indent="0">
              <a:buNone/>
            </a:pPr>
            <a:r>
              <a:rPr lang="de-DE" sz="900" dirty="0"/>
              <a:t>	   </a:t>
            </a:r>
            <a:r>
              <a:rPr lang="de-DE" sz="900" dirty="0" err="1"/>
              <a:t>when</a:t>
            </a:r>
            <a:r>
              <a:rPr lang="de-DE" sz="900" dirty="0"/>
              <a:t>(mocked2.call()).</a:t>
            </a:r>
            <a:r>
              <a:rPr lang="de-DE" sz="900" dirty="0" err="1"/>
              <a:t>thenReturn</a:t>
            </a:r>
            <a:r>
              <a:rPr lang="de-DE" sz="900" dirty="0"/>
              <a:t>(</a:t>
            </a:r>
            <a:r>
              <a:rPr lang="de-DE" sz="900" dirty="0" err="1"/>
              <a:t>false</a:t>
            </a:r>
            <a:r>
              <a:rPr lang="de-DE" sz="900" dirty="0"/>
              <a:t>);</a:t>
            </a:r>
          </a:p>
          <a:p>
            <a:pPr marL="0" indent="0">
              <a:buNone/>
            </a:pPr>
            <a:r>
              <a:rPr lang="de-DE" sz="900" dirty="0"/>
              <a:t>	}</a:t>
            </a:r>
          </a:p>
          <a:p>
            <a:pPr marL="0" indent="0">
              <a:buNone/>
            </a:pPr>
            <a:endParaRPr lang="de-DE" sz="900" dirty="0"/>
          </a:p>
          <a:p>
            <a:pPr marL="0" indent="0">
              <a:buNone/>
            </a:pPr>
            <a:r>
              <a:rPr lang="de-DE" sz="900" dirty="0"/>
              <a:t>	@Test</a:t>
            </a:r>
          </a:p>
          <a:p>
            <a:pPr marL="0" indent="0">
              <a:buNone/>
            </a:pPr>
            <a:r>
              <a:rPr lang="en-US" sz="900" dirty="0"/>
              <a:t>	public void test() {</a:t>
            </a:r>
          </a:p>
          <a:p>
            <a:pPr marL="0" indent="0">
              <a:buNone/>
            </a:pPr>
            <a:r>
              <a:rPr lang="en-US" sz="900" dirty="0"/>
              <a:t>	  undertest(mocked);</a:t>
            </a:r>
          </a:p>
          <a:p>
            <a:pPr marL="0" indent="0">
              <a:buNone/>
            </a:pPr>
            <a:r>
              <a:rPr lang="de-DE" sz="900" dirty="0"/>
              <a:t>	}</a:t>
            </a:r>
          </a:p>
          <a:p>
            <a:pPr marL="0" indent="0">
              <a:buNone/>
            </a:pPr>
            <a:r>
              <a:rPr lang="de-DE" sz="900" dirty="0"/>
              <a:t>}</a:t>
            </a:r>
            <a:endParaRPr lang="de-DE" sz="900" dirty="0">
              <a:latin typeface="Arial" panose="020B0604020202020204" pitchFamily="34" charset="0"/>
              <a:cs typeface="Arial" panose="020B0604020202020204" pitchFamily="34" charset="0"/>
            </a:endParaRPr>
          </a:p>
        </p:txBody>
      </p:sp>
      <p:sp>
        <p:nvSpPr>
          <p:cNvPr id="3" name="Titel 2"/>
          <p:cNvSpPr>
            <a:spLocks noGrp="1"/>
          </p:cNvSpPr>
          <p:nvPr>
            <p:ph type="title"/>
          </p:nvPr>
        </p:nvSpPr>
        <p:spPr/>
        <p:txBody>
          <a:bodyPr/>
          <a:lstStyle/>
          <a:p>
            <a:r>
              <a:rPr lang="de-DE" dirty="0"/>
              <a:t>Mocken ohne </a:t>
            </a:r>
            <a:r>
              <a:rPr lang="de-DE" dirty="0" err="1"/>
              <a:t>MockitoRunner</a:t>
            </a:r>
            <a:r>
              <a:rPr lang="de-DE" dirty="0"/>
              <a:t> </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7</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2" name="Fußzeilenplatzhalter 1"/>
          <p:cNvSpPr>
            <a:spLocks noGrp="1"/>
          </p:cNvSpPr>
          <p:nvPr>
            <p:ph type="ftr" sz="quarter" idx="21"/>
          </p:nvPr>
        </p:nvSpPr>
        <p:spPr/>
        <p:txBody>
          <a:bodyPr/>
          <a:lstStyle/>
          <a:p>
            <a:r>
              <a:rPr lang="en-US"/>
              <a:t>Experts in agile software engineering</a:t>
            </a:r>
            <a:endParaRPr lang="de-DE" dirty="0"/>
          </a:p>
        </p:txBody>
      </p:sp>
      <p:sp>
        <p:nvSpPr>
          <p:cNvPr id="11" name="Textplatzhalter 10">
            <a:extLst>
              <a:ext uri="{FF2B5EF4-FFF2-40B4-BE49-F238E27FC236}">
                <a16:creationId xmlns:a16="http://schemas.microsoft.com/office/drawing/2014/main" id="{72D7F41B-4B9D-48F4-8D65-3559D2613E34}"/>
              </a:ext>
            </a:extLst>
          </p:cNvPr>
          <p:cNvSpPr>
            <a:spLocks noGrp="1"/>
          </p:cNvSpPr>
          <p:nvPr>
            <p:ph type="body" sz="quarter" idx="22"/>
          </p:nvPr>
        </p:nvSpPr>
        <p:spPr>
          <a:xfrm>
            <a:off x="457200" y="1250813"/>
            <a:ext cx="3995738" cy="444500"/>
          </a:xfrm>
        </p:spPr>
        <p:txBody>
          <a:bodyPr>
            <a:normAutofit/>
          </a:bodyPr>
          <a:lstStyle/>
          <a:p>
            <a:r>
              <a:rPr lang="de-DE" sz="1600" dirty="0"/>
              <a:t>Alt</a:t>
            </a:r>
          </a:p>
        </p:txBody>
      </p:sp>
      <p:sp>
        <p:nvSpPr>
          <p:cNvPr id="12" name="Textplatzhalter 11">
            <a:extLst>
              <a:ext uri="{FF2B5EF4-FFF2-40B4-BE49-F238E27FC236}">
                <a16:creationId xmlns:a16="http://schemas.microsoft.com/office/drawing/2014/main" id="{9FDA75BD-DAA7-47F1-A19B-FE7CE95653DD}"/>
              </a:ext>
            </a:extLst>
          </p:cNvPr>
          <p:cNvSpPr>
            <a:spLocks noGrp="1"/>
          </p:cNvSpPr>
          <p:nvPr>
            <p:ph type="body" sz="quarter" idx="23"/>
          </p:nvPr>
        </p:nvSpPr>
        <p:spPr>
          <a:xfrm>
            <a:off x="4669200" y="1252425"/>
            <a:ext cx="3995738" cy="444500"/>
          </a:xfrm>
        </p:spPr>
        <p:txBody>
          <a:bodyPr>
            <a:normAutofit/>
          </a:bodyPr>
          <a:lstStyle/>
          <a:p>
            <a:r>
              <a:rPr lang="de-DE" sz="1600" dirty="0"/>
              <a:t>Neu</a:t>
            </a:r>
          </a:p>
        </p:txBody>
      </p:sp>
      <p:cxnSp>
        <p:nvCxnSpPr>
          <p:cNvPr id="9" name="Gerader Verbinder 8">
            <a:extLst>
              <a:ext uri="{FF2B5EF4-FFF2-40B4-BE49-F238E27FC236}">
                <a16:creationId xmlns:a16="http://schemas.microsoft.com/office/drawing/2014/main" id="{473A190E-11C7-44C6-B413-5B19A02D32C3}"/>
              </a:ext>
            </a:extLst>
          </p:cNvPr>
          <p:cNvCxnSpPr>
            <a:cxnSpLocks/>
            <a:stCxn id="4" idx="0"/>
            <a:endCxn id="4" idx="2"/>
          </p:cNvCxnSpPr>
          <p:nvPr/>
        </p:nvCxnSpPr>
        <p:spPr>
          <a:xfrm>
            <a:off x="4561199" y="1518825"/>
            <a:ext cx="0" cy="3042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061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Ein </a:t>
            </a:r>
            <a:r>
              <a:rPr lang="de-DE" dirty="0" err="1"/>
              <a:t>Bsp</a:t>
            </a:r>
            <a:r>
              <a:rPr lang="de-DE" dirty="0"/>
              <a:t> für das Layout „Text ohne Sub Bild“</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8</a:t>
            </a:fld>
            <a:endParaRPr kumimoji="0" lang="de-DE" sz="1000" b="0" i="0" u="none" strike="noStrike" kern="0" cap="none" spc="0" normalizeH="0" baseline="0" noProof="0" dirty="0">
              <a:ln>
                <a:noFill/>
              </a:ln>
              <a:solidFill>
                <a:srgbClr val="51A025"/>
              </a:solidFill>
              <a:effectLst/>
              <a:uLnTx/>
              <a:uFillTx/>
              <a:latin typeface="Calibri"/>
            </a:endParaRP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552" y="1483200"/>
            <a:ext cx="4823961" cy="3240000"/>
          </a:xfrm>
          <a:prstGeom prst="rect">
            <a:avLst/>
          </a:prstGeom>
        </p:spPr>
      </p:pic>
      <p:sp>
        <p:nvSpPr>
          <p:cNvPr id="4" name="Inhaltsplatzhalter 3"/>
          <p:cNvSpPr>
            <a:spLocks noGrp="1"/>
          </p:cNvSpPr>
          <p:nvPr>
            <p:ph idx="12"/>
          </p:nvPr>
        </p:nvSpPr>
        <p:spPr>
          <a:xfrm>
            <a:off x="457198" y="1483200"/>
            <a:ext cx="4824000" cy="3240000"/>
          </a:xfrm>
        </p:spPr>
        <p:txBody>
          <a:bodyPr>
            <a:normAutofit lnSpcReduction="10000"/>
          </a:bodyPr>
          <a:lstStyle/>
          <a:p>
            <a:pPr marL="0" indent="0">
              <a:buNone/>
            </a:pPr>
            <a:r>
              <a:rPr lang="de-DE" dirty="0"/>
              <a:t>Hier ist Platz für den Text.</a:t>
            </a:r>
          </a:p>
          <a:p>
            <a:r>
              <a:rPr lang="de-DE" dirty="0"/>
              <a:t>Auch für Aufzählungen</a:t>
            </a:r>
          </a:p>
          <a:p>
            <a:pPr lvl="1"/>
            <a:r>
              <a:rPr lang="de-DE" dirty="0"/>
              <a:t>und Unter-Aufzählungen</a:t>
            </a:r>
          </a:p>
          <a:p>
            <a:pPr marL="455613" lvl="1" indent="-455613" defTabSz="269875">
              <a:buNone/>
            </a:pPr>
            <a:r>
              <a:rPr lang="de-DE" dirty="0"/>
              <a:t>Ab hier ist die Aufzählung zu Ende.</a:t>
            </a:r>
          </a:p>
          <a:p>
            <a:pPr marL="455613" lvl="1" indent="-455613" defTabSz="269875">
              <a:buNone/>
            </a:pPr>
            <a:r>
              <a:rPr lang="de-DE" dirty="0"/>
              <a:t>Noch eine Zeile Text.</a:t>
            </a:r>
          </a:p>
          <a:p>
            <a:pPr marL="455613" lvl="1" indent="-455613" defTabSz="269875">
              <a:buNone/>
            </a:pPr>
            <a:r>
              <a:rPr lang="de-DE" dirty="0"/>
              <a:t>Noch eine Zeile Text.</a:t>
            </a:r>
          </a:p>
          <a:p>
            <a:pPr marL="455613" lvl="1" indent="-455613" defTabSz="269875">
              <a:buNone/>
            </a:pPr>
            <a:r>
              <a:rPr lang="de-DE" dirty="0"/>
              <a:t>Noch eine Zeile Text.</a:t>
            </a:r>
          </a:p>
          <a:p>
            <a:pPr marL="455613" lvl="1" indent="-455613" defTabSz="269875">
              <a:buNone/>
            </a:pPr>
            <a:r>
              <a:rPr lang="de-DE" dirty="0"/>
              <a:t>Noch eine Zeile Text.</a:t>
            </a:r>
          </a:p>
          <a:p>
            <a:pPr marL="455613" lvl="1" indent="-455613" defTabSz="269875">
              <a:buNone/>
            </a:pPr>
            <a:r>
              <a:rPr lang="de-DE" dirty="0"/>
              <a:t>Noch eine Zeile Text. </a:t>
            </a:r>
          </a:p>
          <a:p>
            <a:pPr marL="455613" lvl="1" indent="-455613" defTabSz="269875">
              <a:buNone/>
            </a:pPr>
            <a:r>
              <a:rPr lang="de-DE" dirty="0"/>
              <a:t>Die letzte Zeile Text.</a:t>
            </a:r>
          </a:p>
        </p:txBody>
      </p:sp>
      <p:sp>
        <p:nvSpPr>
          <p:cNvPr id="2" name="Fußzeilenplatzhalter 1"/>
          <p:cNvSpPr>
            <a:spLocks noGrp="1"/>
          </p:cNvSpPr>
          <p:nvPr>
            <p:ph type="ftr" sz="quarter" idx="10"/>
          </p:nvPr>
        </p:nvSpPr>
        <p:spPr/>
        <p:txBody>
          <a:bodyPr/>
          <a:lstStyle/>
          <a:p>
            <a:r>
              <a:rPr lang="en-US"/>
              <a:t>Experts in agile software engineering</a:t>
            </a:r>
            <a:endParaRPr lang="de-DE" dirty="0"/>
          </a:p>
        </p:txBody>
      </p:sp>
    </p:spTree>
    <p:extLst>
      <p:ext uri="{BB962C8B-B14F-4D97-AF65-F5344CB8AC3E}">
        <p14:creationId xmlns:p14="http://schemas.microsoft.com/office/powerpoint/2010/main" val="20891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Beispiel für ´“Text ohne Sub ohne Bild“</a:t>
            </a:r>
          </a:p>
        </p:txBody>
      </p:sp>
      <p:sp>
        <p:nvSpPr>
          <p:cNvPr id="7" name="Inhaltsplatzhalter 6"/>
          <p:cNvSpPr>
            <a:spLocks noGrp="1"/>
          </p:cNvSpPr>
          <p:nvPr>
            <p:ph idx="12"/>
          </p:nvPr>
        </p:nvSpPr>
        <p:spPr/>
        <p:txBody>
          <a:bodyPr/>
          <a:lstStyle/>
          <a:p>
            <a:r>
              <a:rPr lang="de-DE" dirty="0"/>
              <a:t>Und ich bin dann der Text, der hier erscheinen kann. Ich laufe über die ganze Folie, und wie immer, wenn das der Fall ist, gibt es kein Bild. Wenn man ein Bild möchte, bitte das Layout „Text ohne Sub Bild“ nehmen.</a:t>
            </a:r>
          </a:p>
        </p:txBody>
      </p:sp>
      <p:sp>
        <p:nvSpPr>
          <p:cNvPr id="5" name="Foliennummernplatzhalter 4"/>
          <p:cNvSpPr>
            <a:spLocks noGrp="1"/>
          </p:cNvSpPr>
          <p:nvPr>
            <p:ph type="sldNum" sz="quarter" idx="4"/>
          </p:nvPr>
        </p:nvSpPr>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fld id="{6C6AE60A-B69C-4790-82F7-3882EDF23186}" type="slidenum">
              <a:rPr kumimoji="0" lang="de-DE" sz="1000" b="0" i="0" u="none" strike="noStrike" kern="0" cap="none" spc="0" normalizeH="0" baseline="0" noProof="0" smtClean="0">
                <a:ln>
                  <a:noFill/>
                </a:ln>
                <a:solidFill>
                  <a:srgbClr val="51A025"/>
                </a:solidFill>
                <a:effectLst/>
                <a:uLnTx/>
                <a:uFillTx/>
                <a:latin typeface="Calibri"/>
              </a:rPr>
              <a:pPr marL="0" marR="0" lvl="0" indent="0" algn="ctr" defTabSz="914400" eaLnBrk="1" fontAlgn="auto" latinLnBrk="0" hangingPunct="1">
                <a:lnSpc>
                  <a:spcPct val="100000"/>
                </a:lnSpc>
                <a:spcBef>
                  <a:spcPts val="0"/>
                </a:spcBef>
                <a:spcAft>
                  <a:spcPts val="0"/>
                </a:spcAft>
                <a:buClrTx/>
                <a:buSzTx/>
                <a:buFontTx/>
                <a:buNone/>
                <a:tabLst/>
                <a:defRPr/>
              </a:pPr>
              <a:t>9</a:t>
            </a:fld>
            <a:endParaRPr kumimoji="0" lang="de-DE" sz="1000" b="0" i="0" u="none" strike="noStrike" kern="0" cap="none" spc="0" normalizeH="0" baseline="0" noProof="0" dirty="0">
              <a:ln>
                <a:noFill/>
              </a:ln>
              <a:solidFill>
                <a:srgbClr val="51A025"/>
              </a:solidFill>
              <a:effectLst/>
              <a:uLnTx/>
              <a:uFillTx/>
              <a:latin typeface="Calibri"/>
            </a:endParaRPr>
          </a:p>
        </p:txBody>
      </p:sp>
      <p:sp>
        <p:nvSpPr>
          <p:cNvPr id="2" name="Fußzeilenplatzhalter 1"/>
          <p:cNvSpPr>
            <a:spLocks noGrp="1"/>
          </p:cNvSpPr>
          <p:nvPr>
            <p:ph type="ftr" sz="quarter" idx="10"/>
          </p:nvPr>
        </p:nvSpPr>
        <p:spPr/>
        <p:txBody>
          <a:bodyPr/>
          <a:lstStyle/>
          <a:p>
            <a:r>
              <a:rPr lang="en-US"/>
              <a:t>Experts in agile software engineering</a:t>
            </a:r>
            <a:endParaRPr lang="de-DE" dirty="0"/>
          </a:p>
        </p:txBody>
      </p:sp>
    </p:spTree>
    <p:extLst>
      <p:ext uri="{BB962C8B-B14F-4D97-AF65-F5344CB8AC3E}">
        <p14:creationId xmlns:p14="http://schemas.microsoft.com/office/powerpoint/2010/main" val="2652571053"/>
      </p:ext>
    </p:extLst>
  </p:cSld>
  <p:clrMapOvr>
    <a:masterClrMapping/>
  </p:clrMapOvr>
</p:sld>
</file>

<file path=ppt/theme/theme1.xml><?xml version="1.0" encoding="utf-8"?>
<a:theme xmlns:a="http://schemas.openxmlformats.org/drawingml/2006/main" name="1_andrena-Folienmaster-16-9">
  <a:themeElements>
    <a:clrScheme name="Benutzerdefiniert 1">
      <a:dk1>
        <a:srgbClr val="292929"/>
      </a:dk1>
      <a:lt1>
        <a:srgbClr val="FFFFFF"/>
      </a:lt1>
      <a:dk2>
        <a:srgbClr val="5D5C5C"/>
      </a:dk2>
      <a:lt2>
        <a:srgbClr val="BABABA"/>
      </a:lt2>
      <a:accent1>
        <a:srgbClr val="004C93"/>
      </a:accent1>
      <a:accent2>
        <a:srgbClr val="808080"/>
      </a:accent2>
      <a:accent3>
        <a:srgbClr val="51A025"/>
      </a:accent3>
      <a:accent4>
        <a:srgbClr val="B3071B"/>
      </a:accent4>
      <a:accent5>
        <a:srgbClr val="2D5352"/>
      </a:accent5>
      <a:accent6>
        <a:srgbClr val="FFFFFF"/>
      </a:accent6>
      <a:hlink>
        <a:srgbClr val="004C93"/>
      </a:hlink>
      <a:folHlink>
        <a:srgbClr val="004C93"/>
      </a:folHlink>
    </a:clrScheme>
    <a:fontScheme name="Benutzerdefiniert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andrena-Folienmaster-16-9">
  <a:themeElements>
    <a:clrScheme name="Benutzerdefiniert 1">
      <a:dk1>
        <a:srgbClr val="292929"/>
      </a:dk1>
      <a:lt1>
        <a:srgbClr val="FFFFFF"/>
      </a:lt1>
      <a:dk2>
        <a:srgbClr val="5D5C5C"/>
      </a:dk2>
      <a:lt2>
        <a:srgbClr val="BABABA"/>
      </a:lt2>
      <a:accent1>
        <a:srgbClr val="004C93"/>
      </a:accent1>
      <a:accent2>
        <a:srgbClr val="808080"/>
      </a:accent2>
      <a:accent3>
        <a:srgbClr val="51A025"/>
      </a:accent3>
      <a:accent4>
        <a:srgbClr val="B3071B"/>
      </a:accent4>
      <a:accent5>
        <a:srgbClr val="2D5352"/>
      </a:accent5>
      <a:accent6>
        <a:srgbClr val="FFFFFF"/>
      </a:accent6>
      <a:hlink>
        <a:srgbClr val="004C93"/>
      </a:hlink>
      <a:folHlink>
        <a:srgbClr val="004C9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http://schemas.microsoft.com/sharepoint/v3/field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andrena-Folienmaster-16-9.potx</Template>
  <TotalTime>0</TotalTime>
  <Words>568</Words>
  <Application>Microsoft Office PowerPoint</Application>
  <PresentationFormat>Bildschirmpräsentation (16:9)</PresentationFormat>
  <Paragraphs>142</Paragraphs>
  <Slides>16</Slides>
  <Notes>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16</vt:i4>
      </vt:variant>
    </vt:vector>
  </HeadingPairs>
  <TitlesOfParts>
    <vt:vector size="22" baseType="lpstr">
      <vt:lpstr>Arial</vt:lpstr>
      <vt:lpstr>Arial Unicode MS</vt:lpstr>
      <vt:lpstr>Calibri</vt:lpstr>
      <vt:lpstr>Segoe UI</vt:lpstr>
      <vt:lpstr>1_andrena-Folienmaster-16-9</vt:lpstr>
      <vt:lpstr>2_andrena-Folienmaster-16-9</vt:lpstr>
      <vt:lpstr>JUnit 5</vt:lpstr>
      <vt:lpstr>WIP – Agenda</vt:lpstr>
      <vt:lpstr>Abstract Tests nach Contracts</vt:lpstr>
      <vt:lpstr>Exception Testing assertThrows vs ExpectedException</vt:lpstr>
      <vt:lpstr>Annotationen</vt:lpstr>
      <vt:lpstr>Hamcrest Matchers und AssertJ</vt:lpstr>
      <vt:lpstr>Mocken ohne MockitoRunner </vt:lpstr>
      <vt:lpstr>Ein Bsp für das Layout „Text ohne Sub Bild“</vt:lpstr>
      <vt:lpstr>Beispiel für ´“Text ohne Sub ohne Bild“</vt:lpstr>
      <vt:lpstr>Beispiel für „Text mit Sub Bild“</vt:lpstr>
      <vt:lpstr>Beispiel für „Text mit Sub ohne Bild“</vt:lpstr>
      <vt:lpstr>Beispiel für „Titel ohne Sub“ (hat auch sonst nix, alles frei)</vt:lpstr>
      <vt:lpstr>Beispiel für „Titel mit Sub“ (und sonst nix)</vt:lpstr>
      <vt:lpstr>Ich bin ein Beispiel für „2 Blöcke Vergleich“</vt:lpstr>
      <vt:lpstr>Bsp. für „Zwischenfolie Titel einzeilig mit Sub“</vt:lpstr>
      <vt:lpstr>Ich bin ein Beispiel für „Zwischenfolie Titel zweizeilig mit Sub“ und habe 2 Zeilen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andrena Masterfolie</dc:title>
  <dc:creator>Diana</dc:creator>
  <cp:lastModifiedBy>Claudia Fuhrmann</cp:lastModifiedBy>
  <cp:revision>368</cp:revision>
  <cp:lastPrinted>2017-04-05T07:32:35Z</cp:lastPrinted>
  <dcterms:created xsi:type="dcterms:W3CDTF">2010-04-12T23:12:02Z</dcterms:created>
  <dcterms:modified xsi:type="dcterms:W3CDTF">2018-05-07T16:37:16Z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