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99" r:id="rId37"/>
    <p:sldId id="297" r:id="rId38"/>
    <p:sldId id="298" r:id="rId39"/>
    <p:sldId id="307" r:id="rId40"/>
    <p:sldId id="308" r:id="rId41"/>
    <p:sldId id="310" r:id="rId42"/>
    <p:sldId id="309" r:id="rId43"/>
    <p:sldId id="311" r:id="rId44"/>
    <p:sldId id="312" r:id="rId45"/>
    <p:sldId id="313" r:id="rId46"/>
    <p:sldId id="314" r:id="rId47"/>
    <p:sldId id="304" r:id="rId48"/>
    <p:sldId id="315" r:id="rId49"/>
    <p:sldId id="316" r:id="rId50"/>
    <p:sldId id="317" r:id="rId51"/>
    <p:sldId id="273" r:id="rId52"/>
    <p:sldId id="303" r:id="rId53"/>
    <p:sldId id="295" r:id="rId54"/>
    <p:sldId id="296" r:id="rId55"/>
    <p:sldId id="275" r:id="rId56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02exceptions.md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041extensions.md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041extensions.md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042temporaryFolder.md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AbstractTest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07nestedTests.md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10parametrizedTests.md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FileParameterTest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direct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genaue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11timeouts.md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TestSuiteOfLongRunningTests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01annotations.md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2126</Words>
  <Application>Microsoft Office PowerPoint</Application>
  <PresentationFormat>Bildschirmpräsentation (16:9)</PresentationFormat>
  <Paragraphs>533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Felix Schlosser</cp:lastModifiedBy>
  <cp:revision>508</cp:revision>
  <cp:lastPrinted>2018-06-18T10:11:12Z</cp:lastPrinted>
  <dcterms:created xsi:type="dcterms:W3CDTF">2010-04-12T23:12:02Z</dcterms:created>
  <dcterms:modified xsi:type="dcterms:W3CDTF">2018-06-18T10:17:17Z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