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261" r:id="rId19"/>
    <p:sldId id="278" r:id="rId20"/>
    <p:sldId id="279" r:id="rId21"/>
    <p:sldId id="263" r:id="rId22"/>
    <p:sldId id="264" r:id="rId23"/>
    <p:sldId id="265" r:id="rId24"/>
    <p:sldId id="286" r:id="rId25"/>
    <p:sldId id="288" r:id="rId26"/>
    <p:sldId id="285" r:id="rId27"/>
    <p:sldId id="287" r:id="rId28"/>
    <p:sldId id="267" r:id="rId29"/>
    <p:sldId id="289" r:id="rId30"/>
    <p:sldId id="290" r:id="rId31"/>
    <p:sldId id="262" r:id="rId32"/>
    <p:sldId id="282" r:id="rId33"/>
    <p:sldId id="283" r:id="rId34"/>
    <p:sldId id="273" r:id="rId35"/>
    <p:sldId id="303" r:id="rId36"/>
    <p:sldId id="295" r:id="rId37"/>
    <p:sldId id="296" r:id="rId38"/>
    <p:sldId id="299" r:id="rId39"/>
    <p:sldId id="297" r:id="rId40"/>
    <p:sldId id="298" r:id="rId41"/>
    <p:sldId id="275" r:id="rId42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Testing: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811260" y="1886082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@Rule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expect =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ExpectedException.none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expect.expect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BB3E5E76-C037-4D6C-97BC-0DF5B4B68417}"/>
              </a:ext>
            </a:extLst>
          </p:cNvPr>
          <p:cNvSpPr/>
          <p:nvPr/>
        </p:nvSpPr>
        <p:spPr>
          <a:xfrm>
            <a:off x="811259" y="3241181"/>
            <a:ext cx="5253041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assertThrows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ExceptionThrowingFunction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WIP – 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später mit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LongRunningTest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Suites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ReadingMethodTest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BookingPropertiesTest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umstellen, u.a.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vollständig entfernen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 Tests werden erstmal rot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1649</Words>
  <Application>Microsoft Office PowerPoint</Application>
  <PresentationFormat>Bildschirmpräsentation (16:9)</PresentationFormat>
  <Paragraphs>392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35</vt:i4>
      </vt:variant>
    </vt:vector>
  </HeadingPairs>
  <TitlesOfParts>
    <vt:vector size="49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Claudia Fuhrmann</cp:lastModifiedBy>
  <cp:revision>472</cp:revision>
  <cp:lastPrinted>2017-04-05T07:32:35Z</cp:lastPrinted>
  <dcterms:created xsi:type="dcterms:W3CDTF">2010-04-12T23:12:02Z</dcterms:created>
  <dcterms:modified xsi:type="dcterms:W3CDTF">2018-06-12T15:42:46Z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