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52" r:id="rId8"/>
    <p:sldMasterId id="2147483765" r:id="rId9"/>
  </p:sldMasterIdLst>
  <p:sldIdLst>
    <p:sldId id="256" r:id="rId10"/>
    <p:sldId id="257" r:id="rId11"/>
    <p:sldId id="274" r:id="rId12"/>
    <p:sldId id="260" r:id="rId13"/>
    <p:sldId id="259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2" r:id="rId22"/>
    <p:sldId id="273" r:id="rId23"/>
    <p:sldId id="258" r:id="rId24"/>
    <p:sldId id="275" r:id="rId25"/>
    <p:sldId id="271" r:id="rId2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Grafik 4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9" name="Grafik 43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rafik 17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40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41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42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9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40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40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t-pioneer/junit-pioneer/issues/39" TargetMode="External"/><Relationship Id="rId2" Type="http://schemas.openxmlformats.org/officeDocument/2006/relationships/hyperlink" Target="https://junit.org/junit4/javadoc/4.12/org/junit/rules/TemporaryFolder.html" TargetMode="Externa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jetzt auch benutzen!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4823280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Klasse CustomExtensionTest enthält keine Instanzierungen von Book mehr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gibt eine neue Extension, die ParameterResolver implementiert, um den Testmethoden die benötigten Books als Parameter zu übergeben.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6"/>
          <p:cNvSpPr/>
          <p:nvPr/>
        </p:nvSpPr>
        <p:spPr>
          <a:xfrm>
            <a:off x="388800" y="3474720"/>
            <a:ext cx="4823280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 kann über eine Annotation im test direkt Books den Zustand RENT übergeben, um sich den Aufruf der ClassUnderTest zu sparen.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TemporaryFolder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 Teil von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junit-pioneer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 eigene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6"/>
          <p:cNvSpPr/>
          <p:nvPr/>
        </p:nvSpPr>
        <p:spPr>
          <a:xfrm>
            <a:off x="3964838" y="1280160"/>
            <a:ext cx="4447282" cy="3565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MyTempFolderExtension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implements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ParameterResolver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AfterTestExecutionCallback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</a:p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boolean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supportsParameter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// return True if Parameter is supported by this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Object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resolveParameter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return Object to be filled into parameter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context) throws Exception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cleanup afterwards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8A146B2-8292-4AC2-9C96-22BF7C8B636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457200" y="12488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Line 8"/>
          <p:cNvSpPr/>
          <p:nvPr/>
        </p:nvSpPr>
        <p:spPr>
          <a:xfrm>
            <a:off x="4560840" y="1518480"/>
            <a:ext cx="11160" cy="27792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E9816D7-3371-4E98-B707-A377FEA3B164}"/>
              </a:ext>
            </a:extLst>
          </p:cNvPr>
          <p:cNvSpPr/>
          <p:nvPr/>
        </p:nvSpPr>
        <p:spPr>
          <a:xfrm>
            <a:off x="47952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TemporaryFolderJunit4Test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temporaryFolder.newFile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("myFile.txt");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// some more test code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CF69B9-9F43-43A9-8AC7-168C772FFC36}"/>
              </a:ext>
            </a:extLst>
          </p:cNvPr>
          <p:cNvSpPr/>
          <p:nvPr/>
        </p:nvSpPr>
        <p:spPr>
          <a:xfrm>
            <a:off x="470268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TemporaryFolderJunit5Test {</a:t>
            </a: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public void test(@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Path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File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File(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tempDirectory.toFile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(), "myFile.txt");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/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/ some more test code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 ohne MockitoRunner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7200" y="12506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60840" y="1518480"/>
            <a:ext cx="360" cy="30420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5720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mocked;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mocked.call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8594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JUnitPlatform.class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aufgelistet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um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ausgeführt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Ermöglicht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Package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1308452" y="2902193"/>
            <a:ext cx="4064741" cy="145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SelectClasses</a:t>
            </a:r>
            <a:r>
              <a:rPr lang="de-DE" sz="900" dirty="0">
                <a:solidFill>
                  <a:schemeClr val="tx1"/>
                </a:solidFill>
              </a:rPr>
              <a:t>({RentCalculatorJunit4Test.class})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SelectPackages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expectedException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IncludeTags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short</a:t>
            </a:r>
            <a:r>
              <a:rPr lang="de-DE" sz="900" dirty="0">
                <a:solidFill>
                  <a:schemeClr val="tx1"/>
                </a:solidFill>
              </a:rPr>
              <a:t>","</a:t>
            </a:r>
            <a:r>
              <a:rPr lang="de-DE" sz="900" dirty="0" err="1">
                <a:solidFill>
                  <a:schemeClr val="tx1"/>
                </a:solidFill>
              </a:rPr>
              <a:t>long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public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class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TestSuite</a:t>
            </a:r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 </a:t>
            </a:r>
          </a:p>
          <a:p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nach Contracts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Abstract Tests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5 und Java 8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Schreibweise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Verfügung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8 Interfaces.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Präsentation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Fahd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915FC9EE-8405-48A2-AA17-81C92FDE718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7" name="Grafik 5"/>
          <p:cNvPicPr/>
          <p:nvPr/>
        </p:nvPicPr>
        <p:blipFill>
          <a:blip r:embed="rId2"/>
          <a:stretch/>
        </p:blipFill>
        <p:spPr>
          <a:xfrm>
            <a:off x="6005880" y="1803240"/>
            <a:ext cx="2799360" cy="281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Einrichten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aufsetzen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@Repeated , 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 assertThrows vs ExpectedException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20" y="2571750"/>
            <a:ext cx="3024836" cy="55184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dependencies {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testCompile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('org.hamcrest:hamcrest-library:1.3‘)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gemanagtem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Methodenebene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9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1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3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{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 }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/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23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(Before|After)(All|Each)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Exceptions im Testlauf behandeln zu können.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ExtensionContext.Store.ClosableResource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Führt die close() methode aus, sobald der zugehörige Store geschlossen wird.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749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siehe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https://junit.org/junit5/docs/current/user-guide/#extensions-execution-order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1051</Words>
  <Application>Microsoft Office PowerPoint</Application>
  <PresentationFormat>Bildschirmpräsentation (16:9)</PresentationFormat>
  <Paragraphs>240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17</vt:i4>
      </vt:variant>
    </vt:vector>
  </HeadingPairs>
  <TitlesOfParts>
    <vt:vector size="3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386</cp:revision>
  <cp:lastPrinted>2017-04-05T07:32:35Z</cp:lastPrinted>
  <dcterms:created xsi:type="dcterms:W3CDTF">2010-04-12T23:12:02Z</dcterms:created>
  <dcterms:modified xsi:type="dcterms:W3CDTF">2018-05-17T14:16:51Z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