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26" r:id="rId6"/>
    <p:sldMasterId id="2147483752" r:id="rId7"/>
  </p:sldMasterIdLst>
  <p:sldIdLst>
    <p:sldId id="256" r:id="rId8"/>
    <p:sldId id="257" r:id="rId9"/>
    <p:sldId id="300" r:id="rId10"/>
    <p:sldId id="301" r:id="rId11"/>
    <p:sldId id="274" r:id="rId12"/>
    <p:sldId id="293" r:id="rId13"/>
    <p:sldId id="260" r:id="rId14"/>
    <p:sldId id="277" r:id="rId15"/>
    <p:sldId id="280" r:id="rId16"/>
    <p:sldId id="266" r:id="rId17"/>
    <p:sldId id="259" r:id="rId18"/>
    <p:sldId id="261" r:id="rId19"/>
    <p:sldId id="278" r:id="rId20"/>
    <p:sldId id="279" r:id="rId21"/>
    <p:sldId id="263" r:id="rId22"/>
    <p:sldId id="264" r:id="rId23"/>
    <p:sldId id="265" r:id="rId24"/>
    <p:sldId id="286" r:id="rId25"/>
    <p:sldId id="288" r:id="rId26"/>
    <p:sldId id="285" r:id="rId27"/>
    <p:sldId id="287" r:id="rId28"/>
    <p:sldId id="267" r:id="rId29"/>
    <p:sldId id="289" r:id="rId30"/>
    <p:sldId id="290" r:id="rId31"/>
    <p:sldId id="262" r:id="rId32"/>
    <p:sldId id="282" r:id="rId33"/>
    <p:sldId id="283" r:id="rId34"/>
    <p:sldId id="302" r:id="rId35"/>
    <p:sldId id="273" r:id="rId36"/>
    <p:sldId id="303" r:id="rId37"/>
    <p:sldId id="295" r:id="rId38"/>
    <p:sldId id="296" r:id="rId39"/>
    <p:sldId id="299" r:id="rId40"/>
    <p:sldId id="297" r:id="rId41"/>
    <p:sldId id="298" r:id="rId42"/>
    <p:sldId id="275" r:id="rId43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jetzt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7999331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 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91807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Testing: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811260" y="1886082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@Rule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expect =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ExpectedException.none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expect.expect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B3E5E76-C037-4D6C-97BC-0DF5B4B68417}"/>
              </a:ext>
            </a:extLst>
          </p:cNvPr>
          <p:cNvSpPr/>
          <p:nvPr/>
        </p:nvSpPr>
        <p:spPr>
          <a:xfrm>
            <a:off x="811259" y="3241181"/>
            <a:ext cx="5253041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ExceptionThrowingFunction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Matchers und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852219" y="2571750"/>
            <a:ext cx="4567435" cy="67203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('org.hamcrest:hamcrest-library:1.3‘)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BECDE52-F486-4398-8F84-36BB46E4FD74}"/>
              </a:ext>
            </a:extLst>
          </p:cNvPr>
          <p:cNvSpPr/>
          <p:nvPr/>
        </p:nvSpPr>
        <p:spPr>
          <a:xfrm>
            <a:off x="852220" y="3583151"/>
            <a:ext cx="4567434" cy="121578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(actual).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(expected);</a:t>
            </a:r>
          </a:p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actualDate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isBefore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expectedDate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org.assertj:assertj-core:3.8.0‘)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Tests):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E6E8B-4842-4496-90B0-6FD38EBF16BB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Extension…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322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Testmethoden-Ebene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89" y="2468880"/>
            <a:ext cx="2352178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09" y="2468879"/>
            <a:ext cx="2352177" cy="1181633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29" y="2468880"/>
            <a:ext cx="2484022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({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,…})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>
            <p:extLst>
              <p:ext uri="{D42A27DB-BD31-4B8C-83A1-F6EECF244321}">
                <p14:modId xmlns:p14="http://schemas.microsoft.com/office/powerpoint/2010/main" val="3258625534"/>
              </p:ext>
            </p:extLst>
          </p:nvPr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36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Beschreibung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Before|After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All|Each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Exceptions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Testlauf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behandeln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können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ExtensionContext.Store.ClosableResource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Führt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die close()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sobald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der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zugehörige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geschlossen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6667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weitere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Informationen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https://junit.org/junit5/docs/current/user-guide/#extensions-execution-order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implementiert. Die im Test benötigten Instanzen vom Typ Book sollen dann über Parameter an die Testmethode übergeben werden, z.B.: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4" y="3222932"/>
            <a:ext cx="5851451" cy="155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someTestMethod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493976-E2B7-455F-B92A-50597F3DC41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– Agenda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Parametrized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Bonusa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ufgabe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Erstelle eine eigene Annotation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“, die an die Parameter der Testmethode gesetzt werden kann. Die neue Extension aus der letzten Aufgabe soll dann den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des zurückgegebenen Buches direkt auf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BookState.RENT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setzen, damit in der Testmethode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nicht mehr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underTest.rentBook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5" y="3201100"/>
            <a:ext cx="7956699" cy="164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@Rent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addAllBooksToLibrary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underTest.availableBookCount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58FF0A-BCCC-44C0-988D-360ADA5D767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Alt: </a:t>
            </a:r>
            <a:r>
              <a:rPr lang="en-US" sz="1800" b="0" u="sng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Rule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Neu: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ald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junit-pioneer </a:t>
            </a:r>
            <a:r>
              <a:rPr lang="en-US" u="sng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3182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Ersetze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durch eine Extension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Implementiere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soll verwendet werden, um im Test ein File, bzw. eine Instanz der Klasse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(siehe temporaryFolder.md) als Parameter, übergeben zu können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ExtensionContext.Store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kann eine Instanz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gesichert werden, um sie 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später mit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9F702-F2FF-41EF-9786-F6A1162214EE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ohne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MockitoRunner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MockKlasse2 mocked2;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F0D6D-C809-44A1-8CF6-CD0B75F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0CCF7-8744-4DD4-A874-BCB0A11C6EE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de-DE" sz="900" dirty="0"/>
          </a:p>
          <a:p>
            <a:endParaRPr lang="de-DE" sz="900" dirty="0"/>
          </a:p>
          <a:p>
            <a:r>
              <a:rPr lang="de-DE" sz="900" u="sng" dirty="0"/>
              <a:t>Dann </a:t>
            </a:r>
            <a:r>
              <a:rPr lang="de-DE" sz="900" u="sng" dirty="0" err="1"/>
              <a:t>k�nnen</a:t>
            </a:r>
            <a:r>
              <a:rPr lang="de-DE" sz="900" u="sng" dirty="0"/>
              <a:t> die </a:t>
            </a:r>
            <a:r>
              <a:rPr lang="de-DE" sz="900" u="sng" dirty="0" err="1"/>
              <a:t>Suites</a:t>
            </a:r>
            <a:r>
              <a:rPr lang="de-DE" sz="900" u="sng" dirty="0"/>
              <a:t> wie folgt aussehen.</a:t>
            </a:r>
          </a:p>
          <a:p>
            <a:endParaRPr lang="de-DE" sz="900" dirty="0"/>
          </a:p>
          <a:p>
            <a:r>
              <a:rPr lang="de-DE" sz="900" dirty="0"/>
              <a:t>```</a:t>
            </a:r>
            <a:r>
              <a:rPr lang="de-DE" sz="900" dirty="0" err="1"/>
              <a:t>java</a:t>
            </a:r>
            <a:endParaRPr lang="de-DE" sz="900" dirty="0"/>
          </a:p>
          <a:p>
            <a:r>
              <a:rPr lang="de-DE" sz="900" dirty="0"/>
              <a:t>@</a:t>
            </a:r>
            <a:r>
              <a:rPr lang="de-DE" sz="900" dirty="0" err="1"/>
              <a:t>RunWith</a:t>
            </a:r>
            <a:r>
              <a:rPr lang="de-DE" sz="900" dirty="0"/>
              <a:t>(</a:t>
            </a:r>
            <a:r>
              <a:rPr lang="de-DE" sz="900" dirty="0" err="1"/>
              <a:t>JUnitPlatform.class</a:t>
            </a:r>
            <a:r>
              <a:rPr lang="de-DE" sz="900" dirty="0"/>
              <a:t>)</a:t>
            </a:r>
          </a:p>
          <a:p>
            <a:r>
              <a:rPr lang="de-DE" sz="900" dirty="0"/>
              <a:t>@</a:t>
            </a:r>
            <a:r>
              <a:rPr lang="de-DE" sz="900" dirty="0" err="1"/>
              <a:t>SelectClasses</a:t>
            </a:r>
            <a:r>
              <a:rPr lang="de-DE" sz="900" dirty="0"/>
              <a:t>({RentCalculatorJunit4Test.class})</a:t>
            </a:r>
          </a:p>
          <a:p>
            <a:r>
              <a:rPr lang="de-DE" sz="900" dirty="0"/>
              <a:t>@</a:t>
            </a:r>
            <a:r>
              <a:rPr lang="de-DE" sz="900" dirty="0" err="1"/>
              <a:t>SelectPackages</a:t>
            </a:r>
            <a:r>
              <a:rPr lang="de-DE" sz="900" dirty="0"/>
              <a:t>({"</a:t>
            </a:r>
            <a:r>
              <a:rPr lang="de-DE" sz="900" dirty="0" err="1"/>
              <a:t>expectedException</a:t>
            </a:r>
            <a:r>
              <a:rPr lang="de-DE" sz="900" dirty="0"/>
              <a:t>"})</a:t>
            </a:r>
          </a:p>
          <a:p>
            <a:r>
              <a:rPr lang="de-DE" sz="900" dirty="0"/>
              <a:t>@</a:t>
            </a:r>
            <a:r>
              <a:rPr lang="de-DE" sz="900" dirty="0" err="1"/>
              <a:t>IncludeTags</a:t>
            </a:r>
            <a:r>
              <a:rPr lang="de-DE" sz="900" dirty="0"/>
              <a:t>({"</a:t>
            </a:r>
            <a:r>
              <a:rPr lang="de-DE" sz="900" dirty="0" err="1"/>
              <a:t>short</a:t>
            </a:r>
            <a:r>
              <a:rPr lang="de-DE" sz="900" dirty="0"/>
              <a:t>","</a:t>
            </a:r>
            <a:r>
              <a:rPr lang="de-DE" sz="900" dirty="0" err="1"/>
              <a:t>long</a:t>
            </a:r>
            <a:r>
              <a:rPr lang="de-DE" sz="900" dirty="0"/>
              <a:t>"})</a:t>
            </a:r>
          </a:p>
          <a:p>
            <a:r>
              <a:rPr lang="de-DE" sz="900" dirty="0" err="1"/>
              <a:t>public</a:t>
            </a:r>
            <a:r>
              <a:rPr lang="de-DE" sz="900" dirty="0"/>
              <a:t> </a:t>
            </a:r>
            <a:r>
              <a:rPr lang="de-DE" sz="900" dirty="0" err="1"/>
              <a:t>class</a:t>
            </a:r>
            <a:r>
              <a:rPr lang="de-DE" sz="900" dirty="0"/>
              <a:t> </a:t>
            </a:r>
            <a:r>
              <a:rPr lang="de-DE" sz="900" dirty="0" err="1"/>
              <a:t>TestSuite</a:t>
            </a:r>
            <a:r>
              <a:rPr lang="de-DE" sz="900" dirty="0"/>
              <a:t>{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Die </a:t>
            </a:r>
            <a:r>
              <a:rPr lang="de-DE" sz="900" dirty="0" err="1"/>
              <a:t>Suites</a:t>
            </a:r>
            <a:r>
              <a:rPr lang="de-DE" sz="900" dirty="0"/>
              <a:t> </a:t>
            </a:r>
            <a:r>
              <a:rPr lang="de-DE" sz="900" u="sng" dirty="0"/>
              <a:t>Umsetzung von </a:t>
            </a:r>
            <a:r>
              <a:rPr lang="de-DE" sz="900" u="sng" dirty="0" err="1"/>
              <a:t>JUnit</a:t>
            </a:r>
            <a:r>
              <a:rPr lang="de-DE" sz="900" u="sng" dirty="0"/>
              <a:t> 5 ist derzeit noch nicht </a:t>
            </a:r>
            <a:r>
              <a:rPr lang="de-DE" sz="900" u="sng" dirty="0" err="1"/>
              <a:t>vollst�ndig</a:t>
            </a:r>
            <a:r>
              <a:rPr lang="de-DE" sz="900" u="sng" dirty="0"/>
              <a:t>.</a:t>
            </a:r>
          </a:p>
          <a:p>
            <a:r>
              <a:rPr lang="de-DE" sz="900" u="sng" dirty="0"/>
              <a:t>Der Fortschritt kann unter [</a:t>
            </a:r>
            <a:r>
              <a:rPr lang="de-DE" sz="900" u="sng" dirty="0" err="1"/>
              <a:t>JUnit</a:t>
            </a:r>
            <a:r>
              <a:rPr lang="de-DE" sz="900" u="sng" dirty="0"/>
              <a:t> 5 Repository: </a:t>
            </a:r>
            <a:r>
              <a:rPr lang="de-DE" sz="900" u="sng" dirty="0" err="1"/>
              <a:t>Issues</a:t>
            </a:r>
            <a:r>
              <a:rPr lang="de-DE" sz="900" u="sng" dirty="0"/>
              <a:t> - </a:t>
            </a:r>
            <a:r>
              <a:rPr lang="de-DE" sz="900" u="sng" dirty="0" err="1"/>
              <a:t>Suites</a:t>
            </a:r>
            <a:r>
              <a:rPr lang="de-DE" sz="900" u="sng" dirty="0"/>
              <a:t>](https://github.com/junit-team/junit5/labels/theme%3A%20suites) betrachtet werden.</a:t>
            </a:r>
          </a:p>
          <a:p>
            <a:endParaRPr lang="de-DE" sz="900" dirty="0"/>
          </a:p>
          <a:p>
            <a:r>
              <a:rPr lang="de-DE" sz="900" b="1" dirty="0"/>
              <a:t># </a:t>
            </a:r>
            <a:r>
              <a:rPr lang="de-DE" sz="900" b="1" u="sng" dirty="0"/>
              <a:t>Aufgabe</a:t>
            </a:r>
          </a:p>
          <a:p>
            <a:r>
              <a:rPr lang="de-DE" sz="900" u="sng" dirty="0"/>
              <a:t>Das Packet </a:t>
            </a:r>
            <a:r>
              <a:rPr lang="de-DE" sz="900" u="sng" dirty="0" err="1"/>
              <a:t>Testsuites</a:t>
            </a:r>
            <a:r>
              <a:rPr lang="de-DE" sz="900" u="sng" dirty="0"/>
              <a:t> </a:t>
            </a:r>
            <a:r>
              <a:rPr lang="de-DE" sz="900" u="sng" dirty="0" err="1"/>
              <a:t>enth�lt</a:t>
            </a:r>
            <a:r>
              <a:rPr lang="de-DE" sz="900" u="sng" dirty="0"/>
              <a:t> zwei </a:t>
            </a:r>
            <a:r>
              <a:rPr lang="de-DE" sz="900" u="sng" dirty="0" err="1"/>
              <a:t>Testsuites</a:t>
            </a:r>
            <a:r>
              <a:rPr lang="de-DE" sz="900" u="sng" dirty="0"/>
              <a:t> einmal </a:t>
            </a:r>
            <a:r>
              <a:rPr lang="de-DE" sz="900" u="sng" dirty="0" err="1"/>
              <a:t>BasicTestSuite</a:t>
            </a:r>
            <a:r>
              <a:rPr lang="de-DE" sz="900" u="sng" dirty="0"/>
              <a:t> und </a:t>
            </a:r>
            <a:r>
              <a:rPr lang="de-DE" sz="900" u="sng" dirty="0" err="1"/>
              <a:t>LongRunningTests</a:t>
            </a:r>
            <a:r>
              <a:rPr lang="de-DE" sz="900" u="sng" dirty="0"/>
              <a:t>.</a:t>
            </a:r>
            <a:endParaRPr lang="de-DE" sz="900" dirty="0"/>
          </a:p>
          <a:p>
            <a:r>
              <a:rPr lang="de-DE" sz="900" dirty="0"/>
              <a:t> * </a:t>
            </a:r>
            <a:r>
              <a:rPr lang="de-DE" sz="900" u="sng" dirty="0"/>
              <a:t>Stelle </a:t>
            </a:r>
            <a:r>
              <a:rPr lang="de-DE" sz="900" u="sng" dirty="0" err="1"/>
              <a:t>BasicTestSuite</a:t>
            </a:r>
            <a:r>
              <a:rPr lang="de-DE" sz="900" u="sng" dirty="0"/>
              <a:t> auf </a:t>
            </a:r>
            <a:r>
              <a:rPr lang="de-DE" sz="900" u="sng" dirty="0" err="1"/>
              <a:t>JUnit</a:t>
            </a:r>
            <a:r>
              <a:rPr lang="de-DE" sz="900" u="sng" dirty="0"/>
              <a:t> 5 um und verwende `@</a:t>
            </a:r>
            <a:r>
              <a:rPr lang="de-DE" sz="900" u="sng" dirty="0" err="1"/>
              <a:t>SelectPackages</a:t>
            </a:r>
            <a:r>
              <a:rPr lang="de-DE" sz="900" u="sng" dirty="0"/>
              <a:t>`</a:t>
            </a:r>
          </a:p>
          <a:p>
            <a:r>
              <a:rPr lang="de-DE" sz="900" dirty="0"/>
              <a:t> * </a:t>
            </a:r>
            <a:r>
              <a:rPr lang="de-DE" sz="900" u="sng" dirty="0"/>
              <a:t>Stelle </a:t>
            </a:r>
            <a:r>
              <a:rPr lang="de-DE" sz="900" u="sng" dirty="0" err="1"/>
              <a:t>LongRunningTests</a:t>
            </a:r>
            <a:r>
              <a:rPr lang="de-DE" sz="900" u="sng" dirty="0"/>
              <a:t> auf </a:t>
            </a:r>
            <a:r>
              <a:rPr lang="de-DE" sz="900" u="sng" dirty="0" err="1"/>
              <a:t>JUnit</a:t>
            </a:r>
            <a:r>
              <a:rPr lang="de-DE" sz="900" u="sng" dirty="0"/>
              <a:t> 5 um und verwende `@</a:t>
            </a:r>
            <a:r>
              <a:rPr lang="de-DE" sz="900" u="sng" dirty="0" err="1"/>
              <a:t>IncludeTags</a:t>
            </a:r>
            <a:r>
              <a:rPr lang="de-DE" sz="900" u="sng" dirty="0"/>
              <a:t>`</a:t>
            </a:r>
          </a:p>
          <a:p>
            <a:endParaRPr lang="de-DE" sz="900" dirty="0"/>
          </a:p>
          <a:p>
            <a:r>
              <a:rPr lang="de-DE" sz="900" b="1" dirty="0"/>
              <a:t># </a:t>
            </a:r>
            <a:r>
              <a:rPr lang="de-DE" sz="900" b="1" dirty="0" err="1"/>
              <a:t>L�sung</a:t>
            </a:r>
            <a:endParaRPr lang="de-DE" sz="900" dirty="0"/>
          </a:p>
          <a:p>
            <a:r>
              <a:rPr lang="de-DE" sz="900" dirty="0"/>
              <a:t>```</a:t>
            </a:r>
            <a:r>
              <a:rPr lang="de-DE" sz="900" dirty="0" err="1"/>
              <a:t>java</a:t>
            </a:r>
            <a:endParaRPr lang="de-DE" sz="900" dirty="0"/>
          </a:p>
          <a:p>
            <a:r>
              <a:rPr lang="de-DE" sz="900" dirty="0"/>
              <a:t>@</a:t>
            </a:r>
            <a:r>
              <a:rPr lang="de-DE" sz="900" dirty="0" err="1"/>
              <a:t>RunWith</a:t>
            </a:r>
            <a:r>
              <a:rPr lang="de-DE" sz="900" dirty="0"/>
              <a:t>(</a:t>
            </a:r>
            <a:r>
              <a:rPr lang="de-DE" sz="900" dirty="0" err="1"/>
              <a:t>JUnitPlatform.class</a:t>
            </a:r>
            <a:r>
              <a:rPr lang="de-DE" sz="900" dirty="0"/>
              <a:t>)</a:t>
            </a:r>
          </a:p>
          <a:p>
            <a:r>
              <a:rPr lang="de-DE" sz="900" dirty="0"/>
              <a:t>@</a:t>
            </a:r>
            <a:r>
              <a:rPr lang="de-DE" sz="900" dirty="0" err="1"/>
              <a:t>SelectClasses</a:t>
            </a:r>
            <a:r>
              <a:rPr lang="de-DE" sz="900" dirty="0"/>
              <a:t>({RentCalculatorJunit4Test.class})</a:t>
            </a:r>
          </a:p>
          <a:p>
            <a:r>
              <a:rPr lang="de-DE" sz="900" dirty="0"/>
              <a:t>@</a:t>
            </a:r>
            <a:r>
              <a:rPr lang="de-DE" sz="900" dirty="0" err="1"/>
              <a:t>SelectPackages</a:t>
            </a:r>
            <a:r>
              <a:rPr lang="de-DE" sz="900" dirty="0"/>
              <a:t>({"</a:t>
            </a:r>
            <a:r>
              <a:rPr lang="de-DE" sz="900" dirty="0" err="1"/>
              <a:t>expectedException</a:t>
            </a:r>
            <a:r>
              <a:rPr lang="de-DE" sz="900" dirty="0"/>
              <a:t>"})</a:t>
            </a:r>
          </a:p>
          <a:p>
            <a:r>
              <a:rPr lang="de-DE" sz="900" dirty="0"/>
              <a:t>@</a:t>
            </a:r>
            <a:r>
              <a:rPr lang="de-DE" sz="900" dirty="0" err="1"/>
              <a:t>IncludeTags</a:t>
            </a:r>
            <a:r>
              <a:rPr lang="de-DE" sz="900" dirty="0"/>
              <a:t>({"</a:t>
            </a:r>
            <a:r>
              <a:rPr lang="de-DE" sz="900" dirty="0" err="1"/>
              <a:t>short</a:t>
            </a:r>
            <a:r>
              <a:rPr lang="de-DE" sz="900" dirty="0"/>
              <a:t>","</a:t>
            </a:r>
            <a:r>
              <a:rPr lang="de-DE" sz="900" dirty="0" err="1"/>
              <a:t>long</a:t>
            </a:r>
            <a:r>
              <a:rPr lang="de-DE" sz="900" dirty="0"/>
              <a:t>"})</a:t>
            </a:r>
          </a:p>
          <a:p>
            <a:r>
              <a:rPr lang="de-DE" sz="900" dirty="0" err="1"/>
              <a:t>public</a:t>
            </a:r>
            <a:r>
              <a:rPr lang="de-DE" sz="900" dirty="0"/>
              <a:t> </a:t>
            </a:r>
            <a:r>
              <a:rPr lang="de-DE" sz="900" dirty="0" err="1"/>
              <a:t>class</a:t>
            </a:r>
            <a:r>
              <a:rPr lang="de-DE" sz="900" dirty="0"/>
              <a:t> </a:t>
            </a:r>
            <a:r>
              <a:rPr lang="de-DE" sz="900" dirty="0" err="1"/>
              <a:t>RequiresJmqSuite</a:t>
            </a:r>
            <a:r>
              <a:rPr lang="de-DE" sz="900" dirty="0"/>
              <a:t> {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2229568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gebündelt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Suites.SuiteClases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SelectClasses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JUnit 5 Suites in JUnit 4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benötigt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3326376"/>
            <a:ext cx="5700900" cy="1040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-suite-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junit-platform-runner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6744534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Domäne: Bibliotheksverwaltungssoftware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Team hat sich entschieden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zu migrieren.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 die Software sich noch in einem frühen Entwicklungsstatus befindet, wollen wir alle bestehenden Tests nach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umschreiben und die Abhängigkeit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ablösen.</a:t>
            </a:r>
          </a:p>
          <a:p>
            <a:pPr marL="720">
              <a:lnSpc>
                <a:spcPct val="100000"/>
              </a:lnSpc>
              <a:buClr>
                <a:srgbClr val="00B05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087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Suites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können dann, wie folgt aussehen: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Umsetzung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derzeit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vollständig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Fortschritt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https://github.com/junit-team/junit5/labels/theme%3A%20suites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1928296"/>
            <a:ext cx="3263548" cy="16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JUnitPlatform.class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SelectClasses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({RentCalculatorJunit4Test.class})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expectedException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TestSuite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270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BasicTestSuite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LongRunningTest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2959705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3201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904696" y="1954699"/>
            <a:ext cx="3746532" cy="1987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&lt;T&gt; {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@Test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4207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mehrerer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Klassen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gleichbleibenden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Eigenschaften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Validatoren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angesprochen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Verhalten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außen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bleiben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Contracts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bieten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Abstract Tests,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jedoch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Java 8 default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4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ReadingMethodTest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BookingPropertiesTest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275146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777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1004505" y="218025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Dank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1" y="1523160"/>
            <a:ext cx="83997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modularen Ansatzes: Einbinden mehrerer Abhängigkeiten nötig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Abhängigkeiten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gleichzeitiges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Einsetzen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JUnit 4 und 5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benötigt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7B6A05E5-89A9-42E7-9E95-B98D167F08EB}"/>
              </a:ext>
            </a:extLst>
          </p:cNvPr>
          <p:cNvSpPr/>
          <p:nvPr/>
        </p:nvSpPr>
        <p:spPr>
          <a:xfrm>
            <a:off x="824452" y="2441276"/>
            <a:ext cx="7665296" cy="222641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org.junit.platform:junit-platform-launcher:1.1.1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verschiedene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laufen lassen zu können 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org.junit.vintage:junit-vintage-engine:5.1.1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bietet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um ältere Versionen auf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Plattform ausführen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org.junit.jupiter:junit-jupiter-migrationsupport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4 Rules verwenden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org.junit.jupiter:junit-jupiter-api:5.1.1,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org.junit.jupiter:junit-jupiter-engine:5.1.1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Test über die Plattform auszuführen, die mithilfe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Jupiter API geschrieben wurden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org.junit.jupiter:junit-jupiter-params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parametrisierte Test auszuführen</a:t>
            </a: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55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0" y="1523160"/>
            <a:ext cx="7590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umstellen, u.a.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vollständig entfernen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 Tests werden erstmal rot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2EC93-EBBE-424F-8205-9826D1DD5428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56598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RepeatedTest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(@Test muss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folgende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JUnit 4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Annotationen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JUnit 5 um: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Baue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RepeatRule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aus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Ändere den Namen eines Tests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1818</Words>
  <Application>Microsoft Office PowerPoint</Application>
  <PresentationFormat>Bildschirmpräsentation (16:9)</PresentationFormat>
  <Paragraphs>414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36</vt:i4>
      </vt:variant>
    </vt:vector>
  </HeadingPairs>
  <TitlesOfParts>
    <vt:vector size="50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465</cp:revision>
  <cp:lastPrinted>2017-04-05T07:32:35Z</cp:lastPrinted>
  <dcterms:created xsi:type="dcterms:W3CDTF">2010-04-12T23:12:02Z</dcterms:created>
  <dcterms:modified xsi:type="dcterms:W3CDTF">2018-06-12T15:17:24Z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