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5"/>
  </p:notesMasterIdLst>
  <p:handoutMasterIdLst>
    <p:handoutMasterId r:id="rId26"/>
  </p:handoutMasterIdLst>
  <p:sldIdLst>
    <p:sldId id="262" r:id="rId6"/>
    <p:sldId id="264" r:id="rId7"/>
    <p:sldId id="265" r:id="rId8"/>
    <p:sldId id="266" r:id="rId9"/>
    <p:sldId id="267" r:id="rId10"/>
    <p:sldId id="268" r:id="rId11"/>
    <p:sldId id="279" r:id="rId12"/>
    <p:sldId id="270" r:id="rId13"/>
    <p:sldId id="269" r:id="rId14"/>
    <p:sldId id="278" r:id="rId15"/>
    <p:sldId id="272" r:id="rId16"/>
    <p:sldId id="274" r:id="rId17"/>
    <p:sldId id="271" r:id="rId18"/>
    <p:sldId id="281" r:id="rId19"/>
    <p:sldId id="275" r:id="rId20"/>
    <p:sldId id="273" r:id="rId21"/>
    <p:sldId id="277" r:id="rId22"/>
    <p:sldId id="276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1" y="7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-134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04.05.2017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04.05.2017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Hypertext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Language: JSON/XML + Links (Siehe Postman)</a:t>
            </a:r>
          </a:p>
          <a:p>
            <a:r>
              <a:rPr lang="de-DE" baseline="0" dirty="0" smtClean="0"/>
              <a:t>Hypermedia As The Engine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State</a:t>
            </a:r>
          </a:p>
          <a:p>
            <a:r>
              <a:rPr lang="de-DE" baseline="0" dirty="0" smtClean="0"/>
              <a:t>(Alps: siehe </a:t>
            </a:r>
            <a:r>
              <a:rPr lang="de-DE" baseline="0" dirty="0" err="1" smtClean="0"/>
              <a:t>profile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events</a:t>
            </a:r>
            <a:r>
              <a:rPr lang="de-DE" baseline="0" dirty="0" smtClean="0"/>
              <a:t> </a:t>
            </a:r>
            <a:r>
              <a:rPr lang="de-DE" baseline="0" smtClean="0"/>
              <a:t>für sinnvolle dinge)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59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Hint</a:t>
            </a:r>
            <a:r>
              <a:rPr lang="de-DE" dirty="0" smtClean="0"/>
              <a:t>: </a:t>
            </a:r>
            <a:r>
              <a:rPr lang="en-US" dirty="0" err="1" smtClean="0"/>
              <a:t>HttpHeaders</a:t>
            </a:r>
            <a:r>
              <a:rPr lang="en-US" dirty="0" smtClean="0"/>
              <a:t> headers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HttpHeaders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 smtClean="0"/>
              <a:t>headers.setContentType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MediaType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"text",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-list"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48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</a:t>
            </a:r>
            <a:r>
              <a:rPr lang="de-DE" dirty="0" smtClean="0"/>
              <a:t>aller Speaker </a:t>
            </a:r>
            <a:r>
              <a:rPr lang="de-DE" dirty="0"/>
              <a:t>von Firma X berechnen</a:t>
            </a:r>
          </a:p>
          <a:p>
            <a:r>
              <a:rPr lang="de-DE" dirty="0"/>
              <a:t>Native Query: Liste </a:t>
            </a:r>
            <a:r>
              <a:rPr lang="de-DE" dirty="0" smtClean="0"/>
              <a:t>aller eindeutigen </a:t>
            </a:r>
            <a:r>
              <a:rPr lang="de-DE" dirty="0"/>
              <a:t>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Mittagspause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smtClean="0"/>
              <a:t>REST, HAL, HATEOAS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r"/>
            <a:r>
              <a:rPr lang="en-GB" dirty="0" err="1" smtClean="0"/>
              <a:t>Quelle</a:t>
            </a:r>
            <a:r>
              <a:rPr lang="en-GB" dirty="0" smtClean="0"/>
              <a:t>: Martin Fowler</a:t>
            </a:r>
            <a:r>
              <a:rPr lang="en-GB" dirty="0"/>
              <a:t>, https://martinfowler.com/articles/richardsonMaturityModel.html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" y="1369196"/>
            <a:ext cx="5127619" cy="30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smtClean="0"/>
              <a:t>REST, HAL, HATEOAS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1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</a:t>
            </a:r>
            <a:r>
              <a:rPr lang="de-DE" dirty="0" smtClean="0"/>
              <a:t>(Links auf Speaker folgen)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5 min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IRL </a:t>
            </a:r>
            <a:r>
              <a:rPr lang="de-DE" dirty="0" err="1"/>
              <a:t>usage</a:t>
            </a:r>
            <a:r>
              <a:rPr lang="de-DE" dirty="0"/>
              <a:t> – </a:t>
            </a:r>
            <a:r>
              <a:rPr lang="de-DE" dirty="0" err="1"/>
              <a:t>flipchart</a:t>
            </a:r>
            <a:r>
              <a:rPr lang="de-DE" dirty="0"/>
              <a:t>, interaktives </a:t>
            </a:r>
            <a:r>
              <a:rPr lang="de-DE" dirty="0" err="1"/>
              <a:t>session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vorteile</a:t>
            </a:r>
            <a:r>
              <a:rPr lang="de-DE" dirty="0"/>
              <a:t> von Spring Data?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Kleine/große Projekte – wenig Setup nötig. Large-</a:t>
            </a:r>
            <a:r>
              <a:rPr lang="de-DE" dirty="0" err="1"/>
              <a:t>scale</a:t>
            </a:r>
            <a:r>
              <a:rPr lang="de-DE" dirty="0"/>
              <a:t>, large-team </a:t>
            </a:r>
            <a:r>
              <a:rPr lang="de-DE" dirty="0" err="1"/>
              <a:t>Jave</a:t>
            </a:r>
            <a:r>
              <a:rPr lang="de-DE" dirty="0"/>
              <a:t> EE </a:t>
            </a:r>
            <a:r>
              <a:rPr lang="de-DE" dirty="0" err="1"/>
              <a:t>dev</a:t>
            </a:r>
            <a:endParaRPr lang="de-DE" dirty="0"/>
          </a:p>
          <a:p>
            <a:r>
              <a:rPr lang="de-DE" dirty="0"/>
              <a:t>Schnell!</a:t>
            </a:r>
          </a:p>
          <a:p>
            <a:r>
              <a:rPr lang="de-DE" dirty="0"/>
              <a:t>Kundenprojekte … </a:t>
            </a:r>
            <a:r>
              <a:rPr lang="de-DE" dirty="0" err="1"/>
              <a:t>beispiele</a:t>
            </a:r>
            <a:r>
              <a:rPr lang="de-DE" dirty="0"/>
              <a:t> mit SAP REST </a:t>
            </a:r>
            <a:r>
              <a:rPr lang="de-DE" dirty="0" err="1"/>
              <a:t>service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Microservices</a:t>
            </a:r>
            <a:r>
              <a:rPr lang="de-DE" dirty="0"/>
              <a:t> – unabhängig, entkoppelte Komponenten</a:t>
            </a:r>
          </a:p>
          <a:p>
            <a:r>
              <a:rPr lang="de-DE" dirty="0"/>
              <a:t>Standard </a:t>
            </a:r>
            <a:r>
              <a:rPr lang="de-DE" dirty="0" err="1"/>
              <a:t>conventions</a:t>
            </a:r>
            <a:r>
              <a:rPr lang="de-DE" dirty="0"/>
              <a:t> aber trotzdem möglich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implementierungen</a:t>
            </a:r>
            <a:r>
              <a:rPr lang="de-DE" dirty="0"/>
              <a:t> zu schreiben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</a:t>
            </a:r>
            <a:r>
              <a:rPr lang="de-DE" dirty="0" err="1"/>
              <a:t>Paging</a:t>
            </a:r>
            <a:r>
              <a:rPr lang="de-DE" dirty="0"/>
              <a:t> + </a:t>
            </a:r>
            <a:r>
              <a:rPr lang="de-DE" dirty="0" err="1"/>
              <a:t>Sorting</a:t>
            </a:r>
            <a:r>
              <a:rPr lang="de-DE" dirty="0"/>
              <a:t> Repository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PagingAndSortingRepository</a:t>
            </a:r>
            <a:r>
              <a:rPr lang="de-DE" dirty="0"/>
              <a:t> verwenden (statt </a:t>
            </a:r>
            <a:r>
              <a:rPr lang="de-DE" dirty="0" err="1"/>
              <a:t>CRUDRepository</a:t>
            </a:r>
            <a:r>
              <a:rPr lang="de-DE" dirty="0"/>
              <a:t>)</a:t>
            </a:r>
          </a:p>
          <a:p>
            <a:r>
              <a:rPr lang="de-DE" dirty="0"/>
              <a:t>In HAL Browser anschauen …</a:t>
            </a:r>
          </a:p>
          <a:p>
            <a:r>
              <a:rPr lang="de-DE" dirty="0"/>
              <a:t>Oder …</a:t>
            </a:r>
          </a:p>
          <a:p>
            <a:endParaRPr lang="de-DE" dirty="0"/>
          </a:p>
          <a:p>
            <a:r>
              <a:rPr lang="de-DE" dirty="0"/>
              <a:t>DAO Implementierung erweitern</a:t>
            </a:r>
          </a:p>
          <a:p>
            <a:r>
              <a:rPr lang="de-DE" dirty="0"/>
              <a:t>UI erweitern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Unterschied, SPA, direkte REST Aufrufe</a:t>
            </a:r>
          </a:p>
          <a:p>
            <a:r>
              <a:rPr lang="de-DE" dirty="0"/>
              <a:t>Flipchart Erklärung</a:t>
            </a:r>
          </a:p>
          <a:p>
            <a:r>
              <a:rPr lang="de-DE" dirty="0"/>
              <a:t>Selber auschecken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4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de-DE" dirty="0" smtClean="0"/>
              <a:t>Inversion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Control“ </a:t>
            </a:r>
            <a:r>
              <a:rPr lang="de-DE" dirty="0"/>
              <a:t>Framework für Java </a:t>
            </a:r>
          </a:p>
          <a:p>
            <a:r>
              <a:rPr lang="de-DE" dirty="0"/>
              <a:t>Setzt auf </a:t>
            </a:r>
            <a:r>
              <a:rPr lang="en-US" dirty="0" smtClean="0"/>
              <a:t>“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“</a:t>
            </a:r>
            <a:endParaRPr lang="de-DE" dirty="0"/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</a:t>
            </a:r>
            <a:r>
              <a:rPr lang="de-DE" dirty="0" smtClean="0"/>
              <a:t>schreiben</a:t>
            </a:r>
            <a:endParaRPr lang="de-DE" dirty="0"/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stabil 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(siehe Email)</a:t>
            </a:r>
          </a:p>
          <a:p>
            <a:r>
              <a:rPr lang="de-DE" dirty="0" smtClean="0"/>
              <a:t>./</a:t>
            </a:r>
            <a:r>
              <a:rPr lang="de-DE" dirty="0" err="1" smtClean="0"/>
              <a:t>mvnw</a:t>
            </a:r>
            <a:r>
              <a:rPr lang="de-DE" dirty="0" smtClean="0"/>
              <a:t> </a:t>
            </a:r>
            <a:r>
              <a:rPr lang="de-DE" dirty="0"/>
              <a:t>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/>
              <a:t>http://localhost:8090/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Theorie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538</Words>
  <Application>Microsoft Office PowerPoint</Application>
  <PresentationFormat>Bildschirmpräsentation (16:9)</PresentationFormat>
  <Paragraphs>136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andrena-Folienmaster-16-9</vt:lpstr>
      <vt:lpstr>1_andrena-Folienmaster-16-9</vt:lpstr>
      <vt:lpstr>Icons</vt:lpstr>
      <vt:lpstr>Spring Boot | Spring Data Workshop </vt:lpstr>
      <vt:lpstr>Spring Framework</vt:lpstr>
      <vt:lpstr>Spring Data</vt:lpstr>
      <vt:lpstr>Spring Boot</vt:lpstr>
      <vt:lpstr>Das Beispielprojekt – Explore </vt:lpstr>
      <vt:lpstr>Pause</vt:lpstr>
      <vt:lpstr>Spring Data Theorie</vt:lpstr>
      <vt:lpstr>Event Repository erweiten um Suche</vt:lpstr>
      <vt:lpstr>Integrationstests</vt:lpstr>
      <vt:lpstr>Neues Repository hinzufügen …</vt:lpstr>
      <vt:lpstr>Mittagspause</vt:lpstr>
      <vt:lpstr>Theorie: REST, HAL, HATEOAS</vt:lpstr>
      <vt:lpstr>Theorie: REST, HAL, HATEOAS</vt:lpstr>
      <vt:lpstr>DAO umbauen (Links auf Speaker folgen)</vt:lpstr>
      <vt:lpstr>IRL usage – flipchart, interaktives session</vt:lpstr>
      <vt:lpstr>Extra: Paging + Sorting Repository</vt:lpstr>
      <vt:lpstr>React Beispiel</vt:lpstr>
      <vt:lpstr>Further Reading, Resources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149</cp:revision>
  <dcterms:created xsi:type="dcterms:W3CDTF">2010-04-12T23:12:02Z</dcterms:created>
  <dcterms:modified xsi:type="dcterms:W3CDTF">2017-05-04T22:58:18Z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