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3"/>
  </p:notesMasterIdLst>
  <p:handoutMasterIdLst>
    <p:handoutMasterId r:id="rId24"/>
  </p:handoutMasterIdLst>
  <p:sldIdLst>
    <p:sldId id="264" r:id="rId6"/>
    <p:sldId id="265" r:id="rId7"/>
    <p:sldId id="267" r:id="rId8"/>
    <p:sldId id="266" r:id="rId9"/>
    <p:sldId id="282" r:id="rId10"/>
    <p:sldId id="281" r:id="rId11"/>
    <p:sldId id="270" r:id="rId12"/>
    <p:sldId id="269" r:id="rId13"/>
    <p:sldId id="272" r:id="rId14"/>
    <p:sldId id="284" r:id="rId15"/>
    <p:sldId id="285" r:id="rId16"/>
    <p:sldId id="286" r:id="rId17"/>
    <p:sldId id="271" r:id="rId18"/>
    <p:sldId id="275" r:id="rId19"/>
    <p:sldId id="283" r:id="rId20"/>
    <p:sldId id="287" r:id="rId21"/>
    <p:sldId id="280" r:id="rId22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72491" autoAdjust="0"/>
  </p:normalViewPr>
  <p:slideViewPr>
    <p:cSldViewPr snapToGrid="0" snapToObjects="1">
      <p:cViewPr varScale="1">
        <p:scale>
          <a:sx n="85" d="100"/>
          <a:sy n="85" d="100"/>
        </p:scale>
        <p:origin x="1459" y="58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08.02.2018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08.02.2018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  <a:p>
            <a:r>
              <a:rPr lang="de-DE" dirty="0"/>
              <a:t>Einstieg über </a:t>
            </a:r>
            <a:r>
              <a:rPr lang="de-DE" dirty="0" err="1"/>
              <a:t>pom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30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Hinweis: auf </a:t>
            </a:r>
            <a:r>
              <a:rPr lang="de-DE" dirty="0" err="1"/>
              <a:t>Stacktrace</a:t>
            </a:r>
            <a:r>
              <a:rPr lang="de-DE" dirty="0"/>
              <a:t> achten =&gt; Fehlertipps darin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9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 (nicht JSON </a:t>
            </a:r>
            <a:r>
              <a:rPr lang="de-DE" dirty="0" err="1"/>
              <a:t>sonder</a:t>
            </a:r>
            <a:r>
              <a:rPr lang="de-DE" dirty="0"/>
              <a:t> Link-List, PUT/PATCH auf /</a:t>
            </a:r>
            <a:r>
              <a:rPr lang="de-DE" dirty="0" err="1"/>
              <a:t>event</a:t>
            </a:r>
            <a:r>
              <a:rPr lang="de-DE" dirty="0"/>
              <a:t>/</a:t>
            </a:r>
            <a:r>
              <a:rPr lang="de-DE" dirty="0" err="1"/>
              <a:t>id</a:t>
            </a:r>
            <a:r>
              <a:rPr lang="de-DE" dirty="0"/>
              <a:t>/</a:t>
            </a:r>
            <a:r>
              <a:rPr lang="de-DE" dirty="0" err="1"/>
              <a:t>speakers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56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Umbauen: Links nutzen; vorher im Server Links brechen, siehe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path</a:t>
            </a:r>
            <a:r>
              <a:rPr lang="de-DE" dirty="0"/>
              <a:t> ändern)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4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46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gierke/spring-restbucks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na/oop-springboot-springdata-client.git" TargetMode="External"/><Relationship Id="rId2" Type="http://schemas.openxmlformats.org/officeDocument/2006/relationships/hyperlink" Target="https://github.com/andrena/oop-springboot-springdata-server.git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:8080/agenda" TargetMode="External"/><Relationship Id="rId4" Type="http://schemas.openxmlformats.org/officeDocument/2006/relationships/hyperlink" Target="http://localhost:809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 smtClean="0"/>
              <a:t>09.02.2018</a:t>
            </a:r>
            <a:endParaRPr lang="de-DE" sz="7200" dirty="0"/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Pyramide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7FA2F16-7A8E-4172-8A76-296DFB9E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02" y="704886"/>
            <a:ext cx="4929942" cy="43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 mit Spring Boot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SpringBootTest</a:t>
            </a:r>
            <a:r>
              <a:rPr lang="en-US" dirty="0"/>
              <a:t> – </a:t>
            </a:r>
            <a:r>
              <a:rPr lang="en-US" dirty="0" err="1"/>
              <a:t>kompletter</a:t>
            </a:r>
            <a:r>
              <a:rPr lang="en-US" dirty="0"/>
              <a:t> Test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echtem</a:t>
            </a:r>
            <a:r>
              <a:rPr lang="en-US" dirty="0"/>
              <a:t> Server</a:t>
            </a:r>
          </a:p>
          <a:p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– </a:t>
            </a:r>
            <a:r>
              <a:rPr lang="en-US" dirty="0" err="1"/>
              <a:t>DataLayerTest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@</a:t>
            </a:r>
            <a:r>
              <a:rPr lang="en-US" dirty="0" err="1"/>
              <a:t>MockBean</a:t>
            </a:r>
            <a:r>
              <a:rPr lang="en-US" dirty="0"/>
              <a:t> – </a:t>
            </a:r>
            <a:r>
              <a:rPr lang="en-US" dirty="0" err="1"/>
              <a:t>ControllerTest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gemockten</a:t>
            </a:r>
            <a:r>
              <a:rPr lang="en-US" dirty="0"/>
              <a:t> </a:t>
            </a:r>
            <a:r>
              <a:rPr lang="en-US" dirty="0" err="1"/>
              <a:t>Abh</a:t>
            </a:r>
            <a:r>
              <a:rPr lang="de-DE" dirty="0" err="1"/>
              <a:t>ängigkeiten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82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30 </a:t>
            </a:r>
            <a:r>
              <a:rPr lang="de-DE" dirty="0"/>
              <a:t>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 schreiben!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Implementiere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Test f</a:t>
            </a:r>
            <a:r>
              <a:rPr lang="de-DE" dirty="0" err="1"/>
              <a:t>ür</a:t>
            </a:r>
            <a:r>
              <a:rPr lang="de-DE" dirty="0"/>
              <a:t> die </a:t>
            </a:r>
            <a:r>
              <a:rPr lang="de-DE" dirty="0" smtClean="0"/>
              <a:t>Suche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4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Hypermedia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 algn="r">
              <a:buNone/>
            </a:pPr>
            <a:r>
              <a:rPr lang="en-GB" dirty="0"/>
              <a:t>https://martinfowler.com/articles/richardsonMaturityModel.html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212680"/>
            <a:ext cx="5124110" cy="30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Hypermedia: Praxisteil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</a:t>
            </a:r>
            <a:r>
              <a:rPr lang="de-DE" dirty="0" err="1"/>
              <a:t>Repositories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z.B. </a:t>
            </a:r>
            <a:r>
              <a:rPr lang="de-DE" dirty="0" err="1"/>
              <a:t>PagingAndSortingRepository</a:t>
            </a:r>
            <a:r>
              <a:rPr lang="de-DE" dirty="0"/>
              <a:t> verwenden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(Optionale Übung)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Paginierung </a:t>
            </a:r>
            <a:r>
              <a:rPr lang="de-DE" dirty="0"/>
              <a:t>auf der Hauptseite </a:t>
            </a:r>
            <a:r>
              <a:rPr lang="de-DE" dirty="0" smtClean="0"/>
              <a:t>einbauen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7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1813252"/>
            <a:ext cx="8229600" cy="783696"/>
          </a:xfrm>
        </p:spPr>
        <p:txBody>
          <a:bodyPr>
            <a:noAutofit/>
          </a:bodyPr>
          <a:lstStyle/>
          <a:p>
            <a:pPr algn="ctr"/>
            <a:r>
              <a:rPr lang="de-DE" sz="4000" dirty="0"/>
              <a:t>Danke </a:t>
            </a:r>
            <a:r>
              <a:rPr lang="de-DE" sz="4000" dirty="0">
                <a:sym typeface="Wingdings" panose="05000000000000000000" pitchFamily="2" charset="2"/>
              </a:rPr>
              <a:t></a:t>
            </a:r>
            <a:br>
              <a:rPr lang="de-DE" sz="4000" dirty="0">
                <a:sym typeface="Wingdings" panose="05000000000000000000" pitchFamily="2" charset="2"/>
              </a:rPr>
            </a:br>
            <a:r>
              <a:rPr lang="de-DE" sz="4000" dirty="0">
                <a:sym typeface="Wingdings" panose="05000000000000000000" pitchFamily="2" charset="2"/>
              </a:rPr>
              <a:t/>
            </a:r>
            <a:br>
              <a:rPr lang="de-DE" sz="4000" dirty="0">
                <a:sym typeface="Wingdings" panose="05000000000000000000" pitchFamily="2" charset="2"/>
              </a:rPr>
            </a:br>
            <a:r>
              <a:rPr lang="de-DE" sz="4000" dirty="0">
                <a:sym typeface="Wingdings" panose="05000000000000000000" pitchFamily="2" charset="2"/>
              </a:rPr>
              <a:t>Fragen?</a:t>
            </a:r>
            <a:endParaRPr lang="en-GB" sz="40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7200" y="3916218"/>
            <a:ext cx="8229600" cy="79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christoph.kurrat</a:t>
            </a:r>
            <a:r>
              <a:rPr lang="en-US" sz="2000" dirty="0">
                <a:solidFill>
                  <a:schemeClr val="accent1"/>
                </a:solidFill>
              </a:rPr>
              <a:t>@andrena.de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bonnie.chow@andrena.de </a:t>
            </a: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8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</a:t>
            </a:r>
            <a:r>
              <a:rPr lang="de-DE" dirty="0" smtClean="0"/>
              <a:t>Spring</a:t>
            </a:r>
          </a:p>
          <a:p>
            <a:r>
              <a:rPr lang="de-DE" dirty="0" err="1" smtClean="0"/>
              <a:t>MockMVC</a:t>
            </a:r>
            <a:endParaRPr lang="de-DE" dirty="0"/>
          </a:p>
          <a:p>
            <a:r>
              <a:rPr lang="de-DE" dirty="0" err="1"/>
              <a:t>RestBucks</a:t>
            </a:r>
            <a:r>
              <a:rPr lang="de-DE" dirty="0"/>
              <a:t> </a:t>
            </a:r>
            <a:r>
              <a:rPr lang="de-DE" dirty="0" smtClean="0"/>
              <a:t>Store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github.com/olivergierke/spring-restbucks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Inversion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Control </a:t>
            </a:r>
            <a:r>
              <a:rPr lang="de-DE" dirty="0"/>
              <a:t>Framework für Java </a:t>
            </a:r>
          </a:p>
          <a:p>
            <a:r>
              <a:rPr lang="de-DE" dirty="0"/>
              <a:t>Setzt auf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 smtClean="0"/>
              <a:t>Configuration</a:t>
            </a:r>
            <a:endParaRPr lang="de-DE" dirty="0"/>
          </a:p>
          <a:p>
            <a:r>
              <a:rPr lang="de-DE" dirty="0"/>
              <a:t>Vereinfacht </a:t>
            </a:r>
            <a:r>
              <a:rPr lang="de-DE" dirty="0" smtClean="0"/>
              <a:t>Infrastruktur-Setup </a:t>
            </a:r>
            <a:r>
              <a:rPr lang="de-DE" dirty="0"/>
              <a:t>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</a:t>
            </a:r>
            <a:r>
              <a:rPr lang="de-DE" dirty="0" smtClean="0"/>
              <a:t>Springprojekte </a:t>
            </a:r>
            <a:r>
              <a:rPr lang="de-DE" dirty="0"/>
              <a:t>als fertige </a:t>
            </a:r>
            <a:r>
              <a:rPr lang="de-DE" dirty="0" smtClean="0"/>
              <a:t>Starter-Bundles </a:t>
            </a:r>
            <a:r>
              <a:rPr lang="de-DE" dirty="0"/>
              <a:t>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r>
              <a:rPr lang="de-DE" dirty="0" err="1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  <a:br>
              <a:rPr lang="de-DE" dirty="0"/>
            </a:b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github.com/andrena/oop-springboot-springdata-server.git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github.com/andrena/oop-springboot-springdata-client.git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 err="1"/>
              <a:t>mvnw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4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>
                <a:hlinkClick r:id="rId5"/>
              </a:rPr>
              <a:t>http</a:t>
            </a:r>
            <a:r>
              <a:rPr lang="de-DE">
                <a:hlinkClick r:id="rId5"/>
              </a:rPr>
              <a:t>://</a:t>
            </a:r>
            <a:r>
              <a:rPr lang="de-DE" smtClean="0">
                <a:hlinkClick r:id="rId5"/>
              </a:rPr>
              <a:t>localhost:8080/agenda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docs.spring.io/spring-data/jpa/docs/current/reference/html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erweitern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um Suche anhand Titel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Suchseite reparieren!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Repository für Speakers</a:t>
            </a:r>
          </a:p>
          <a:p>
            <a:endParaRPr lang="de-DE" dirty="0"/>
          </a:p>
          <a:p>
            <a:r>
              <a:rPr lang="de-DE" dirty="0"/>
              <a:t>Query: Anzahl aller Speakers von Firma X berechnen</a:t>
            </a:r>
          </a:p>
          <a:p>
            <a:endParaRPr lang="de-DE" dirty="0"/>
          </a:p>
          <a:p>
            <a:r>
              <a:rPr lang="de-DE" dirty="0"/>
              <a:t>Native Query: nochmal aber mit @Query !</a:t>
            </a:r>
          </a:p>
          <a:p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nachprüfen </a:t>
            </a:r>
            <a:r>
              <a:rPr lang="de-DE" dirty="0"/>
              <a:t>mit HAL Browser oder </a:t>
            </a:r>
            <a:r>
              <a:rPr lang="de-DE" dirty="0" smtClean="0"/>
              <a:t>Postman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480</Words>
  <Application>Microsoft Office PowerPoint</Application>
  <PresentationFormat>Bildschirmpräsentation (16:9)</PresentationFormat>
  <Paragraphs>154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andrena-Folienmaster-16-9</vt:lpstr>
      <vt:lpstr>1_andrena-Folienmaster-16-9</vt:lpstr>
      <vt:lpstr>Spring Boot | Spring Data Workshop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erweitern</vt:lpstr>
      <vt:lpstr>Neues Repository hinzufügen …</vt:lpstr>
      <vt:lpstr>Test Pyramide</vt:lpstr>
      <vt:lpstr>Integrationstests mit Spring Boot</vt:lpstr>
      <vt:lpstr>Integrationstest schreiben!</vt:lpstr>
      <vt:lpstr>Theorie: Hypermedia</vt:lpstr>
      <vt:lpstr>Hypermedia: Praxisteil</vt:lpstr>
      <vt:lpstr>Mehr Repositories!</vt:lpstr>
      <vt:lpstr>Danke   Fragen?</vt:lpstr>
      <vt:lpstr>Further Reading, Resources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Christoph Kurrat</cp:lastModifiedBy>
  <cp:revision>165</cp:revision>
  <cp:lastPrinted>2017-05-20T09:33:24Z</cp:lastPrinted>
  <dcterms:created xsi:type="dcterms:W3CDTF">2010-04-12T23:12:02Z</dcterms:created>
  <dcterms:modified xsi:type="dcterms:W3CDTF">2018-02-08T21:29:09Z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