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3"/>
  </p:notesMasterIdLst>
  <p:handoutMasterIdLst>
    <p:handoutMasterId r:id="rId24"/>
  </p:handoutMasterIdLst>
  <p:sldIdLst>
    <p:sldId id="262" r:id="rId6"/>
    <p:sldId id="264" r:id="rId7"/>
    <p:sldId id="265" r:id="rId8"/>
    <p:sldId id="266" r:id="rId9"/>
    <p:sldId id="267" r:id="rId10"/>
    <p:sldId id="268" r:id="rId11"/>
    <p:sldId id="279" r:id="rId12"/>
    <p:sldId id="270" r:id="rId13"/>
    <p:sldId id="269" r:id="rId14"/>
    <p:sldId id="278" r:id="rId15"/>
    <p:sldId id="272" r:id="rId16"/>
    <p:sldId id="274" r:id="rId17"/>
    <p:sldId id="271" r:id="rId18"/>
    <p:sldId id="275" r:id="rId19"/>
    <p:sldId id="273" r:id="rId20"/>
    <p:sldId id="277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87" y="8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Mittagspause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4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5 min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IRL </a:t>
            </a:r>
            <a:r>
              <a:rPr lang="de-DE" dirty="0" err="1"/>
              <a:t>usage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Kundenprojekte … </a:t>
            </a:r>
            <a:r>
              <a:rPr lang="de-DE" dirty="0" err="1"/>
              <a:t>beispiele</a:t>
            </a:r>
            <a:r>
              <a:rPr lang="de-DE" dirty="0"/>
              <a:t>, schnell, </a:t>
            </a:r>
            <a:r>
              <a:rPr lang="de-DE" dirty="0" err="1"/>
              <a:t>kontext</a:t>
            </a:r>
            <a:endParaRPr lang="de-DE" dirty="0"/>
          </a:p>
          <a:p>
            <a:r>
              <a:rPr lang="de-DE" dirty="0" err="1"/>
              <a:t>Microservices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</a:t>
            </a:r>
            <a:r>
              <a:rPr lang="de-DE" dirty="0" err="1"/>
              <a:t>Paging</a:t>
            </a:r>
            <a:r>
              <a:rPr lang="de-DE" dirty="0"/>
              <a:t> + </a:t>
            </a:r>
            <a:r>
              <a:rPr lang="de-DE" dirty="0" err="1"/>
              <a:t>Sorting</a:t>
            </a:r>
            <a:r>
              <a:rPr lang="de-DE" dirty="0"/>
              <a:t> Repository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PagingAndSortingRepository</a:t>
            </a:r>
            <a:r>
              <a:rPr lang="de-DE" dirty="0"/>
              <a:t> verwenden (statt </a:t>
            </a:r>
            <a:r>
              <a:rPr lang="de-DE" dirty="0" err="1"/>
              <a:t>CRUDRepository</a:t>
            </a:r>
            <a:r>
              <a:rPr lang="de-DE" dirty="0"/>
              <a:t>)</a:t>
            </a:r>
          </a:p>
          <a:p>
            <a:r>
              <a:rPr lang="de-DE" dirty="0"/>
              <a:t>In HAL Browser anschauen …</a:t>
            </a:r>
          </a:p>
          <a:p>
            <a:r>
              <a:rPr lang="de-DE" dirty="0"/>
              <a:t>Oder …</a:t>
            </a:r>
          </a:p>
          <a:p>
            <a:endParaRPr lang="de-DE" dirty="0"/>
          </a:p>
          <a:p>
            <a:r>
              <a:rPr lang="de-DE" dirty="0"/>
              <a:t>DAO Implementierung erweitern</a:t>
            </a:r>
          </a:p>
          <a:p>
            <a:r>
              <a:rPr lang="de-DE" dirty="0"/>
              <a:t>UI erweitern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Unterschied, SPA, direkte REST Aufrufe</a:t>
            </a:r>
          </a:p>
          <a:p>
            <a:r>
              <a:rPr lang="de-DE" dirty="0"/>
              <a:t>Flipchart Erklärung</a:t>
            </a:r>
          </a:p>
          <a:p>
            <a:r>
              <a:rPr lang="de-DE" dirty="0"/>
              <a:t>Selber auschecken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4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Framework</a:t>
            </a:r>
          </a:p>
          <a:p>
            <a:r>
              <a:rPr lang="de-DE" dirty="0"/>
              <a:t>Setzt auf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stabil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(siehe Email)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Theorie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396</Words>
  <Application>Microsoft Office PowerPoint</Application>
  <PresentationFormat>Bildschirmpräsentation (16:9)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andrena-Folienmaster-16-9</vt:lpstr>
      <vt:lpstr>1_andrena-Folienmaster-16-9</vt:lpstr>
      <vt:lpstr>Icons</vt:lpstr>
      <vt:lpstr>Spring Boot | Spring Data Workshop </vt:lpstr>
      <vt:lpstr>Spring</vt:lpstr>
      <vt:lpstr>Spring Data</vt:lpstr>
      <vt:lpstr>Spring Boot</vt:lpstr>
      <vt:lpstr>Das Beispielprojekt – Explore </vt:lpstr>
      <vt:lpstr>Pause</vt:lpstr>
      <vt:lpstr>Spring Data Theorie</vt:lpstr>
      <vt:lpstr>Event Repository erweiten um Suche</vt:lpstr>
      <vt:lpstr>Integrationstests</vt:lpstr>
      <vt:lpstr>Neues Repository hinzufügen …</vt:lpstr>
      <vt:lpstr>Mittagspause</vt:lpstr>
      <vt:lpstr>Theorie: hypermedia links</vt:lpstr>
      <vt:lpstr>DAO umbauen (mit Links)</vt:lpstr>
      <vt:lpstr>IRL usage</vt:lpstr>
      <vt:lpstr>Extra: Paging + Sorting Repository</vt:lpstr>
      <vt:lpstr>React Beispiel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136</cp:revision>
  <dcterms:created xsi:type="dcterms:W3CDTF">2010-04-12T23:12:02Z</dcterms:created>
  <dcterms:modified xsi:type="dcterms:W3CDTF">2017-04-21T17:40:30Z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