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8"/>
  </p:notesMasterIdLst>
  <p:handoutMasterIdLst>
    <p:handoutMasterId r:id="rId19"/>
  </p:handoutMasterIdLst>
  <p:sldIdLst>
    <p:sldId id="264" r:id="rId6"/>
    <p:sldId id="267" r:id="rId7"/>
    <p:sldId id="266" r:id="rId8"/>
    <p:sldId id="282" r:id="rId9"/>
    <p:sldId id="281" r:id="rId10"/>
    <p:sldId id="270" r:id="rId11"/>
    <p:sldId id="269" r:id="rId12"/>
    <p:sldId id="278" r:id="rId13"/>
    <p:sldId id="283" r:id="rId14"/>
    <p:sldId id="284" r:id="rId15"/>
    <p:sldId id="285" r:id="rId16"/>
    <p:sldId id="280" r:id="rId17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72491" autoAdjust="0"/>
  </p:normalViewPr>
  <p:slideViewPr>
    <p:cSldViewPr snapToGrid="0" snapToObjects="1">
      <p:cViewPr varScale="1">
        <p:scale>
          <a:sx n="83" d="100"/>
          <a:sy n="83" d="100"/>
        </p:scale>
        <p:origin x="1531" y="67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28.09.2017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28.09.2017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xpdays-springWorkshop-client.git" TargetMode="External"/><Relationship Id="rId2" Type="http://schemas.openxmlformats.org/officeDocument/2006/relationships/hyperlink" Target="https://github.com/bonnie-chow/xpdays-springWorkshop.gi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8080/agend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800" dirty="0">
                <a:solidFill>
                  <a:schemeClr val="accent1"/>
                </a:solidFill>
              </a:rPr>
              <a:t>06.10.2017</a:t>
            </a:r>
          </a:p>
          <a:p>
            <a:r>
              <a:rPr lang="de-DE" sz="8800" dirty="0">
                <a:solidFill>
                  <a:schemeClr val="accent1"/>
                </a:solidFill>
              </a:rPr>
              <a:t>Christoph Kurrat</a:t>
            </a:r>
          </a:p>
          <a:p>
            <a:r>
              <a:rPr lang="de-DE" sz="8800" dirty="0">
                <a:solidFill>
                  <a:schemeClr val="accent1"/>
                </a:solidFill>
              </a:rPr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sz="3100" b="1" dirty="0"/>
              <a:t>Spring Boot und Spring Data | Einfache Integrationstests und Schnelle </a:t>
            </a:r>
            <a:r>
              <a:rPr lang="de-DE" sz="3100" b="1" dirty="0" err="1"/>
              <a:t>Featureentwicklung</a:t>
            </a:r>
            <a:br>
              <a:rPr lang="de-DE" b="1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 schreiben!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Test f</a:t>
            </a:r>
            <a:r>
              <a:rPr lang="de-DE" dirty="0" err="1"/>
              <a:t>ür</a:t>
            </a:r>
            <a:r>
              <a:rPr lang="de-DE" dirty="0"/>
              <a:t> die Suche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4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813252"/>
            <a:ext cx="8229600" cy="783696"/>
          </a:xfrm>
        </p:spPr>
        <p:txBody>
          <a:bodyPr>
            <a:noAutofit/>
          </a:bodyPr>
          <a:lstStyle/>
          <a:p>
            <a:pPr algn="ctr"/>
            <a:r>
              <a:rPr lang="de-DE" sz="4000" dirty="0"/>
              <a:t>Danke </a:t>
            </a:r>
            <a:r>
              <a:rPr lang="de-DE" sz="4000" dirty="0">
                <a:sym typeface="Wingdings" panose="05000000000000000000" pitchFamily="2" charset="2"/>
              </a:rPr>
              <a:t></a:t>
            </a:r>
            <a:br>
              <a:rPr lang="de-DE" sz="4000" dirty="0">
                <a:sym typeface="Wingdings" panose="05000000000000000000" pitchFamily="2" charset="2"/>
              </a:rPr>
            </a:b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Fragen?</a:t>
            </a:r>
            <a:endParaRPr lang="en-GB" sz="40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3916218"/>
            <a:ext cx="8229600" cy="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christoph.kurrat</a:t>
            </a:r>
            <a:r>
              <a:rPr lang="en-US" sz="2000" dirty="0">
                <a:solidFill>
                  <a:schemeClr val="accent1"/>
                </a:solidFill>
              </a:rPr>
              <a:t>@andrena.de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bonnie.chow@andrena.de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8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 + </a:t>
            </a:r>
            <a:r>
              <a:rPr lang="de-DE" dirty="0" err="1"/>
              <a:t>Related</a:t>
            </a:r>
            <a:r>
              <a:rPr lang="de-DE" dirty="0"/>
              <a:t> Topics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Hypermedia</a:t>
            </a:r>
          </a:p>
          <a:p>
            <a:r>
              <a:rPr lang="de-DE" dirty="0" err="1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Vereinfacht Infrastruktur-Setup und </a:t>
            </a:r>
            <a:r>
              <a:rPr lang="de-DE" dirty="0" err="1"/>
              <a:t>Resourcenverwaltung</a:t>
            </a:r>
            <a:endParaRPr lang="de-DE" dirty="0"/>
          </a:p>
          <a:p>
            <a:r>
              <a:rPr lang="de-DE" dirty="0"/>
              <a:t>Bietet die Springprojekte als fertige “Starter” Bundles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/>
              <a:t>Convention over Configuration (+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</a:t>
            </a:r>
            <a:r>
              <a:rPr lang="de-DE" i="1" dirty="0"/>
              <a:t>Integrationstests</a:t>
            </a:r>
            <a:r>
              <a:rPr lang="de-DE" dirty="0"/>
              <a:t>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https://github.com/bonnie-chow/xpdays-springWorkshop.git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https://github.com/bonnie-chow/xpdays-springWorkshop-client.git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http://localhost:8080/agenda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Pyramide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FA2F16-7A8E-4172-8A76-296DFB9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704886"/>
            <a:ext cx="4929942" cy="4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 mit Spring Boot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– </a:t>
            </a:r>
            <a:r>
              <a:rPr lang="en-US" dirty="0" err="1"/>
              <a:t>kompletter</a:t>
            </a:r>
            <a:r>
              <a:rPr lang="en-US" dirty="0"/>
              <a:t> Test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echtem</a:t>
            </a:r>
            <a:r>
              <a:rPr lang="en-US" dirty="0"/>
              <a:t> Server</a:t>
            </a:r>
          </a:p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</a:t>
            </a:r>
            <a:r>
              <a:rPr lang="en-US" dirty="0" err="1"/>
              <a:t>DataLayerTest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@</a:t>
            </a:r>
            <a:r>
              <a:rPr lang="en-US" dirty="0" err="1"/>
              <a:t>MockBean</a:t>
            </a:r>
            <a:r>
              <a:rPr lang="en-US" dirty="0"/>
              <a:t> – </a:t>
            </a:r>
            <a:r>
              <a:rPr lang="en-US" dirty="0" err="1"/>
              <a:t>ControllerTest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gemockten</a:t>
            </a:r>
            <a:r>
              <a:rPr lang="en-US" dirty="0"/>
              <a:t> </a:t>
            </a:r>
            <a:r>
              <a:rPr lang="en-US" dirty="0" err="1"/>
              <a:t>Abh</a:t>
            </a:r>
            <a:r>
              <a:rPr lang="de-DE" dirty="0" err="1"/>
              <a:t>ängigkeiten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236127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schemas.microsoft.com/sharepoint/v3/field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337</Words>
  <Application>Microsoft Office PowerPoint</Application>
  <PresentationFormat>Bildschirmpräsentation (16:9)</PresentationFormat>
  <Paragraphs>99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 Spring Boot und Spring Data | Einfache Integrationstests und Schnelle Featureentwicklung  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Test Pyramide</vt:lpstr>
      <vt:lpstr>Integrationstests mit Spring Boot</vt:lpstr>
      <vt:lpstr>Integrationstest schreiben!</vt:lpstr>
      <vt:lpstr>Danke   Fragen?</vt:lpstr>
      <vt:lpstr>Further Reading + Related Topics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169</cp:revision>
  <cp:lastPrinted>2017-05-20T09:33:24Z</cp:lastPrinted>
  <dcterms:created xsi:type="dcterms:W3CDTF">2010-04-12T23:12:02Z</dcterms:created>
  <dcterms:modified xsi:type="dcterms:W3CDTF">2017-09-28T15:24:37Z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