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12"/>
  </p:notesMasterIdLst>
  <p:handoutMasterIdLst>
    <p:handoutMasterId r:id="rId13"/>
  </p:handoutMasterIdLst>
  <p:sldIdLst>
    <p:sldId id="262" r:id="rId6"/>
    <p:sldId id="264" r:id="rId7"/>
    <p:sldId id="263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691" y="7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21.04.2017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21.04.2017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Experts</a:t>
            </a:r>
            <a:r>
              <a:rPr lang="de-DE" baseline="0" dirty="0" smtClean="0"/>
              <a:t> in agile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 smtClean="0"/>
              <a:t>Erste Ebene</a:t>
            </a:r>
          </a:p>
          <a:p>
            <a:pPr lvl="2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icon-sanduh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Icons</a:t>
            </a:r>
            <a:endParaRPr lang="de-DE" dirty="0"/>
          </a:p>
        </p:txBody>
      </p:sp>
      <p:pic>
        <p:nvPicPr>
          <p:cNvPr id="8" name="Bild 7" descr="icon-kalen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" y="2024668"/>
            <a:ext cx="1147012" cy="114701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9" y="2024668"/>
            <a:ext cx="1147012" cy="114701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83" y="2024668"/>
            <a:ext cx="1147012" cy="114701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7" y="2024668"/>
            <a:ext cx="1147012" cy="114701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3" y="2024668"/>
            <a:ext cx="1147012" cy="11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24.05.2017</a:t>
            </a:r>
          </a:p>
          <a:p>
            <a:r>
              <a:rPr lang="de-DE" dirty="0"/>
              <a:t>Christoph Kurrat</a:t>
            </a:r>
          </a:p>
          <a:p>
            <a:r>
              <a:rPr lang="de-DE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Spring/Data/Boot</a:t>
            </a:r>
          </a:p>
          <a:p>
            <a:r>
              <a:rPr lang="de-DE" dirty="0" smtClean="0"/>
              <a:t>Übersicht über </a:t>
            </a:r>
            <a:r>
              <a:rPr lang="de-DE" smtClean="0"/>
              <a:t>das Beispielprojekt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Framework</a:t>
            </a:r>
          </a:p>
          <a:p>
            <a:r>
              <a:rPr lang="de-DE" dirty="0"/>
              <a:t>Setzt auf 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Data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Schnittstelle zu </a:t>
            </a:r>
            <a:r>
              <a:rPr lang="de-DE" dirty="0" err="1"/>
              <a:t>Dbs</a:t>
            </a:r>
            <a:endParaRPr lang="de-DE" dirty="0"/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Boot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</a:t>
            </a:r>
            <a:r>
              <a:rPr lang="de-DE" dirty="0" err="1"/>
              <a:t>starter</a:t>
            </a:r>
            <a:r>
              <a:rPr lang="de-DE" dirty="0"/>
              <a:t>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endParaRPr lang="en-US" dirty="0"/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</a:t>
            </a:r>
            <a:r>
              <a:rPr lang="de-DE" dirty="0" smtClean="0"/>
              <a:t>enthalten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108</Words>
  <Application>Microsoft Office PowerPoint</Application>
  <PresentationFormat>Bildschirmpräsentation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andrena-Folienmaster-16-9</vt:lpstr>
      <vt:lpstr>1_andrena-Folienmaster-16-9</vt:lpstr>
      <vt:lpstr>Icons</vt:lpstr>
      <vt:lpstr>Spring Boot | Spring Data Workshop </vt:lpstr>
      <vt:lpstr>Agenda</vt:lpstr>
      <vt:lpstr>Spring</vt:lpstr>
      <vt:lpstr>Spring Data</vt:lpstr>
      <vt:lpstr>Spring Boot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Christoph Kurrat</cp:lastModifiedBy>
  <cp:revision>121</cp:revision>
  <dcterms:created xsi:type="dcterms:W3CDTF">2010-04-12T23:12:02Z</dcterms:created>
  <dcterms:modified xsi:type="dcterms:W3CDTF">2017-04-21T10:11:06Z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