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1" r:id="rId5"/>
  </p:sldMasterIdLst>
  <p:notesMasterIdLst>
    <p:notesMasterId r:id="rId24"/>
  </p:notesMasterIdLst>
  <p:handoutMasterIdLst>
    <p:handoutMasterId r:id="rId25"/>
  </p:handoutMasterIdLst>
  <p:sldIdLst>
    <p:sldId id="262" r:id="rId6"/>
    <p:sldId id="264" r:id="rId7"/>
    <p:sldId id="265" r:id="rId8"/>
    <p:sldId id="266" r:id="rId9"/>
    <p:sldId id="267" r:id="rId10"/>
    <p:sldId id="268" r:id="rId11"/>
    <p:sldId id="279" r:id="rId12"/>
    <p:sldId id="270" r:id="rId13"/>
    <p:sldId id="269" r:id="rId14"/>
    <p:sldId id="278" r:id="rId15"/>
    <p:sldId id="272" r:id="rId16"/>
    <p:sldId id="274" r:id="rId17"/>
    <p:sldId id="271" r:id="rId18"/>
    <p:sldId id="275" r:id="rId19"/>
    <p:sldId id="273" r:id="rId20"/>
    <p:sldId id="277" r:id="rId21"/>
    <p:sldId id="276" r:id="rId22"/>
    <p:sldId id="280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6">
          <p15:clr>
            <a:srgbClr val="A4A3A4"/>
          </p15:clr>
        </p15:guide>
        <p15:guide id="2" pos="1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2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787" y="82"/>
      </p:cViewPr>
      <p:guideLst>
        <p:guide orient="horz" pos="3146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9EC12-32BB-B84B-964B-77CD8A6EA5B5}" type="datetimeFigureOut">
              <a:rPr lang="de-DE" smtClean="0"/>
              <a:t>23.04.2017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26C69-A43E-464C-A0C5-EFFEE1CB17E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D8CEF-220A-EC43-8099-BAE7D65DBE3D}" type="datetimeFigureOut">
              <a:rPr lang="de-DE" smtClean="0"/>
              <a:t>23.04.2017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FCDCF-7A11-A043-9155-2050B044F5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8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82539"/>
            <a:ext cx="8231187" cy="45079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4" name="Titel 17"/>
          <p:cNvSpPr>
            <a:spLocks noGrp="1"/>
          </p:cNvSpPr>
          <p:nvPr>
            <p:ph type="title"/>
          </p:nvPr>
        </p:nvSpPr>
        <p:spPr>
          <a:xfrm>
            <a:off x="457200" y="1513825"/>
            <a:ext cx="8229600" cy="783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Experts</a:t>
            </a:r>
            <a:r>
              <a:rPr lang="de-DE" baseline="0" dirty="0"/>
              <a:t> in agile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6782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83874" y="640234"/>
            <a:ext cx="546891" cy="498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697180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_Sandu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739771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83" y="640234"/>
            <a:ext cx="573506" cy="5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29145" y="2053426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27189"/>
            <a:ext cx="8368626" cy="2479761"/>
          </a:xfrm>
        </p:spPr>
        <p:txBody>
          <a:bodyPr/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/>
          </p:nvPr>
        </p:nvSpPr>
        <p:spPr>
          <a:xfrm>
            <a:off x="458574" y="1855775"/>
            <a:ext cx="8367252" cy="46455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48387"/>
            <a:ext cx="8368626" cy="275856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" indent="-342900">
              <a:buFont typeface="+mj-lt"/>
              <a:buAutoNum type="arabicPeriod"/>
              <a:defRPr/>
            </a:lvl2pPr>
            <a:lvl3pPr marL="114300" indent="-342900">
              <a:buFont typeface="+mj-lt"/>
              <a:buAutoNum type="arabicPeriod"/>
              <a:defRPr/>
            </a:lvl3pPr>
            <a:lvl4pPr marL="114300" indent="-342900">
              <a:buFont typeface="+mj-lt"/>
              <a:buAutoNum type="arabicPeriod"/>
              <a:defRPr/>
            </a:lvl4pPr>
            <a:lvl5pPr marL="114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ischenüberschrif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574" y="1970860"/>
            <a:ext cx="8228226" cy="278649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8228226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05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648200" y="1423930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3768811"/>
            <a:ext cx="8229600" cy="947351"/>
          </a:xfrm>
          <a:ln>
            <a:noFill/>
          </a:ln>
        </p:spPr>
        <p:txBody>
          <a:bodyPr/>
          <a:lstStyle>
            <a:lvl1pPr marL="0" indent="0">
              <a:buFont typeface="Arial"/>
              <a:buNone/>
              <a:defRPr sz="2200"/>
            </a:lvl1pPr>
            <a:lvl2pPr marL="0" indent="0" algn="l">
              <a:buFont typeface="+mj-lt"/>
              <a:buNone/>
              <a:defRPr sz="1800"/>
            </a:lvl2pPr>
            <a:lvl3pPr marL="914400" indent="0">
              <a:buNone/>
              <a:defRPr sz="2000"/>
            </a:lvl3pPr>
            <a:lvl4pPr marL="0" indent="0" algn="l">
              <a:buFont typeface="+mj-lt"/>
              <a:buNone/>
              <a:defRPr sz="2000"/>
            </a:lvl4pPr>
            <a:lvl5pPr marL="0" indent="0" algn="l">
              <a:buFont typeface="+mj-lt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5082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797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172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56" r:id="rId2"/>
    <p:sldLayoutId id="2147493479" r:id="rId3"/>
    <p:sldLayoutId id="2147493470" r:id="rId4"/>
    <p:sldLayoutId id="2147493469" r:id="rId5"/>
    <p:sldLayoutId id="2147493467" r:id="rId6"/>
    <p:sldLayoutId id="2147493460" r:id="rId7"/>
    <p:sldLayoutId id="2147493483" r:id="rId8"/>
    <p:sldLayoutId id="2147493462" r:id="rId9"/>
    <p:sldLayoutId id="2147493464" r:id="rId10"/>
    <p:sldLayoutId id="2147493484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8" y="1"/>
            <a:ext cx="9099864" cy="51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90/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icon-sanduhr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 b="4493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Icons</a:t>
            </a:r>
          </a:p>
        </p:txBody>
      </p:sp>
      <p:pic>
        <p:nvPicPr>
          <p:cNvPr id="8" name="Bild 7" descr="icon-kalen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5" y="2024668"/>
            <a:ext cx="1147012" cy="114701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89" y="2024668"/>
            <a:ext cx="1147012" cy="1147012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83" y="2024668"/>
            <a:ext cx="1147012" cy="114701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77" y="2024668"/>
            <a:ext cx="1147012" cy="1147012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73" y="2024668"/>
            <a:ext cx="1147012" cy="11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5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Integrationstests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Anschauen mit komplettem Beispiel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4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Repository hinzufügen …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Query: Anzahl alle Speakers von Firma X berechnen</a:t>
            </a:r>
          </a:p>
          <a:p>
            <a:r>
              <a:rPr lang="de-DE" dirty="0"/>
              <a:t>Native Query: Liste von alle eindeutige Firmen</a:t>
            </a:r>
          </a:p>
        </p:txBody>
      </p:sp>
    </p:spTree>
    <p:extLst>
      <p:ext uri="{BB962C8B-B14F-4D97-AF65-F5344CB8AC3E}">
        <p14:creationId xmlns:p14="http://schemas.microsoft.com/office/powerpoint/2010/main" val="203376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Mittagspause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64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</a:t>
            </a:r>
            <a:r>
              <a:rPr lang="de-DE" dirty="0" err="1"/>
              <a:t>hypermedia</a:t>
            </a:r>
            <a:r>
              <a:rPr lang="de-DE" dirty="0"/>
              <a:t> links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– Navigation und Struktur</a:t>
            </a:r>
          </a:p>
          <a:p>
            <a:r>
              <a:rPr lang="de-DE" dirty="0"/>
              <a:t>REST via HAL Browser</a:t>
            </a:r>
          </a:p>
          <a:p>
            <a:r>
              <a:rPr lang="de-DE" dirty="0"/>
              <a:t>REST via Postman, </a:t>
            </a:r>
            <a:r>
              <a:rPr lang="de-DE" dirty="0" err="1"/>
              <a:t>associate</a:t>
            </a:r>
            <a:r>
              <a:rPr lang="de-DE" dirty="0"/>
              <a:t> Event </a:t>
            </a:r>
            <a:r>
              <a:rPr lang="de-DE" dirty="0" err="1"/>
              <a:t>with</a:t>
            </a:r>
            <a:r>
              <a:rPr lang="de-DE" dirty="0"/>
              <a:t> Speaker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54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DAO umbauen (mit Links)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4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5 min</a:t>
            </a:r>
            <a:endParaRPr lang="en-GB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IRL </a:t>
            </a:r>
            <a:r>
              <a:rPr lang="de-DE" dirty="0" err="1"/>
              <a:t>usage</a:t>
            </a:r>
            <a:r>
              <a:rPr lang="de-DE" dirty="0"/>
              <a:t> – </a:t>
            </a:r>
            <a:r>
              <a:rPr lang="de-DE" dirty="0" err="1"/>
              <a:t>flipchart</a:t>
            </a:r>
            <a:r>
              <a:rPr lang="de-DE" dirty="0"/>
              <a:t>, interaktives </a:t>
            </a:r>
            <a:r>
              <a:rPr lang="de-DE" dirty="0" err="1"/>
              <a:t>session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vorteile</a:t>
            </a:r>
            <a:r>
              <a:rPr lang="de-DE" dirty="0"/>
              <a:t> von Spring Data?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Kleine/große Projekte – wenig Setup nötig. Large-</a:t>
            </a:r>
            <a:r>
              <a:rPr lang="de-DE" dirty="0" err="1"/>
              <a:t>scale</a:t>
            </a:r>
            <a:r>
              <a:rPr lang="de-DE" dirty="0"/>
              <a:t>, large-team </a:t>
            </a:r>
            <a:r>
              <a:rPr lang="de-DE" dirty="0" err="1"/>
              <a:t>Jave</a:t>
            </a:r>
            <a:r>
              <a:rPr lang="de-DE" dirty="0"/>
              <a:t> EE </a:t>
            </a:r>
            <a:r>
              <a:rPr lang="de-DE" dirty="0" err="1"/>
              <a:t>dev</a:t>
            </a:r>
            <a:endParaRPr lang="de-DE" dirty="0"/>
          </a:p>
          <a:p>
            <a:r>
              <a:rPr lang="de-DE" dirty="0"/>
              <a:t>Schnell!</a:t>
            </a:r>
          </a:p>
          <a:p>
            <a:r>
              <a:rPr lang="de-DE" dirty="0"/>
              <a:t>Kundenprojekte … </a:t>
            </a:r>
            <a:r>
              <a:rPr lang="de-DE" dirty="0" err="1"/>
              <a:t>beispiele</a:t>
            </a:r>
            <a:r>
              <a:rPr lang="de-DE" dirty="0"/>
              <a:t> mit SAP REST </a:t>
            </a:r>
            <a:r>
              <a:rPr lang="de-DE" dirty="0" err="1"/>
              <a:t>service</a:t>
            </a:r>
            <a:r>
              <a:rPr lang="de-DE" dirty="0"/>
              <a:t>,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service</a:t>
            </a:r>
            <a:endParaRPr lang="de-DE" dirty="0"/>
          </a:p>
          <a:p>
            <a:r>
              <a:rPr lang="de-DE" dirty="0" err="1"/>
              <a:t>Microservices</a:t>
            </a:r>
            <a:r>
              <a:rPr lang="de-DE" dirty="0"/>
              <a:t> – unabhängig, entkoppelte Komponenten</a:t>
            </a:r>
          </a:p>
          <a:p>
            <a:r>
              <a:rPr lang="de-DE" dirty="0"/>
              <a:t>Standard </a:t>
            </a:r>
            <a:r>
              <a:rPr lang="de-DE" dirty="0" err="1"/>
              <a:t>conventions</a:t>
            </a:r>
            <a:r>
              <a:rPr lang="de-DE" dirty="0"/>
              <a:t> aber trotzdem möglich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implementierungen</a:t>
            </a:r>
            <a:r>
              <a:rPr lang="de-DE" dirty="0"/>
              <a:t> zu schreiben</a:t>
            </a:r>
          </a:p>
          <a:p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0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Extra: </a:t>
            </a:r>
            <a:r>
              <a:rPr lang="de-DE" dirty="0" err="1"/>
              <a:t>Paging</a:t>
            </a:r>
            <a:r>
              <a:rPr lang="de-DE" dirty="0"/>
              <a:t> + </a:t>
            </a:r>
            <a:r>
              <a:rPr lang="de-DE" dirty="0" err="1"/>
              <a:t>Sorting</a:t>
            </a:r>
            <a:r>
              <a:rPr lang="de-DE" dirty="0"/>
              <a:t> Repository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PagingAndSortingRepository</a:t>
            </a:r>
            <a:r>
              <a:rPr lang="de-DE" dirty="0"/>
              <a:t> verwenden (statt </a:t>
            </a:r>
            <a:r>
              <a:rPr lang="de-DE" dirty="0" err="1"/>
              <a:t>CRUDRepository</a:t>
            </a:r>
            <a:r>
              <a:rPr lang="de-DE" dirty="0"/>
              <a:t>)</a:t>
            </a:r>
          </a:p>
          <a:p>
            <a:r>
              <a:rPr lang="de-DE" dirty="0"/>
              <a:t>In HAL Browser anschauen …</a:t>
            </a:r>
          </a:p>
          <a:p>
            <a:r>
              <a:rPr lang="de-DE" dirty="0"/>
              <a:t>Oder …</a:t>
            </a:r>
          </a:p>
          <a:p>
            <a:endParaRPr lang="de-DE" dirty="0"/>
          </a:p>
          <a:p>
            <a:r>
              <a:rPr lang="de-DE" dirty="0"/>
              <a:t>DAO Implementierung erweitern</a:t>
            </a:r>
          </a:p>
          <a:p>
            <a:r>
              <a:rPr lang="de-DE" dirty="0"/>
              <a:t>UI erweitern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59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Beispiel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Unterschied, SPA, direkte REST Aufrufe</a:t>
            </a:r>
          </a:p>
          <a:p>
            <a:r>
              <a:rPr lang="de-DE" dirty="0"/>
              <a:t>Flipchart Erklärung</a:t>
            </a:r>
          </a:p>
          <a:p>
            <a:r>
              <a:rPr lang="de-DE" dirty="0"/>
              <a:t>Selber auschecken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469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Reading, Resources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Spring Data, O</a:t>
            </a:r>
            <a:r>
              <a:rPr lang="en-US" dirty="0"/>
              <a:t>’Reilly</a:t>
            </a:r>
            <a:endParaRPr lang="de-DE" dirty="0"/>
          </a:p>
          <a:p>
            <a:r>
              <a:rPr lang="de-DE" dirty="0"/>
              <a:t>Tutorials von Spring</a:t>
            </a:r>
          </a:p>
          <a:p>
            <a:r>
              <a:rPr lang="de-DE" dirty="0"/>
              <a:t>Spring Data-</a:t>
            </a:r>
            <a:r>
              <a:rPr lang="de-DE" dirty="0" err="1"/>
              <a:t>ReactJS</a:t>
            </a:r>
            <a:r>
              <a:rPr lang="de-DE" dirty="0"/>
              <a:t> Tutorial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4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7200" dirty="0"/>
              <a:t>24.05.2017</a:t>
            </a:r>
          </a:p>
          <a:p>
            <a:r>
              <a:rPr lang="de-DE" sz="7200" dirty="0"/>
              <a:t>Christoph Kurrat</a:t>
            </a:r>
          </a:p>
          <a:p>
            <a:r>
              <a:rPr lang="de-DE" sz="7200" dirty="0"/>
              <a:t>Dr. Bonnie Chow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| Spring Data Workshop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793163" y="180975"/>
            <a:ext cx="350837" cy="15557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69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Framework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de-DE" dirty="0"/>
              <a:t>Inversion </a:t>
            </a:r>
            <a:r>
              <a:rPr lang="de-DE" dirty="0" err="1"/>
              <a:t>of</a:t>
            </a:r>
            <a:r>
              <a:rPr lang="de-DE" dirty="0"/>
              <a:t> Control „ Framework für Java </a:t>
            </a:r>
          </a:p>
          <a:p>
            <a:r>
              <a:rPr lang="de-DE" dirty="0"/>
              <a:t>Setzt auf </a:t>
            </a:r>
            <a:r>
              <a:rPr lang="en-US" dirty="0"/>
              <a:t>“</a:t>
            </a:r>
            <a:r>
              <a:rPr lang="de-DE" dirty="0" err="1"/>
              <a:t>Convention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„</a:t>
            </a:r>
          </a:p>
          <a:p>
            <a:r>
              <a:rPr lang="de-DE" dirty="0"/>
              <a:t>Vereinfacht die Infrastruktur-Setup und </a:t>
            </a:r>
            <a:r>
              <a:rPr lang="de-DE" dirty="0" err="1"/>
              <a:t>Resourceverwaltung</a:t>
            </a:r>
            <a:endParaRPr lang="de-DE" dirty="0"/>
          </a:p>
          <a:p>
            <a:r>
              <a:rPr lang="de-DE" dirty="0"/>
              <a:t>Viel Unterstützung für Datenbankzugriff 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96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Bietet Schnittstelle zu DBs</a:t>
            </a:r>
          </a:p>
          <a:p>
            <a:pPr lvl="1"/>
            <a:r>
              <a:rPr lang="de-DE" dirty="0"/>
              <a:t>Keine </a:t>
            </a:r>
            <a:r>
              <a:rPr lang="de-DE" dirty="0" err="1"/>
              <a:t>Queries</a:t>
            </a:r>
            <a:r>
              <a:rPr lang="de-DE" dirty="0"/>
              <a:t> mehr schreiben müssen</a:t>
            </a:r>
          </a:p>
          <a:p>
            <a:r>
              <a:rPr lang="de-DE" dirty="0"/>
              <a:t>Unterstützt viele DBMS (SQL + </a:t>
            </a:r>
            <a:r>
              <a:rPr lang="de-DE" dirty="0" err="1"/>
              <a:t>NoSQL</a:t>
            </a:r>
            <a:r>
              <a:rPr lang="de-DE" dirty="0"/>
              <a:t>)</a:t>
            </a:r>
          </a:p>
          <a:p>
            <a:r>
              <a:rPr lang="de-DE" dirty="0"/>
              <a:t>Bietet diese Schnittstellen als REST-</a:t>
            </a:r>
            <a:r>
              <a:rPr lang="de-DE" dirty="0" err="1"/>
              <a:t>Resourcen</a:t>
            </a:r>
            <a:endParaRPr lang="de-DE" dirty="0"/>
          </a:p>
          <a:p>
            <a:pPr lvl="1"/>
            <a:r>
              <a:rPr lang="de-DE" dirty="0"/>
              <a:t>Weniger / kein </a:t>
            </a:r>
            <a:r>
              <a:rPr lang="de-DE" dirty="0" err="1"/>
              <a:t>Boilerplatecode</a:t>
            </a:r>
            <a:r>
              <a:rPr lang="de-DE" dirty="0"/>
              <a:t> mehr</a:t>
            </a:r>
          </a:p>
          <a:p>
            <a:pPr lvl="1"/>
            <a:r>
              <a:rPr lang="de-DE" dirty="0"/>
              <a:t>Ideal für Single Page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HAL-Browser</a:t>
            </a:r>
          </a:p>
          <a:p>
            <a:r>
              <a:rPr lang="de-DE" dirty="0"/>
              <a:t>Ist stabil </a:t>
            </a:r>
          </a:p>
          <a:p>
            <a:r>
              <a:rPr lang="de-DE" dirty="0"/>
              <a:t>Ist anpassbar</a:t>
            </a:r>
          </a:p>
        </p:txBody>
      </p:sp>
    </p:spTree>
    <p:extLst>
      <p:ext uri="{BB962C8B-B14F-4D97-AF65-F5344CB8AC3E}">
        <p14:creationId xmlns:p14="http://schemas.microsoft.com/office/powerpoint/2010/main" val="324946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Bietet die Springprojekte als fertige “Starter” </a:t>
            </a:r>
            <a:r>
              <a:rPr lang="de-DE" dirty="0" err="1"/>
              <a:t>bundles</a:t>
            </a:r>
            <a:r>
              <a:rPr lang="de-DE" dirty="0"/>
              <a:t> an, z.B. als </a:t>
            </a:r>
            <a:r>
              <a:rPr lang="de-DE" dirty="0" err="1"/>
              <a:t>Maven</a:t>
            </a:r>
            <a:r>
              <a:rPr lang="de-DE" dirty="0"/>
              <a:t> Artefakte</a:t>
            </a:r>
          </a:p>
          <a:p>
            <a:r>
              <a:rPr lang="en-US" dirty="0" err="1"/>
              <a:t>Treibt</a:t>
            </a:r>
            <a:r>
              <a:rPr lang="en-US" dirty="0"/>
              <a:t> Convention over Configuration </a:t>
            </a:r>
            <a:r>
              <a:rPr lang="en-US" dirty="0" err="1"/>
              <a:t>weiter</a:t>
            </a:r>
            <a:r>
              <a:rPr lang="en-US" dirty="0"/>
              <a:t> (+  und -)</a:t>
            </a:r>
          </a:p>
          <a:p>
            <a:r>
              <a:rPr lang="de-DE" dirty="0"/>
              <a:t>Generiert “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jars</a:t>
            </a:r>
            <a:r>
              <a:rPr lang="de-DE" dirty="0"/>
              <a:t>” die sämtliche Abhängigkeiten + einen </a:t>
            </a:r>
            <a:r>
              <a:rPr lang="de-DE" dirty="0" err="1"/>
              <a:t>Applicationserver</a:t>
            </a:r>
            <a:r>
              <a:rPr lang="de-DE" dirty="0"/>
              <a:t> enthalten</a:t>
            </a:r>
          </a:p>
          <a:p>
            <a:r>
              <a:rPr lang="de-DE" dirty="0"/>
              <a:t>einfache und aussagekräftige Integrationstests mit spring-boot-test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87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–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Projekt von GitHub auschecken (siehe Email)</a:t>
            </a:r>
          </a:p>
          <a:p>
            <a:r>
              <a:rPr lang="de-DE" dirty="0" err="1"/>
              <a:t>mvn</a:t>
            </a:r>
            <a:r>
              <a:rPr lang="de-DE" dirty="0"/>
              <a:t> clean </a:t>
            </a:r>
            <a:r>
              <a:rPr lang="de-DE" dirty="0" err="1"/>
              <a:t>install</a:t>
            </a:r>
            <a:endParaRPr lang="de-DE" dirty="0"/>
          </a:p>
          <a:p>
            <a:r>
              <a:rPr lang="de-DE" dirty="0">
                <a:hlinkClick r:id="rId2"/>
              </a:rPr>
              <a:t>http://localhost:8090/</a:t>
            </a:r>
            <a:r>
              <a:rPr lang="de-DE" dirty="0"/>
              <a:t>  =&gt; HAL Browser</a:t>
            </a:r>
          </a:p>
          <a:p>
            <a:r>
              <a:rPr lang="de-DE" dirty="0"/>
              <a:t>http://localhost:8090/agenda</a:t>
            </a:r>
          </a:p>
        </p:txBody>
      </p:sp>
    </p:spTree>
    <p:extLst>
      <p:ext uri="{BB962C8B-B14F-4D97-AF65-F5344CB8AC3E}">
        <p14:creationId xmlns:p14="http://schemas.microsoft.com/office/powerpoint/2010/main" val="189947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Pause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73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 Theorie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Query </a:t>
            </a:r>
            <a:r>
              <a:rPr lang="de-DE" dirty="0" err="1"/>
              <a:t>syntax</a:t>
            </a:r>
            <a:r>
              <a:rPr lang="de-DE" dirty="0"/>
              <a:t> (IDE Unterstützung, </a:t>
            </a:r>
            <a:r>
              <a:rPr lang="de-DE" dirty="0" err="1"/>
              <a:t>IntelliJ</a:t>
            </a:r>
            <a:r>
              <a:rPr lang="de-DE" dirty="0"/>
              <a:t>, )</a:t>
            </a:r>
          </a:p>
          <a:p>
            <a:r>
              <a:rPr lang="de-DE" dirty="0" err="1"/>
              <a:t>Repositories</a:t>
            </a:r>
            <a:r>
              <a:rPr lang="de-DE" dirty="0"/>
              <a:t> (CRUD, </a:t>
            </a:r>
            <a:r>
              <a:rPr lang="de-DE" dirty="0" err="1"/>
              <a:t>PagingAndSorting</a:t>
            </a:r>
            <a:r>
              <a:rPr lang="de-DE" dirty="0"/>
              <a:t> …)</a:t>
            </a:r>
          </a:p>
          <a:p>
            <a:r>
              <a:rPr lang="de-DE" dirty="0"/>
              <a:t>Request </a:t>
            </a:r>
            <a:r>
              <a:rPr lang="de-DE" dirty="0" err="1"/>
              <a:t>params</a:t>
            </a:r>
            <a:endParaRPr lang="de-DE" dirty="0"/>
          </a:p>
          <a:p>
            <a:r>
              <a:rPr lang="de-DE" dirty="0"/>
              <a:t>Native </a:t>
            </a:r>
            <a:r>
              <a:rPr lang="de-DE" dirty="0" err="1"/>
              <a:t>Queries</a:t>
            </a: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25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 Repository </a:t>
            </a:r>
            <a:r>
              <a:rPr lang="de-DE" dirty="0" err="1"/>
              <a:t>erweiten</a:t>
            </a:r>
            <a:r>
              <a:rPr lang="de-DE" dirty="0"/>
              <a:t> um Suche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(danach HAL Browser zeigen, neue </a:t>
            </a:r>
            <a:r>
              <a:rPr lang="de-DE" dirty="0" err="1"/>
              <a:t>Queries</a:t>
            </a:r>
            <a:r>
              <a:rPr lang="de-DE" dirty="0"/>
              <a:t> da)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88125"/>
      </p:ext>
    </p:extLst>
  </p:cSld>
  <p:clrMapOvr>
    <a:masterClrMapping/>
  </p:clrMapOvr>
</p:sld>
</file>

<file path=ppt/theme/theme1.xml><?xml version="1.0" encoding="utf-8"?>
<a:theme xmlns:a="http://schemas.openxmlformats.org/drawingml/2006/main" name="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sharepoint/v3/field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482</Words>
  <Application>Microsoft Office PowerPoint</Application>
  <PresentationFormat>Bildschirmpräsentation (16:9)</PresentationFormat>
  <Paragraphs>118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Wingdings</vt:lpstr>
      <vt:lpstr>andrena-Folienmaster-16-9</vt:lpstr>
      <vt:lpstr>1_andrena-Folienmaster-16-9</vt:lpstr>
      <vt:lpstr>Icons</vt:lpstr>
      <vt:lpstr>Spring Boot | Spring Data Workshop </vt:lpstr>
      <vt:lpstr>Spring Framework</vt:lpstr>
      <vt:lpstr>Spring Data</vt:lpstr>
      <vt:lpstr>Spring Boot</vt:lpstr>
      <vt:lpstr>Das Beispielprojekt – Explore </vt:lpstr>
      <vt:lpstr>Pause</vt:lpstr>
      <vt:lpstr>Spring Data Theorie</vt:lpstr>
      <vt:lpstr>Event Repository erweiten um Suche</vt:lpstr>
      <vt:lpstr>Integrationstests</vt:lpstr>
      <vt:lpstr>Neues Repository hinzufügen …</vt:lpstr>
      <vt:lpstr>Mittagspause</vt:lpstr>
      <vt:lpstr>Theorie: hypermedia links</vt:lpstr>
      <vt:lpstr>DAO umbauen (mit Links)</vt:lpstr>
      <vt:lpstr>IRL usage – flipchart, interaktives session</vt:lpstr>
      <vt:lpstr>Extra: Paging + Sorting Repository</vt:lpstr>
      <vt:lpstr>React Beispiel</vt:lpstr>
      <vt:lpstr>Further Reading, Resources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creator>Diana</dc:creator>
  <cp:lastModifiedBy>Bonnie Chow</cp:lastModifiedBy>
  <cp:revision>143</cp:revision>
  <dcterms:created xsi:type="dcterms:W3CDTF">2010-04-12T23:12:02Z</dcterms:created>
  <dcterms:modified xsi:type="dcterms:W3CDTF">2017-04-23T20:52:07Z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