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16"/>
  </p:notesMasterIdLst>
  <p:handoutMasterIdLst>
    <p:handoutMasterId r:id="rId17"/>
  </p:handoutMasterIdLst>
  <p:sldIdLst>
    <p:sldId id="264" r:id="rId6"/>
    <p:sldId id="265" r:id="rId7"/>
    <p:sldId id="267" r:id="rId8"/>
    <p:sldId id="266" r:id="rId9"/>
    <p:sldId id="282" r:id="rId10"/>
    <p:sldId id="281" r:id="rId11"/>
    <p:sldId id="270" r:id="rId12"/>
    <p:sldId id="269" r:id="rId13"/>
    <p:sldId id="278" r:id="rId14"/>
    <p:sldId id="280" r:id="rId15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72491" autoAdjust="0"/>
  </p:normalViewPr>
  <p:slideViewPr>
    <p:cSldViewPr snapToGrid="0" snapToObjects="1">
      <p:cViewPr varScale="1">
        <p:scale>
          <a:sx n="80" d="100"/>
          <a:sy n="80" d="100"/>
        </p:scale>
        <p:origin x="1109" y="53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15.09.2017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15.09.2017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  <a:p>
            <a:r>
              <a:rPr lang="de-DE" dirty="0"/>
              <a:t>Einstieg über </a:t>
            </a:r>
            <a:r>
              <a:rPr lang="de-DE" dirty="0" err="1"/>
              <a:t>pom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Hinweis: auf </a:t>
            </a:r>
            <a:r>
              <a:rPr lang="de-DE" dirty="0" err="1"/>
              <a:t>Stacktrace</a:t>
            </a:r>
            <a:r>
              <a:rPr lang="de-DE" dirty="0"/>
              <a:t> achten =&gt; Fehlertipps darin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9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gierke/spring-restbucks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nnie-chow/springBoot-springData-client.git" TargetMode="External"/><Relationship Id="rId2" Type="http://schemas.openxmlformats.org/officeDocument/2006/relationships/hyperlink" Target="https://github.com/bonnie-chow/springBoot-springData.git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ocalhost:8090/agend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06.10.2017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r>
              <a:rPr lang="de-DE" b="1" dirty="0"/>
              <a:t>Spring Boot und Spring Data | Einfache Integrationstests und Schnelle </a:t>
            </a:r>
            <a:r>
              <a:rPr lang="de-DE" b="1" dirty="0" err="1"/>
              <a:t>Featureentwicklung</a:t>
            </a:r>
            <a:br>
              <a:rPr lang="de-DE" b="1" dirty="0"/>
            </a:b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 + </a:t>
            </a:r>
            <a:r>
              <a:rPr lang="de-DE" dirty="0" err="1"/>
              <a:t>Related</a:t>
            </a:r>
            <a:r>
              <a:rPr lang="de-DE" dirty="0"/>
              <a:t> Topics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Hypermedia</a:t>
            </a:r>
          </a:p>
          <a:p>
            <a:r>
              <a:rPr lang="de-DE" dirty="0" err="1"/>
              <a:t>MockMVC</a:t>
            </a:r>
            <a:endParaRPr lang="de-DE" dirty="0"/>
          </a:p>
          <a:p>
            <a:r>
              <a:rPr lang="de-DE" dirty="0" err="1"/>
              <a:t>RestBucks</a:t>
            </a:r>
            <a:r>
              <a:rPr lang="de-DE" dirty="0"/>
              <a:t> Store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hlinkClick r:id="rId2"/>
              </a:rPr>
              <a:t>https://github.com/olivergierke/spring-restbucks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Control“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r>
              <a:rPr lang="de-DE" dirty="0" err="1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 ************** LINKS ANPASSEN</a:t>
            </a:r>
            <a:br>
              <a:rPr lang="de-DE" dirty="0"/>
            </a:br>
            <a:r>
              <a:rPr lang="de-DE" dirty="0">
                <a:hlinkClick r:id="rId2"/>
              </a:rPr>
              <a:t>https://github.com/bonnie-chow/springBoot-springData.git</a:t>
            </a:r>
            <a:br>
              <a:rPr lang="de-DE" dirty="0"/>
            </a:br>
            <a:r>
              <a:rPr lang="de-DE" dirty="0">
                <a:hlinkClick r:id="rId3"/>
              </a:rPr>
              <a:t>https://github.com/bonnie-chow/springBoot-springData-client.git</a:t>
            </a:r>
            <a:endParaRPr lang="de-DE" dirty="0"/>
          </a:p>
          <a:p>
            <a:r>
              <a:rPr lang="de-DE" dirty="0" err="1"/>
              <a:t>mvnw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4"/>
              </a:rPr>
              <a:t>http://localhost:8090/agenda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https://docs.spring.io/spring-data/jpa/docs/current/reference/html</a:t>
            </a:r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erweitern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um Suche anhand Titel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Suchseite reparieren!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………………………???</a:t>
            </a:r>
          </a:p>
          <a:p>
            <a:r>
              <a:rPr lang="de-DE" dirty="0"/>
              <a:t>Test Pyramide</a:t>
            </a:r>
          </a:p>
          <a:p>
            <a:r>
              <a:rPr lang="de-DE" dirty="0"/>
              <a:t>Warum gut</a:t>
            </a:r>
          </a:p>
          <a:p>
            <a:r>
              <a:rPr lang="de-DE" dirty="0"/>
              <a:t>Was 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311</Words>
  <Application>Microsoft Office PowerPoint</Application>
  <PresentationFormat>Bildschirmpräsentation (16:9)</PresentationFormat>
  <Paragraphs>89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andrena-Folienmaster-16-9</vt:lpstr>
      <vt:lpstr>1_andrena-Folienmaster-16-9</vt:lpstr>
      <vt:lpstr> Spring Boot und Spring Data | Einfache Integrationstests und Schnelle Featureentwicklung 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erweitern</vt:lpstr>
      <vt:lpstr>Integrationstests</vt:lpstr>
      <vt:lpstr>Further Reading + Related Topics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161</cp:revision>
  <cp:lastPrinted>2017-05-20T09:33:24Z</cp:lastPrinted>
  <dcterms:created xsi:type="dcterms:W3CDTF">2010-04-12T23:12:02Z</dcterms:created>
  <dcterms:modified xsi:type="dcterms:W3CDTF">2017-09-15T15:54:15Z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