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9"/>
  </p:notesMasterIdLst>
  <p:handoutMasterIdLst>
    <p:handoutMasterId r:id="rId20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78" r:id="rId15"/>
    <p:sldId id="271" r:id="rId16"/>
    <p:sldId id="275" r:id="rId17"/>
    <p:sldId id="280" r:id="rId18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787" y="8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20.05.2017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20.05.2017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Anschauen mit komplettem Beispiel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err="1"/>
              <a:t>hypermedia</a:t>
            </a:r>
            <a:r>
              <a:rPr lang="de-DE" dirty="0"/>
              <a:t> links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DAO umbauen (mit Links)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Spring Data-</a:t>
            </a:r>
            <a:r>
              <a:rPr lang="de-DE" dirty="0" err="1"/>
              <a:t>ReactJS</a:t>
            </a:r>
            <a:r>
              <a:rPr lang="de-DE" dirty="0"/>
              <a:t> Tutorial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„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</a:p>
          <a:p>
            <a:r>
              <a:rPr lang="de-DE" dirty="0" err="1"/>
              <a:t>mvn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2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/>
              <a:t>http://localhost:8090/agenda</a:t>
            </a:r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Documentation</a:t>
            </a:r>
            <a:r>
              <a:rPr lang="de-DE" dirty="0"/>
              <a:t>: http://docs.spring.io/spring-data/rest/docs/current/reference/html/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</a:t>
            </a:r>
            <a:r>
              <a:rPr lang="de-DE" dirty="0" err="1"/>
              <a:t>erweiten</a:t>
            </a:r>
            <a:r>
              <a:rPr lang="de-DE" dirty="0"/>
              <a:t> um Suche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Query: Anzahl alle Speakers von Firma X berechnen</a:t>
            </a:r>
          </a:p>
          <a:p>
            <a:r>
              <a:rPr lang="de-DE" dirty="0"/>
              <a:t>Native Query: Liste von alle eindeutige Firmen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381</Words>
  <Application>Microsoft Office PowerPoint</Application>
  <PresentationFormat>Bildschirmpräsentation (16:9)</PresentationFormat>
  <Paragraphs>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andrena-Folienmaster-16-9</vt:lpstr>
      <vt:lpstr>1_andrena-Folienmaster-16-9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erweiten um Suche</vt:lpstr>
      <vt:lpstr>Neues Repository hinzufügen …</vt:lpstr>
      <vt:lpstr>Integrationstests</vt:lpstr>
      <vt:lpstr>Theorie: hypermedia links</vt:lpstr>
      <vt:lpstr>DAO umbauen (mit Links)</vt:lpstr>
      <vt:lpstr>Further Reading, Resources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151</cp:revision>
  <cp:lastPrinted>2017-05-20T09:33:24Z</cp:lastPrinted>
  <dcterms:created xsi:type="dcterms:W3CDTF">2010-04-12T23:12:02Z</dcterms:created>
  <dcterms:modified xsi:type="dcterms:W3CDTF">2017-05-20T09:37:27Z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