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7D5F-228F-4DF3-8083-65EC3C4F2359}" type="datetimeFigureOut">
              <a:rPr lang="de-DE" smtClean="0"/>
              <a:pPr/>
              <a:t>10.10.2016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8709-E12C-44CA-B6FA-642461559E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/ Jenkins Pipeline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Goal: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r>
              <a:rPr lang="de-DE" dirty="0" smtClean="0"/>
              <a:t>,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endParaRPr lang="de-DE" dirty="0" smtClean="0"/>
          </a:p>
          <a:p>
            <a:r>
              <a:rPr lang="de-DE" dirty="0" err="1" smtClean="0"/>
              <a:t>Repeatability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endParaRPr lang="de-DE" dirty="0" smtClean="0"/>
          </a:p>
          <a:p>
            <a:r>
              <a:rPr lang="de-DE" dirty="0" err="1" smtClean="0"/>
              <a:t>Automated</a:t>
            </a:r>
            <a:r>
              <a:rPr lang="de-DE" dirty="0" smtClean="0"/>
              <a:t> (</a:t>
            </a:r>
            <a:r>
              <a:rPr lang="de-DE" dirty="0" err="1" smtClean="0"/>
              <a:t>almost</a:t>
            </a:r>
            <a:r>
              <a:rPr lang="de-DE" dirty="0" smtClean="0"/>
              <a:t>) </a:t>
            </a:r>
            <a:r>
              <a:rPr lang="de-DE" dirty="0" err="1" smtClean="0"/>
              <a:t>everything</a:t>
            </a:r>
            <a:endParaRPr lang="de-DE" dirty="0" smtClean="0"/>
          </a:p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hurts</a:t>
            </a:r>
            <a:r>
              <a:rPr lang="de-DE" dirty="0" smtClean="0"/>
              <a:t>, do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in</a:t>
            </a:r>
          </a:p>
          <a:p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released</a:t>
            </a:r>
            <a:r>
              <a:rPr lang="de-DE" dirty="0" smtClean="0"/>
              <a:t>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Everybody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Big Numbers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Amazon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deployments</a:t>
            </a:r>
            <a:r>
              <a:rPr lang="de-DE" dirty="0" smtClean="0"/>
              <a:t> 11.6s (2011)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hosts</a:t>
            </a:r>
            <a:r>
              <a:rPr lang="de-DE" dirty="0" smtClean="0"/>
              <a:t> </a:t>
            </a:r>
            <a:r>
              <a:rPr lang="de-DE" dirty="0" err="1" smtClean="0"/>
              <a:t>receiving</a:t>
            </a:r>
            <a:r>
              <a:rPr lang="de-DE" dirty="0" smtClean="0"/>
              <a:t> a </a:t>
            </a:r>
            <a:r>
              <a:rPr lang="de-DE" dirty="0" err="1" smtClean="0"/>
              <a:t>deployment</a:t>
            </a:r>
            <a:r>
              <a:rPr lang="de-DE" dirty="0" smtClean="0"/>
              <a:t> 10000</a:t>
            </a:r>
          </a:p>
          <a:p>
            <a:pPr lvl="1"/>
            <a:r>
              <a:rPr lang="de-DE" dirty="0" smtClean="0"/>
              <a:t>90% </a:t>
            </a:r>
            <a:r>
              <a:rPr lang="de-DE" dirty="0" err="1" smtClean="0"/>
              <a:t>reduction</a:t>
            </a:r>
            <a:r>
              <a:rPr lang="de-DE" dirty="0" smtClean="0"/>
              <a:t> in </a:t>
            </a:r>
            <a:r>
              <a:rPr lang="de-DE" dirty="0" err="1" smtClean="0"/>
              <a:t>outages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Single </a:t>
            </a:r>
            <a:r>
              <a:rPr lang="de-DE" dirty="0" err="1" smtClean="0"/>
              <a:t>monolithic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&amp; Test 100 </a:t>
            </a:r>
            <a:r>
              <a:rPr lang="de-DE" dirty="0" err="1" smtClean="0"/>
              <a:t>million</a:t>
            </a:r>
            <a:r>
              <a:rPr lang="de-DE" dirty="0" smtClean="0"/>
              <a:t> LOC</a:t>
            </a:r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(&gt;20 </a:t>
            </a:r>
            <a:r>
              <a:rPr lang="de-DE" dirty="0" err="1" smtClean="0"/>
              <a:t>commits</a:t>
            </a:r>
            <a:r>
              <a:rPr lang="de-DE" dirty="0" smtClean="0"/>
              <a:t> per </a:t>
            </a:r>
            <a:r>
              <a:rPr lang="de-DE" dirty="0" err="1" smtClean="0"/>
              <a:t>minute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100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endParaRPr lang="en-US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 Pipeline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123728" y="314096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CI-</a:t>
            </a:r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67944" y="314096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Acceptance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012160" y="314096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6" idx="1"/>
          </p:cNvCxnSpPr>
          <p:nvPr/>
        </p:nvCxnSpPr>
        <p:spPr>
          <a:xfrm>
            <a:off x="1331640" y="36450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>
            <a:off x="3419872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3"/>
            <a:endCxn id="8" idx="1"/>
          </p:cNvCxnSpPr>
          <p:nvPr/>
        </p:nvCxnSpPr>
        <p:spPr>
          <a:xfrm>
            <a:off x="5364088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Magnetplattenspeicher 14"/>
          <p:cNvSpPr/>
          <p:nvPr/>
        </p:nvSpPr>
        <p:spPr>
          <a:xfrm>
            <a:off x="323528" y="3068960"/>
            <a:ext cx="122413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16" name="Smiley 15"/>
          <p:cNvSpPr/>
          <p:nvPr/>
        </p:nvSpPr>
        <p:spPr>
          <a:xfrm>
            <a:off x="8028384" y="3284984"/>
            <a:ext cx="720080" cy="7200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331640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275856" y="4221088"/>
            <a:ext cx="128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Release </a:t>
            </a:r>
            <a:r>
              <a:rPr lang="de-DE" dirty="0" err="1" smtClean="0"/>
              <a:t>Candidate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8" idx="3"/>
            <a:endCxn id="16" idx="2"/>
          </p:cNvCxnSpPr>
          <p:nvPr/>
        </p:nvCxnSpPr>
        <p:spPr>
          <a:xfrm>
            <a:off x="7308304" y="36450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„</a:t>
            </a:r>
            <a:r>
              <a:rPr lang="en-US" dirty="0" smtClean="0"/>
              <a:t>The leading open source automation server”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focussed</a:t>
            </a:r>
            <a:r>
              <a:rPr lang="de-DE" dirty="0" smtClean="0"/>
              <a:t> on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r>
              <a:rPr lang="de-DE" dirty="0" smtClean="0"/>
              <a:t> (CI), not </a:t>
            </a:r>
            <a:r>
              <a:rPr lang="de-DE" dirty="0" err="1" smtClean="0"/>
              <a:t>pipelines</a:t>
            </a:r>
            <a:endParaRPr lang="de-DE" dirty="0" smtClean="0"/>
          </a:p>
          <a:p>
            <a:r>
              <a:rPr lang="de-DE" dirty="0" err="1" smtClean="0"/>
              <a:t>Missed</a:t>
            </a:r>
            <a:r>
              <a:rPr lang="de-DE" dirty="0" smtClean="0"/>
              <a:t> CD </a:t>
            </a:r>
            <a:r>
              <a:rPr lang="de-DE" dirty="0" err="1" smtClean="0"/>
              <a:t>trend</a:t>
            </a:r>
            <a:endParaRPr lang="de-DE" dirty="0" smtClean="0"/>
          </a:p>
          <a:p>
            <a:r>
              <a:rPr lang="de-DE" dirty="0" smtClean="0"/>
              <a:t>Workflow/Pipeline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reaction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trend</a:t>
            </a:r>
            <a:endParaRPr lang="de-DE" dirty="0" smtClean="0"/>
          </a:p>
          <a:p>
            <a:r>
              <a:rPr lang="de-DE" dirty="0" smtClean="0"/>
              <a:t>Pipeline-</a:t>
            </a:r>
            <a:r>
              <a:rPr lang="de-DE" dirty="0" err="1" smtClean="0"/>
              <a:t>as</a:t>
            </a:r>
            <a:r>
              <a:rPr lang="de-DE" dirty="0" smtClean="0"/>
              <a:t>-Code</a:t>
            </a:r>
          </a:p>
          <a:p>
            <a:r>
              <a:rPr lang="de-DE" dirty="0" smtClean="0"/>
              <a:t>Groovy-Script</a:t>
            </a:r>
          </a:p>
          <a:p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Reading / </a:t>
            </a:r>
            <a:r>
              <a:rPr lang="de-DE" dirty="0" err="1" smtClean="0"/>
              <a:t>Watching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Humble</a:t>
            </a:r>
            <a:r>
              <a:rPr lang="de-DE" dirty="0" smtClean="0"/>
              <a:t> / Farley –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 smtClean="0"/>
          </a:p>
          <a:p>
            <a:r>
              <a:rPr lang="en-US" dirty="0" smtClean="0"/>
              <a:t>Farley - The Rationale for Continuous Delivery</a:t>
            </a:r>
          </a:p>
          <a:p>
            <a:r>
              <a:rPr lang="de-DE" dirty="0" smtClean="0"/>
              <a:t>https://github.com/jenkinsci/pipeline-plugin/blob/master/TUTORIAL.md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Continuous Delivery / Jenkins Pipeline</vt:lpstr>
      <vt:lpstr>Continuous Delivery?</vt:lpstr>
      <vt:lpstr>Big Numbers</vt:lpstr>
      <vt:lpstr>CD Pipeline</vt:lpstr>
      <vt:lpstr>Jenkins Pipeline Plugin</vt:lpstr>
      <vt:lpstr>Further Reading / Watching</vt:lpstr>
    </vt:vector>
  </TitlesOfParts>
  <Company>andrena objects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Rauner</dc:creator>
  <cp:lastModifiedBy>Thomas Rauner</cp:lastModifiedBy>
  <cp:revision>53</cp:revision>
  <dcterms:created xsi:type="dcterms:W3CDTF">2016-10-07T14:27:02Z</dcterms:created>
  <dcterms:modified xsi:type="dcterms:W3CDTF">2016-10-11T09:10:18Z</dcterms:modified>
</cp:coreProperties>
</file>