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1"/>
  </p:notesMasterIdLst>
  <p:handoutMasterIdLst>
    <p:handoutMasterId r:id="rId12"/>
  </p:handoutMasterIdLst>
  <p:sldIdLst>
    <p:sldId id="256" r:id="rId3"/>
    <p:sldId id="258" r:id="rId4"/>
    <p:sldId id="260" r:id="rId5"/>
    <p:sldId id="261" r:id="rId6"/>
    <p:sldId id="266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4412" autoAdjust="0"/>
  </p:normalViewPr>
  <p:slideViewPr>
    <p:cSldViewPr snapToGrid="0">
      <p:cViewPr>
        <p:scale>
          <a:sx n="75" d="100"/>
          <a:sy n="75" d="100"/>
        </p:scale>
        <p:origin x="360" y="99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8.jpeg"/><Relationship Id="rId4" Type="http://schemas.openxmlformats.org/officeDocument/2006/relationships/image" Target="../media/image11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8.jpeg"/><Relationship Id="rId4" Type="http://schemas.openxmlformats.org/officeDocument/2006/relationships/image" Target="../media/image1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32F1C4-CE23-4B17-8F24-BE6AC62B5DD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151AD3-56D0-4892-9CC3-0245E0F61F03}">
      <dgm:prSet phldrT="[Text]"/>
      <dgm:spPr/>
      <dgm:t>
        <a:bodyPr/>
        <a:lstStyle/>
        <a:p>
          <a:r>
            <a:rPr lang="fr-FR" b="1" noProof="1" smtClean="0"/>
            <a:t>SoccerPlayer</a:t>
          </a:r>
          <a:endParaRPr lang="fr-FR" noProof="1"/>
        </a:p>
      </dgm:t>
    </dgm:pt>
    <dgm:pt modelId="{251E6184-4BAA-4DDB-A10B-FABA4B4EC6AC}" type="parTrans" cxnId="{B3DE65D2-24BB-4268-AA0A-53ADA4D0C0D3}">
      <dgm:prSet/>
      <dgm:spPr/>
      <dgm:t>
        <a:bodyPr/>
        <a:lstStyle/>
        <a:p>
          <a:endParaRPr lang="en-US"/>
        </a:p>
      </dgm:t>
    </dgm:pt>
    <dgm:pt modelId="{8D6B5241-E3C8-447A-AED6-C9C8EC5B134E}" type="sibTrans" cxnId="{B3DE65D2-24BB-4268-AA0A-53ADA4D0C0D3}">
      <dgm:prSet/>
      <dgm:spPr/>
      <dgm:t>
        <a:bodyPr/>
        <a:lstStyle/>
        <a:p>
          <a:endParaRPr lang="en-US"/>
        </a:p>
      </dgm:t>
    </dgm:pt>
    <dgm:pt modelId="{C8B9AACC-6090-4E93-B112-FEF419B2C8C0}">
      <dgm:prSet phldrT="[Text]"/>
      <dgm:spPr/>
      <dgm:t>
        <a:bodyPr/>
        <a:lstStyle/>
        <a:p>
          <a:pPr algn="ctr" defTabSz="914400">
            <a:buNone/>
          </a:pPr>
          <a:r>
            <a:rPr lang="fr-FR" b="1" noProof="1" smtClean="0"/>
            <a:t>SoccerStrategy</a:t>
          </a:r>
          <a:endParaRPr lang="fr-FR" b="1" noProof="1"/>
        </a:p>
      </dgm:t>
    </dgm:pt>
    <dgm:pt modelId="{A7E617ED-9935-4663-8F3F-C5929E3D596D}" type="parTrans" cxnId="{0839064A-C0A4-4793-98C9-AD59CECDA429}">
      <dgm:prSet/>
      <dgm:spPr/>
      <dgm:t>
        <a:bodyPr/>
        <a:lstStyle/>
        <a:p>
          <a:endParaRPr lang="en-US"/>
        </a:p>
      </dgm:t>
    </dgm:pt>
    <dgm:pt modelId="{189DEA9E-C25E-4034-8501-E0959F0E50DA}" type="sibTrans" cxnId="{0839064A-C0A4-4793-98C9-AD59CECDA429}">
      <dgm:prSet/>
      <dgm:spPr/>
      <dgm:t>
        <a:bodyPr/>
        <a:lstStyle/>
        <a:p>
          <a:endParaRPr lang="en-US"/>
        </a:p>
      </dgm:t>
    </dgm:pt>
    <dgm:pt modelId="{C5E6BC8D-1A4E-42C8-8E2C-7EC17FC2E1D1}">
      <dgm:prSet phldrT="[Text]"/>
      <dgm:spPr/>
      <dgm:t>
        <a:bodyPr/>
        <a:lstStyle/>
        <a:p>
          <a:pPr algn="ctr" defTabSz="914400">
            <a:buNone/>
          </a:pPr>
          <a:r>
            <a:rPr lang="fr-FR" b="1" noProof="1" smtClean="0"/>
            <a:t>SoccerAction</a:t>
          </a:r>
          <a:endParaRPr lang="fr-FR" b="1" noProof="1"/>
        </a:p>
      </dgm:t>
    </dgm:pt>
    <dgm:pt modelId="{D540C9D5-0D0F-4ED0-A8C6-5122EF89E0B8}" type="parTrans" cxnId="{B8151A82-97B0-4A6B-96BC-6914694D949A}">
      <dgm:prSet/>
      <dgm:spPr/>
      <dgm:t>
        <a:bodyPr/>
        <a:lstStyle/>
        <a:p>
          <a:endParaRPr lang="en-US"/>
        </a:p>
      </dgm:t>
    </dgm:pt>
    <dgm:pt modelId="{3984F889-9155-4B34-8DCE-A8EECAF129A9}" type="sibTrans" cxnId="{B8151A82-97B0-4A6B-96BC-6914694D949A}">
      <dgm:prSet/>
      <dgm:spPr/>
      <dgm:t>
        <a:bodyPr/>
        <a:lstStyle/>
        <a:p>
          <a:endParaRPr lang="en-US"/>
        </a:p>
      </dgm:t>
    </dgm:pt>
    <dgm:pt modelId="{DD879645-BB58-407B-A47E-D1FA7C57DE19}">
      <dgm:prSet phldrT="[Text]"/>
      <dgm:spPr/>
      <dgm:t>
        <a:bodyPr/>
        <a:lstStyle/>
        <a:p>
          <a:pPr algn="l" defTabSz="914400">
            <a:buNone/>
          </a:pPr>
          <a:r>
            <a:rPr lang="fr-FR" noProof="1" smtClean="0"/>
            <a:t>Nom</a:t>
          </a:r>
          <a:endParaRPr lang="fr-FR" noProof="1"/>
        </a:p>
      </dgm:t>
    </dgm:pt>
    <dgm:pt modelId="{DF9B7292-02E2-428F-9384-E2F91AD9145A}" type="parTrans" cxnId="{E0E559EE-F745-4296-9764-8F9C3499296E}">
      <dgm:prSet/>
      <dgm:spPr/>
      <dgm:t>
        <a:bodyPr/>
        <a:lstStyle/>
        <a:p>
          <a:endParaRPr lang="en-US"/>
        </a:p>
      </dgm:t>
    </dgm:pt>
    <dgm:pt modelId="{888118AD-0CFE-47C8-B0CF-5D705BEE4271}" type="sibTrans" cxnId="{E0E559EE-F745-4296-9764-8F9C3499296E}">
      <dgm:prSet/>
      <dgm:spPr/>
      <dgm:t>
        <a:bodyPr/>
        <a:lstStyle/>
        <a:p>
          <a:endParaRPr lang="en-US"/>
        </a:p>
      </dgm:t>
    </dgm:pt>
    <dgm:pt modelId="{C923180A-1F5E-4EDF-B1B4-BF296491DA39}">
      <dgm:prSet phldrT="[Text]"/>
      <dgm:spPr/>
      <dgm:t>
        <a:bodyPr/>
        <a:lstStyle/>
        <a:p>
          <a:pPr algn="l" defTabSz="914400">
            <a:buNone/>
          </a:pPr>
          <a:r>
            <a:rPr lang="fr-FR" b="1" noProof="1" smtClean="0"/>
            <a:t>Fonctions Outils</a:t>
          </a:r>
          <a:endParaRPr lang="fr-FR" b="1" noProof="1"/>
        </a:p>
      </dgm:t>
    </dgm:pt>
    <dgm:pt modelId="{64CF54F0-ABE1-4118-8E0E-503764491476}" type="parTrans" cxnId="{BCE5DB3A-467D-498D-996F-34F511A90A5C}">
      <dgm:prSet/>
      <dgm:spPr/>
      <dgm:t>
        <a:bodyPr/>
        <a:lstStyle/>
        <a:p>
          <a:endParaRPr lang="en-US"/>
        </a:p>
      </dgm:t>
    </dgm:pt>
    <dgm:pt modelId="{EAFD4255-150B-483D-854A-FCFF3E1C3818}" type="sibTrans" cxnId="{BCE5DB3A-467D-498D-996F-34F511A90A5C}">
      <dgm:prSet/>
      <dgm:spPr/>
      <dgm:t>
        <a:bodyPr/>
        <a:lstStyle/>
        <a:p>
          <a:endParaRPr lang="en-US"/>
        </a:p>
      </dgm:t>
    </dgm:pt>
    <dgm:pt modelId="{09E2EDBB-FB3E-4B60-875C-23AF617F3985}">
      <dgm:prSet phldrT="[Text]"/>
      <dgm:spPr/>
      <dgm:t>
        <a:bodyPr/>
        <a:lstStyle/>
        <a:p>
          <a:pPr algn="l" defTabSz="914400">
            <a:buNone/>
          </a:pPr>
          <a:r>
            <a:rPr lang="fr-FR" noProof="1" smtClean="0"/>
            <a:t>Vecteur de </a:t>
          </a:r>
          <a:r>
            <a:rPr lang="fr-FR" b="1" noProof="1" smtClean="0"/>
            <a:t>déplacement</a:t>
          </a:r>
          <a:endParaRPr lang="fr-FR" b="1" noProof="1"/>
        </a:p>
      </dgm:t>
    </dgm:pt>
    <dgm:pt modelId="{E5138E13-E922-4691-9380-87EA04CDF907}" type="parTrans" cxnId="{E4F42334-EB63-40DE-94BB-2D0F07F5D639}">
      <dgm:prSet/>
      <dgm:spPr/>
      <dgm:t>
        <a:bodyPr/>
        <a:lstStyle/>
        <a:p>
          <a:endParaRPr lang="en-US"/>
        </a:p>
      </dgm:t>
    </dgm:pt>
    <dgm:pt modelId="{12A8F3F2-3EA0-4A05-ADCA-5CBAB885E305}" type="sibTrans" cxnId="{E4F42334-EB63-40DE-94BB-2D0F07F5D639}">
      <dgm:prSet/>
      <dgm:spPr/>
      <dgm:t>
        <a:bodyPr/>
        <a:lstStyle/>
        <a:p>
          <a:endParaRPr lang="en-US"/>
        </a:p>
      </dgm:t>
    </dgm:pt>
    <dgm:pt modelId="{31FE2FB9-B035-4098-8359-39C7FF6154CD}">
      <dgm:prSet phldrT="[Text]"/>
      <dgm:spPr/>
      <dgm:t>
        <a:bodyPr/>
        <a:lstStyle/>
        <a:p>
          <a:pPr algn="l" defTabSz="914400">
            <a:buNone/>
          </a:pPr>
          <a:endParaRPr lang="fr-FR" noProof="1"/>
        </a:p>
      </dgm:t>
    </dgm:pt>
    <dgm:pt modelId="{5BE8188E-9B77-41A6-A68A-EC57061605BD}" type="parTrans" cxnId="{8B1E77E0-4243-41DD-BF7B-42E0D23CDB97}">
      <dgm:prSet/>
      <dgm:spPr/>
      <dgm:t>
        <a:bodyPr/>
        <a:lstStyle/>
        <a:p>
          <a:endParaRPr lang="fr-FR"/>
        </a:p>
      </dgm:t>
    </dgm:pt>
    <dgm:pt modelId="{05D27DAB-B1D2-49CF-B132-2C59256A74FE}" type="sibTrans" cxnId="{8B1E77E0-4243-41DD-BF7B-42E0D23CDB97}">
      <dgm:prSet/>
      <dgm:spPr/>
      <dgm:t>
        <a:bodyPr/>
        <a:lstStyle/>
        <a:p>
          <a:endParaRPr lang="fr-FR"/>
        </a:p>
      </dgm:t>
    </dgm:pt>
    <dgm:pt modelId="{C01131E3-5200-4D1D-8E60-00E470F90D1F}">
      <dgm:prSet phldrT="[Text]"/>
      <dgm:spPr/>
      <dgm:t>
        <a:bodyPr/>
        <a:lstStyle/>
        <a:p>
          <a:pPr algn="l" defTabSz="914400">
            <a:buNone/>
          </a:pPr>
          <a:r>
            <a:rPr lang="fr-FR" noProof="1" smtClean="0"/>
            <a:t>Identifiant</a:t>
          </a:r>
          <a:endParaRPr lang="fr-FR" noProof="1"/>
        </a:p>
      </dgm:t>
    </dgm:pt>
    <dgm:pt modelId="{B41C9ED8-08CE-435F-99BE-0F361F32FED5}" type="parTrans" cxnId="{DB1AA42C-38E7-4BAB-98FE-0BBD6F724B00}">
      <dgm:prSet/>
      <dgm:spPr/>
      <dgm:t>
        <a:bodyPr/>
        <a:lstStyle/>
        <a:p>
          <a:endParaRPr lang="fr-FR"/>
        </a:p>
      </dgm:t>
    </dgm:pt>
    <dgm:pt modelId="{3E1AD38D-3CCF-40CB-8F38-1E26E39DF849}" type="sibTrans" cxnId="{DB1AA42C-38E7-4BAB-98FE-0BBD6F724B00}">
      <dgm:prSet/>
      <dgm:spPr/>
      <dgm:t>
        <a:bodyPr/>
        <a:lstStyle/>
        <a:p>
          <a:endParaRPr lang="fr-FR"/>
        </a:p>
      </dgm:t>
    </dgm:pt>
    <dgm:pt modelId="{D7BA3645-A91F-4FAD-8099-2B8710B2702A}">
      <dgm:prSet phldrT="[Text]"/>
      <dgm:spPr/>
      <dgm:t>
        <a:bodyPr/>
        <a:lstStyle/>
        <a:p>
          <a:pPr algn="l" defTabSz="914400">
            <a:buNone/>
          </a:pPr>
          <a:r>
            <a:rPr lang="fr-FR" noProof="1" smtClean="0"/>
            <a:t>Position</a:t>
          </a:r>
          <a:endParaRPr lang="fr-FR" noProof="1"/>
        </a:p>
      </dgm:t>
    </dgm:pt>
    <dgm:pt modelId="{5A332EBD-D566-4AEA-89E7-D307EBB37C0B}" type="parTrans" cxnId="{B77CF2B6-493A-4451-9C41-1EC058FAF095}">
      <dgm:prSet/>
      <dgm:spPr/>
      <dgm:t>
        <a:bodyPr/>
        <a:lstStyle/>
        <a:p>
          <a:endParaRPr lang="fr-FR"/>
        </a:p>
      </dgm:t>
    </dgm:pt>
    <dgm:pt modelId="{26293FFB-AD14-4ED8-973A-8F5DF5FAEA49}" type="sibTrans" cxnId="{B77CF2B6-493A-4451-9C41-1EC058FAF095}">
      <dgm:prSet/>
      <dgm:spPr/>
      <dgm:t>
        <a:bodyPr/>
        <a:lstStyle/>
        <a:p>
          <a:endParaRPr lang="fr-FR"/>
        </a:p>
      </dgm:t>
    </dgm:pt>
    <dgm:pt modelId="{6260F397-C3D8-4DF7-B403-CC342AB5D643}">
      <dgm:prSet phldrT="[Text]"/>
      <dgm:spPr/>
      <dgm:t>
        <a:bodyPr/>
        <a:lstStyle/>
        <a:p>
          <a:pPr algn="l" defTabSz="914400">
            <a:buNone/>
          </a:pPr>
          <a:r>
            <a:rPr lang="fr-FR" noProof="1" smtClean="0"/>
            <a:t>Vitesse</a:t>
          </a:r>
          <a:endParaRPr lang="fr-FR" noProof="1"/>
        </a:p>
      </dgm:t>
    </dgm:pt>
    <dgm:pt modelId="{FCA70E0D-9DA4-4322-A08A-567CC12A69E6}" type="parTrans" cxnId="{CB622F88-F612-4F0E-8E16-7418C6815DB1}">
      <dgm:prSet/>
      <dgm:spPr/>
      <dgm:t>
        <a:bodyPr/>
        <a:lstStyle/>
        <a:p>
          <a:endParaRPr lang="fr-FR"/>
        </a:p>
      </dgm:t>
    </dgm:pt>
    <dgm:pt modelId="{5CE50DBA-920D-4EAF-A8E8-A100A529B870}" type="sibTrans" cxnId="{CB622F88-F612-4F0E-8E16-7418C6815DB1}">
      <dgm:prSet/>
      <dgm:spPr/>
      <dgm:t>
        <a:bodyPr/>
        <a:lstStyle/>
        <a:p>
          <a:endParaRPr lang="fr-FR"/>
        </a:p>
      </dgm:t>
    </dgm:pt>
    <dgm:pt modelId="{DF69A125-617F-4B46-ADBA-DABE5A104B89}">
      <dgm:prSet phldrT="[Text]"/>
      <dgm:spPr/>
      <dgm:t>
        <a:bodyPr/>
        <a:lstStyle/>
        <a:p>
          <a:r>
            <a:rPr lang="fr-FR" b="1" noProof="1" smtClean="0"/>
            <a:t>SoccerState</a:t>
          </a:r>
          <a:endParaRPr lang="fr-FR" noProof="1"/>
        </a:p>
      </dgm:t>
    </dgm:pt>
    <dgm:pt modelId="{C39AB5AA-6541-4843-80A0-1AD7CF85D887}" type="parTrans" cxnId="{CC8AE64D-7D8F-4943-9955-2B8041F43259}">
      <dgm:prSet/>
      <dgm:spPr/>
      <dgm:t>
        <a:bodyPr/>
        <a:lstStyle/>
        <a:p>
          <a:endParaRPr lang="fr-FR"/>
        </a:p>
      </dgm:t>
    </dgm:pt>
    <dgm:pt modelId="{EAE1DB44-6D42-4632-ABE2-885F2EE44B23}" type="sibTrans" cxnId="{CC8AE64D-7D8F-4943-9955-2B8041F43259}">
      <dgm:prSet/>
      <dgm:spPr/>
      <dgm:t>
        <a:bodyPr/>
        <a:lstStyle/>
        <a:p>
          <a:endParaRPr lang="fr-FR"/>
        </a:p>
      </dgm:t>
    </dgm:pt>
    <dgm:pt modelId="{91ED5617-F04F-4C88-B34B-A03F306B3560}">
      <dgm:prSet phldrT="[Text]"/>
      <dgm:spPr/>
      <dgm:t>
        <a:bodyPr/>
        <a:lstStyle/>
        <a:p>
          <a:r>
            <a:rPr lang="fr-FR" noProof="1" smtClean="0"/>
            <a:t>Equipes</a:t>
          </a:r>
          <a:endParaRPr lang="fr-FR" noProof="1"/>
        </a:p>
      </dgm:t>
    </dgm:pt>
    <dgm:pt modelId="{D1AB5CD4-8500-4635-85F7-D4A74DE77535}" type="parTrans" cxnId="{D3B5FFF6-95E7-4A3D-93ED-6B1C900F25C4}">
      <dgm:prSet/>
      <dgm:spPr/>
      <dgm:t>
        <a:bodyPr/>
        <a:lstStyle/>
        <a:p>
          <a:endParaRPr lang="fr-FR"/>
        </a:p>
      </dgm:t>
    </dgm:pt>
    <dgm:pt modelId="{04F68B29-4DA0-4896-95E6-FD3DED8FDDC9}" type="sibTrans" cxnId="{D3B5FFF6-95E7-4A3D-93ED-6B1C900F25C4}">
      <dgm:prSet/>
      <dgm:spPr/>
      <dgm:t>
        <a:bodyPr/>
        <a:lstStyle/>
        <a:p>
          <a:endParaRPr lang="fr-FR"/>
        </a:p>
      </dgm:t>
    </dgm:pt>
    <dgm:pt modelId="{8D26B82C-4D3D-4A90-829F-5CFE36DC98CF}">
      <dgm:prSet phldrT="[Text]"/>
      <dgm:spPr/>
      <dgm:t>
        <a:bodyPr/>
        <a:lstStyle/>
        <a:p>
          <a:r>
            <a:rPr lang="fr-FR" noProof="1" smtClean="0"/>
            <a:t>Joueurs</a:t>
          </a:r>
          <a:endParaRPr lang="fr-FR" noProof="1"/>
        </a:p>
      </dgm:t>
    </dgm:pt>
    <dgm:pt modelId="{94453936-D31F-4295-8E07-740574881CD7}" type="parTrans" cxnId="{C2E5E51D-C45B-4EF3-AAE7-7698F9F94E5E}">
      <dgm:prSet/>
      <dgm:spPr/>
      <dgm:t>
        <a:bodyPr/>
        <a:lstStyle/>
        <a:p>
          <a:endParaRPr lang="fr-FR"/>
        </a:p>
      </dgm:t>
    </dgm:pt>
    <dgm:pt modelId="{B0B7EAF5-E7BB-47BE-B4FD-2E45D7215176}" type="sibTrans" cxnId="{C2E5E51D-C45B-4EF3-AAE7-7698F9F94E5E}">
      <dgm:prSet/>
      <dgm:spPr/>
      <dgm:t>
        <a:bodyPr/>
        <a:lstStyle/>
        <a:p>
          <a:endParaRPr lang="fr-FR"/>
        </a:p>
      </dgm:t>
    </dgm:pt>
    <dgm:pt modelId="{EF2B79C3-6B15-44C7-9F92-F12DA0CCA795}">
      <dgm:prSet phldrT="[Text]"/>
      <dgm:spPr/>
      <dgm:t>
        <a:bodyPr/>
        <a:lstStyle/>
        <a:p>
          <a:r>
            <a:rPr lang="fr-FR" noProof="1" smtClean="0"/>
            <a:t>Balle</a:t>
          </a:r>
          <a:endParaRPr lang="fr-FR" noProof="1"/>
        </a:p>
      </dgm:t>
    </dgm:pt>
    <dgm:pt modelId="{3B0F1155-59BD-40CB-B171-893B7B066A54}" type="parTrans" cxnId="{E85AC92C-A7B9-4B49-A8C9-E2879B4CF313}">
      <dgm:prSet/>
      <dgm:spPr/>
      <dgm:t>
        <a:bodyPr/>
        <a:lstStyle/>
        <a:p>
          <a:endParaRPr lang="fr-FR"/>
        </a:p>
      </dgm:t>
    </dgm:pt>
    <dgm:pt modelId="{4DAED07F-D690-4B7A-A256-BCEF1DD069DB}" type="sibTrans" cxnId="{E85AC92C-A7B9-4B49-A8C9-E2879B4CF313}">
      <dgm:prSet/>
      <dgm:spPr/>
      <dgm:t>
        <a:bodyPr/>
        <a:lstStyle/>
        <a:p>
          <a:endParaRPr lang="fr-FR"/>
        </a:p>
      </dgm:t>
    </dgm:pt>
    <dgm:pt modelId="{2DED7EA8-F272-4D15-B596-37D9BDE780C0}">
      <dgm:prSet phldrT="[Text]"/>
      <dgm:spPr/>
      <dgm:t>
        <a:bodyPr/>
        <a:lstStyle/>
        <a:p>
          <a:pPr algn="l" defTabSz="914400">
            <a:buNone/>
          </a:pPr>
          <a:r>
            <a:rPr lang="fr-FR" b="1" noProof="1" smtClean="0"/>
            <a:t>Stratégie</a:t>
          </a:r>
          <a:endParaRPr lang="fr-FR" b="1" noProof="1"/>
        </a:p>
      </dgm:t>
    </dgm:pt>
    <dgm:pt modelId="{A746E8CB-107D-4064-BCB6-52F54AAFA392}" type="parTrans" cxnId="{A9D478CB-FC9B-40A6-9449-0DB1085C8F06}">
      <dgm:prSet/>
      <dgm:spPr/>
      <dgm:t>
        <a:bodyPr/>
        <a:lstStyle/>
        <a:p>
          <a:endParaRPr lang="fr-FR"/>
        </a:p>
      </dgm:t>
    </dgm:pt>
    <dgm:pt modelId="{B06D10A9-7C32-4015-B656-E2AD3C82301A}" type="sibTrans" cxnId="{A9D478CB-FC9B-40A6-9449-0DB1085C8F06}">
      <dgm:prSet/>
      <dgm:spPr/>
      <dgm:t>
        <a:bodyPr/>
        <a:lstStyle/>
        <a:p>
          <a:endParaRPr lang="fr-FR"/>
        </a:p>
      </dgm:t>
    </dgm:pt>
    <dgm:pt modelId="{B927A262-3189-405D-81DA-69D1205413EA}">
      <dgm:prSet phldrT="[Text]"/>
      <dgm:spPr/>
      <dgm:t>
        <a:bodyPr/>
        <a:lstStyle/>
        <a:p>
          <a:pPr algn="l" defTabSz="914400">
            <a:buNone/>
          </a:pPr>
          <a:endParaRPr lang="fr-FR" b="1" noProof="1"/>
        </a:p>
      </dgm:t>
    </dgm:pt>
    <dgm:pt modelId="{E9D172A5-EBD4-4ED2-BE57-09E6BE886BB8}" type="parTrans" cxnId="{1D977CA9-01D0-4003-B669-C2E355C19E86}">
      <dgm:prSet/>
      <dgm:spPr/>
      <dgm:t>
        <a:bodyPr/>
        <a:lstStyle/>
        <a:p>
          <a:endParaRPr lang="fr-FR"/>
        </a:p>
      </dgm:t>
    </dgm:pt>
    <dgm:pt modelId="{05951799-6CD8-4A1B-BFC9-9D2457C805EF}" type="sibTrans" cxnId="{1D977CA9-01D0-4003-B669-C2E355C19E86}">
      <dgm:prSet/>
      <dgm:spPr/>
      <dgm:t>
        <a:bodyPr/>
        <a:lstStyle/>
        <a:p>
          <a:endParaRPr lang="fr-FR"/>
        </a:p>
      </dgm:t>
    </dgm:pt>
    <dgm:pt modelId="{B1BC98F4-6AA1-46D0-A09C-13AE71BCD79C}">
      <dgm:prSet phldrT="[Text]"/>
      <dgm:spPr/>
      <dgm:t>
        <a:bodyPr/>
        <a:lstStyle/>
        <a:p>
          <a:pPr algn="l" defTabSz="914400">
            <a:buNone/>
          </a:pPr>
          <a:r>
            <a:rPr lang="fr-FR" noProof="1" smtClean="0"/>
            <a:t>Vecteur de </a:t>
          </a:r>
          <a:r>
            <a:rPr lang="fr-FR" b="1" noProof="1" smtClean="0"/>
            <a:t>tir</a:t>
          </a:r>
          <a:endParaRPr lang="fr-FR" b="1" noProof="1"/>
        </a:p>
      </dgm:t>
    </dgm:pt>
    <dgm:pt modelId="{AE8CBA61-E6EA-4F05-AD5F-FA5A657179C0}" type="parTrans" cxnId="{B8C2B08C-4CAC-4713-9759-4ADC46A860CA}">
      <dgm:prSet/>
      <dgm:spPr/>
      <dgm:t>
        <a:bodyPr/>
        <a:lstStyle/>
        <a:p>
          <a:endParaRPr lang="fr-FR"/>
        </a:p>
      </dgm:t>
    </dgm:pt>
    <dgm:pt modelId="{1BB8FD80-5FD5-4DD2-922C-B326A262F365}" type="sibTrans" cxnId="{B8C2B08C-4CAC-4713-9759-4ADC46A860CA}">
      <dgm:prSet/>
      <dgm:spPr/>
      <dgm:t>
        <a:bodyPr/>
        <a:lstStyle/>
        <a:p>
          <a:endParaRPr lang="fr-FR"/>
        </a:p>
      </dgm:t>
    </dgm:pt>
    <dgm:pt modelId="{B4798A14-93C3-4D2B-A181-35CA481F497D}">
      <dgm:prSet phldrT="[Text]"/>
      <dgm:spPr/>
      <dgm:t>
        <a:bodyPr/>
        <a:lstStyle/>
        <a:p>
          <a:pPr algn="l" defTabSz="914400">
            <a:buNone/>
          </a:pPr>
          <a:r>
            <a:rPr lang="fr-FR" b="1" noProof="1" smtClean="0"/>
            <a:t>Tactiques élémentaires</a:t>
          </a:r>
          <a:endParaRPr lang="fr-FR" b="1" noProof="1"/>
        </a:p>
      </dgm:t>
    </dgm:pt>
    <dgm:pt modelId="{1C7813D6-C494-48E7-8FD7-B5AD3127B3A3}" type="parTrans" cxnId="{8B55BEA2-FC2B-49EA-B35C-933652ADC7EF}">
      <dgm:prSet/>
      <dgm:spPr/>
      <dgm:t>
        <a:bodyPr/>
        <a:lstStyle/>
        <a:p>
          <a:endParaRPr lang="fr-FR"/>
        </a:p>
      </dgm:t>
    </dgm:pt>
    <dgm:pt modelId="{E193BBAF-F5F3-46B8-BE62-9223159BA5BB}" type="sibTrans" cxnId="{8B55BEA2-FC2B-49EA-B35C-933652ADC7EF}">
      <dgm:prSet/>
      <dgm:spPr/>
      <dgm:t>
        <a:bodyPr/>
        <a:lstStyle/>
        <a:p>
          <a:endParaRPr lang="fr-FR"/>
        </a:p>
      </dgm:t>
    </dgm:pt>
    <dgm:pt modelId="{70661D87-C10F-4E8E-B9F3-6530E835275F}">
      <dgm:prSet phldrT="[Text]"/>
      <dgm:spPr/>
      <dgm:t>
        <a:bodyPr/>
        <a:lstStyle/>
        <a:p>
          <a:pPr algn="l" defTabSz="914400">
            <a:buNone/>
          </a:pPr>
          <a:r>
            <a:rPr lang="fr-FR" b="1" noProof="1" smtClean="0"/>
            <a:t>Décision</a:t>
          </a:r>
          <a:endParaRPr lang="fr-FR" b="1" noProof="1"/>
        </a:p>
      </dgm:t>
    </dgm:pt>
    <dgm:pt modelId="{9D268532-ABE8-4FFC-AF3A-263E5877F8E1}" type="parTrans" cxnId="{073A6ECE-0EAD-461D-B27F-C9F5D0A0D8CB}">
      <dgm:prSet/>
      <dgm:spPr/>
      <dgm:t>
        <a:bodyPr/>
        <a:lstStyle/>
        <a:p>
          <a:endParaRPr lang="fr-FR"/>
        </a:p>
      </dgm:t>
    </dgm:pt>
    <dgm:pt modelId="{3D73CEBE-C459-43F2-AFBA-F06753E7787C}" type="sibTrans" cxnId="{073A6ECE-0EAD-461D-B27F-C9F5D0A0D8CB}">
      <dgm:prSet/>
      <dgm:spPr/>
      <dgm:t>
        <a:bodyPr/>
        <a:lstStyle/>
        <a:p>
          <a:endParaRPr lang="fr-FR"/>
        </a:p>
      </dgm:t>
    </dgm:pt>
    <dgm:pt modelId="{D87BED67-81A6-4D17-8D17-E76427E1E33B}" type="pres">
      <dgm:prSet presAssocID="{C032F1C4-CE23-4B17-8F24-BE6AC62B5DD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28A115-5BD0-4274-887A-AEA921770CA3}" type="pres">
      <dgm:prSet presAssocID="{DF69A125-617F-4B46-ADBA-DABE5A104B89}" presName="composite" presStyleCnt="0"/>
      <dgm:spPr/>
      <dgm:t>
        <a:bodyPr/>
        <a:lstStyle/>
        <a:p>
          <a:endParaRPr lang="fr-FR"/>
        </a:p>
      </dgm:t>
    </dgm:pt>
    <dgm:pt modelId="{9867A4E4-4ADB-4513-A729-A27A7796C524}" type="pres">
      <dgm:prSet presAssocID="{DF69A125-617F-4B46-ADBA-DABE5A104B89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684A275-7594-4D14-ADB9-2DD9D768D135}" type="pres">
      <dgm:prSet presAssocID="{DF69A125-617F-4B46-ADBA-DABE5A104B89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5F827A7-9656-4085-B490-27FF582CCA43}" type="pres">
      <dgm:prSet presAssocID="{EAE1DB44-6D42-4632-ABE2-885F2EE44B23}" presName="space" presStyleCnt="0"/>
      <dgm:spPr/>
      <dgm:t>
        <a:bodyPr/>
        <a:lstStyle/>
        <a:p>
          <a:endParaRPr lang="fr-FR"/>
        </a:p>
      </dgm:t>
    </dgm:pt>
    <dgm:pt modelId="{3B4AE95A-9591-421D-A73D-8C752F096023}" type="pres">
      <dgm:prSet presAssocID="{75151AD3-56D0-4892-9CC3-0245E0F61F03}" presName="composite" presStyleCnt="0"/>
      <dgm:spPr/>
      <dgm:t>
        <a:bodyPr/>
        <a:lstStyle/>
        <a:p>
          <a:endParaRPr lang="en-US"/>
        </a:p>
      </dgm:t>
    </dgm:pt>
    <dgm:pt modelId="{BD651282-0938-422C-9E95-11E748D01F8C}" type="pres">
      <dgm:prSet presAssocID="{75151AD3-56D0-4892-9CC3-0245E0F61F03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31B566-F93C-4932-9C27-2AC260B106B4}" type="pres">
      <dgm:prSet presAssocID="{75151AD3-56D0-4892-9CC3-0245E0F61F03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3729D6-F3DB-48E7-93F1-D6F50BEF5888}" type="pres">
      <dgm:prSet presAssocID="{8D6B5241-E3C8-447A-AED6-C9C8EC5B134E}" presName="space" presStyleCnt="0"/>
      <dgm:spPr/>
      <dgm:t>
        <a:bodyPr/>
        <a:lstStyle/>
        <a:p>
          <a:endParaRPr lang="en-US"/>
        </a:p>
      </dgm:t>
    </dgm:pt>
    <dgm:pt modelId="{72AAB9C0-3B52-40E5-B9E7-00904F9DBA3A}" type="pres">
      <dgm:prSet presAssocID="{C8B9AACC-6090-4E93-B112-FEF419B2C8C0}" presName="composite" presStyleCnt="0"/>
      <dgm:spPr/>
      <dgm:t>
        <a:bodyPr/>
        <a:lstStyle/>
        <a:p>
          <a:endParaRPr lang="en-US"/>
        </a:p>
      </dgm:t>
    </dgm:pt>
    <dgm:pt modelId="{7C161E6A-A933-4F26-AC69-DB5355D2DFE6}" type="pres">
      <dgm:prSet presAssocID="{C8B9AACC-6090-4E93-B112-FEF419B2C8C0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1D68AB-B350-4D5C-AB6A-ABC40C2D8986}" type="pres">
      <dgm:prSet presAssocID="{C8B9AACC-6090-4E93-B112-FEF419B2C8C0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B218AC-2FBD-4F6D-AFE8-3263399BC2F7}" type="pres">
      <dgm:prSet presAssocID="{189DEA9E-C25E-4034-8501-E0959F0E50DA}" presName="space" presStyleCnt="0"/>
      <dgm:spPr/>
      <dgm:t>
        <a:bodyPr/>
        <a:lstStyle/>
        <a:p>
          <a:endParaRPr lang="en-US"/>
        </a:p>
      </dgm:t>
    </dgm:pt>
    <dgm:pt modelId="{F7101213-BF46-4FD5-9C2C-E1DDF6F4C64B}" type="pres">
      <dgm:prSet presAssocID="{C5E6BC8D-1A4E-42C8-8E2C-7EC17FC2E1D1}" presName="composite" presStyleCnt="0"/>
      <dgm:spPr/>
      <dgm:t>
        <a:bodyPr/>
        <a:lstStyle/>
        <a:p>
          <a:endParaRPr lang="en-US"/>
        </a:p>
      </dgm:t>
    </dgm:pt>
    <dgm:pt modelId="{98493B2B-A905-429A-BAEF-6EBFD0668D83}" type="pres">
      <dgm:prSet presAssocID="{C5E6BC8D-1A4E-42C8-8E2C-7EC17FC2E1D1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5AD089-2E66-469E-88C2-DFFE8330212E}" type="pres">
      <dgm:prSet presAssocID="{C5E6BC8D-1A4E-42C8-8E2C-7EC17FC2E1D1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4AB2921-3B31-4018-BAD2-6600B7364CE9}" type="presOf" srcId="{31FE2FB9-B035-4098-8359-39C7FF6154CD}" destId="{9B31B566-F93C-4932-9C27-2AC260B106B4}" srcOrd="0" destOrd="5" presId="urn:microsoft.com/office/officeart/2005/8/layout/hList1"/>
    <dgm:cxn modelId="{A5C771A8-5982-496C-8BB1-DD6AA42FC231}" type="presOf" srcId="{C5E6BC8D-1A4E-42C8-8E2C-7EC17FC2E1D1}" destId="{98493B2B-A905-429A-BAEF-6EBFD0668D83}" srcOrd="0" destOrd="0" presId="urn:microsoft.com/office/officeart/2005/8/layout/hList1"/>
    <dgm:cxn modelId="{8B1E77E0-4243-41DD-BF7B-42E0D23CDB97}" srcId="{75151AD3-56D0-4892-9CC3-0245E0F61F03}" destId="{31FE2FB9-B035-4098-8359-39C7FF6154CD}" srcOrd="5" destOrd="0" parTransId="{5BE8188E-9B77-41A6-A68A-EC57061605BD}" sibTransId="{05D27DAB-B1D2-49CF-B132-2C59256A74FE}"/>
    <dgm:cxn modelId="{B8C2B08C-4CAC-4713-9759-4ADC46A860CA}" srcId="{C5E6BC8D-1A4E-42C8-8E2C-7EC17FC2E1D1}" destId="{B1BC98F4-6AA1-46D0-A09C-13AE71BCD79C}" srcOrd="1" destOrd="0" parTransId="{AE8CBA61-E6EA-4F05-AD5F-FA5A657179C0}" sibTransId="{1BB8FD80-5FD5-4DD2-922C-B326A262F365}"/>
    <dgm:cxn modelId="{E76ADBEB-9C4F-4FD9-9DE1-44FC7A2F35BB}" type="presOf" srcId="{8D26B82C-4D3D-4A90-829F-5CFE36DC98CF}" destId="{9684A275-7594-4D14-ADB9-2DD9D768D135}" srcOrd="0" destOrd="1" presId="urn:microsoft.com/office/officeart/2005/8/layout/hList1"/>
    <dgm:cxn modelId="{96C388D5-3965-4B8D-B893-0AAED5E7C327}" type="presOf" srcId="{6260F397-C3D8-4DF7-B403-CC342AB5D643}" destId="{9B31B566-F93C-4932-9C27-2AC260B106B4}" srcOrd="0" destOrd="3" presId="urn:microsoft.com/office/officeart/2005/8/layout/hList1"/>
    <dgm:cxn modelId="{E8D81469-988D-45B3-B9EA-2D2573365D3C}" type="presOf" srcId="{DD879645-BB58-407B-A47E-D1FA7C57DE19}" destId="{9B31B566-F93C-4932-9C27-2AC260B106B4}" srcOrd="0" destOrd="0" presId="urn:microsoft.com/office/officeart/2005/8/layout/hList1"/>
    <dgm:cxn modelId="{C2E5E51D-C45B-4EF3-AAE7-7698F9F94E5E}" srcId="{DF69A125-617F-4B46-ADBA-DABE5A104B89}" destId="{8D26B82C-4D3D-4A90-829F-5CFE36DC98CF}" srcOrd="1" destOrd="0" parTransId="{94453936-D31F-4295-8E07-740574881CD7}" sibTransId="{B0B7EAF5-E7BB-47BE-B4FD-2E45D7215176}"/>
    <dgm:cxn modelId="{A3A209C9-8690-4C28-A1FC-1FA7C2FB2258}" type="presOf" srcId="{B4798A14-93C3-4D2B-A181-35CA481F497D}" destId="{571D68AB-B350-4D5C-AB6A-ABC40C2D8986}" srcOrd="0" destOrd="1" presId="urn:microsoft.com/office/officeart/2005/8/layout/hList1"/>
    <dgm:cxn modelId="{CB622F88-F612-4F0E-8E16-7418C6815DB1}" srcId="{75151AD3-56D0-4892-9CC3-0245E0F61F03}" destId="{6260F397-C3D8-4DF7-B403-CC342AB5D643}" srcOrd="3" destOrd="0" parTransId="{FCA70E0D-9DA4-4322-A08A-567CC12A69E6}" sibTransId="{5CE50DBA-920D-4EAF-A8E8-A100A529B870}"/>
    <dgm:cxn modelId="{ED9E0A4B-04BE-4638-AB69-9FDA5D3843DF}" type="presOf" srcId="{C01131E3-5200-4D1D-8E60-00E470F90D1F}" destId="{9B31B566-F93C-4932-9C27-2AC260B106B4}" srcOrd="0" destOrd="1" presId="urn:microsoft.com/office/officeart/2005/8/layout/hList1"/>
    <dgm:cxn modelId="{6DA27E58-CC39-4AEB-B669-5A43B732AF5E}" type="presOf" srcId="{EF2B79C3-6B15-44C7-9F92-F12DA0CCA795}" destId="{9684A275-7594-4D14-ADB9-2DD9D768D135}" srcOrd="0" destOrd="2" presId="urn:microsoft.com/office/officeart/2005/8/layout/hList1"/>
    <dgm:cxn modelId="{11DD7370-1B91-4781-A03A-8E54406D8731}" type="presOf" srcId="{2DED7EA8-F272-4D15-B596-37D9BDE780C0}" destId="{9B31B566-F93C-4932-9C27-2AC260B106B4}" srcOrd="0" destOrd="4" presId="urn:microsoft.com/office/officeart/2005/8/layout/hList1"/>
    <dgm:cxn modelId="{E4F42334-EB63-40DE-94BB-2D0F07F5D639}" srcId="{C5E6BC8D-1A4E-42C8-8E2C-7EC17FC2E1D1}" destId="{09E2EDBB-FB3E-4B60-875C-23AF617F3985}" srcOrd="0" destOrd="0" parTransId="{E5138E13-E922-4691-9380-87EA04CDF907}" sibTransId="{12A8F3F2-3EA0-4A05-ADCA-5CBAB885E305}"/>
    <dgm:cxn modelId="{8B55BEA2-FC2B-49EA-B35C-933652ADC7EF}" srcId="{C8B9AACC-6090-4E93-B112-FEF419B2C8C0}" destId="{B4798A14-93C3-4D2B-A181-35CA481F497D}" srcOrd="1" destOrd="0" parTransId="{1C7813D6-C494-48E7-8FD7-B5AD3127B3A3}" sibTransId="{E193BBAF-F5F3-46B8-BE62-9223159BA5BB}"/>
    <dgm:cxn modelId="{ECD40B50-45EF-4958-83C4-0FF400E29F90}" type="presOf" srcId="{B927A262-3189-405D-81DA-69D1205413EA}" destId="{571D68AB-B350-4D5C-AB6A-ABC40C2D8986}" srcOrd="0" destOrd="3" presId="urn:microsoft.com/office/officeart/2005/8/layout/hList1"/>
    <dgm:cxn modelId="{DB6C073C-8D0D-468E-A740-B7FD6B4B106D}" type="presOf" srcId="{C8B9AACC-6090-4E93-B112-FEF419B2C8C0}" destId="{7C161E6A-A933-4F26-AC69-DB5355D2DFE6}" srcOrd="0" destOrd="0" presId="urn:microsoft.com/office/officeart/2005/8/layout/hList1"/>
    <dgm:cxn modelId="{1D977CA9-01D0-4003-B669-C2E355C19E86}" srcId="{C8B9AACC-6090-4E93-B112-FEF419B2C8C0}" destId="{B927A262-3189-405D-81DA-69D1205413EA}" srcOrd="3" destOrd="0" parTransId="{E9D172A5-EBD4-4ED2-BE57-09E6BE886BB8}" sibTransId="{05951799-6CD8-4A1B-BFC9-9D2457C805EF}"/>
    <dgm:cxn modelId="{A9D478CB-FC9B-40A6-9449-0DB1085C8F06}" srcId="{75151AD3-56D0-4892-9CC3-0245E0F61F03}" destId="{2DED7EA8-F272-4D15-B596-37D9BDE780C0}" srcOrd="4" destOrd="0" parTransId="{A746E8CB-107D-4064-BCB6-52F54AAFA392}" sibTransId="{B06D10A9-7C32-4015-B656-E2AD3C82301A}"/>
    <dgm:cxn modelId="{C55140F9-8FB7-4843-9C39-528F8955E8FA}" type="presOf" srcId="{C032F1C4-CE23-4B17-8F24-BE6AC62B5DD2}" destId="{D87BED67-81A6-4D17-8D17-E76427E1E33B}" srcOrd="0" destOrd="0" presId="urn:microsoft.com/office/officeart/2005/8/layout/hList1"/>
    <dgm:cxn modelId="{0839064A-C0A4-4793-98C9-AD59CECDA429}" srcId="{C032F1C4-CE23-4B17-8F24-BE6AC62B5DD2}" destId="{C8B9AACC-6090-4E93-B112-FEF419B2C8C0}" srcOrd="2" destOrd="0" parTransId="{A7E617ED-9935-4663-8F3F-C5929E3D596D}" sibTransId="{189DEA9E-C25E-4034-8501-E0959F0E50DA}"/>
    <dgm:cxn modelId="{E85AC92C-A7B9-4B49-A8C9-E2879B4CF313}" srcId="{DF69A125-617F-4B46-ADBA-DABE5A104B89}" destId="{EF2B79C3-6B15-44C7-9F92-F12DA0CCA795}" srcOrd="2" destOrd="0" parTransId="{3B0F1155-59BD-40CB-B171-893B7B066A54}" sibTransId="{4DAED07F-D690-4B7A-A256-BCEF1DD069DB}"/>
    <dgm:cxn modelId="{073A6ECE-0EAD-461D-B27F-C9F5D0A0D8CB}" srcId="{C8B9AACC-6090-4E93-B112-FEF419B2C8C0}" destId="{70661D87-C10F-4E8E-B9F3-6530E835275F}" srcOrd="2" destOrd="0" parTransId="{9D268532-ABE8-4FFC-AF3A-263E5877F8E1}" sibTransId="{3D73CEBE-C459-43F2-AFBA-F06753E7787C}"/>
    <dgm:cxn modelId="{BCE5DB3A-467D-498D-996F-34F511A90A5C}" srcId="{C8B9AACC-6090-4E93-B112-FEF419B2C8C0}" destId="{C923180A-1F5E-4EDF-B1B4-BF296491DA39}" srcOrd="0" destOrd="0" parTransId="{64CF54F0-ABE1-4118-8E0E-503764491476}" sibTransId="{EAFD4255-150B-483D-854A-FCFF3E1C3818}"/>
    <dgm:cxn modelId="{B1D5D098-7EE3-4F7E-9A34-ADABCA20B7A4}" type="presOf" srcId="{70661D87-C10F-4E8E-B9F3-6530E835275F}" destId="{571D68AB-B350-4D5C-AB6A-ABC40C2D8986}" srcOrd="0" destOrd="2" presId="urn:microsoft.com/office/officeart/2005/8/layout/hList1"/>
    <dgm:cxn modelId="{B3DE65D2-24BB-4268-AA0A-53ADA4D0C0D3}" srcId="{C032F1C4-CE23-4B17-8F24-BE6AC62B5DD2}" destId="{75151AD3-56D0-4892-9CC3-0245E0F61F03}" srcOrd="1" destOrd="0" parTransId="{251E6184-4BAA-4DDB-A10B-FABA4B4EC6AC}" sibTransId="{8D6B5241-E3C8-447A-AED6-C9C8EC5B134E}"/>
    <dgm:cxn modelId="{352099F5-AB5A-4078-B959-5A980DC26BF7}" type="presOf" srcId="{D7BA3645-A91F-4FAD-8099-2B8710B2702A}" destId="{9B31B566-F93C-4932-9C27-2AC260B106B4}" srcOrd="0" destOrd="2" presId="urn:microsoft.com/office/officeart/2005/8/layout/hList1"/>
    <dgm:cxn modelId="{60303A0E-74C2-484E-9EFD-DAEDDD8EEA9C}" type="presOf" srcId="{DF69A125-617F-4B46-ADBA-DABE5A104B89}" destId="{9867A4E4-4ADB-4513-A729-A27A7796C524}" srcOrd="0" destOrd="0" presId="urn:microsoft.com/office/officeart/2005/8/layout/hList1"/>
    <dgm:cxn modelId="{B8151A82-97B0-4A6B-96BC-6914694D949A}" srcId="{C032F1C4-CE23-4B17-8F24-BE6AC62B5DD2}" destId="{C5E6BC8D-1A4E-42C8-8E2C-7EC17FC2E1D1}" srcOrd="3" destOrd="0" parTransId="{D540C9D5-0D0F-4ED0-A8C6-5122EF89E0B8}" sibTransId="{3984F889-9155-4B34-8DCE-A8EECAF129A9}"/>
    <dgm:cxn modelId="{6677CE30-ADFD-4245-B19C-8E5EB778371C}" type="presOf" srcId="{B1BC98F4-6AA1-46D0-A09C-13AE71BCD79C}" destId="{875AD089-2E66-469E-88C2-DFFE8330212E}" srcOrd="0" destOrd="1" presId="urn:microsoft.com/office/officeart/2005/8/layout/hList1"/>
    <dgm:cxn modelId="{6B5B535D-9FBC-4AE9-B032-F96155750EE8}" type="presOf" srcId="{91ED5617-F04F-4C88-B34B-A03F306B3560}" destId="{9684A275-7594-4D14-ADB9-2DD9D768D135}" srcOrd="0" destOrd="0" presId="urn:microsoft.com/office/officeart/2005/8/layout/hList1"/>
    <dgm:cxn modelId="{B77CF2B6-493A-4451-9C41-1EC058FAF095}" srcId="{75151AD3-56D0-4892-9CC3-0245E0F61F03}" destId="{D7BA3645-A91F-4FAD-8099-2B8710B2702A}" srcOrd="2" destOrd="0" parTransId="{5A332EBD-D566-4AEA-89E7-D307EBB37C0B}" sibTransId="{26293FFB-AD14-4ED8-973A-8F5DF5FAEA49}"/>
    <dgm:cxn modelId="{CC8AE64D-7D8F-4943-9955-2B8041F43259}" srcId="{C032F1C4-CE23-4B17-8F24-BE6AC62B5DD2}" destId="{DF69A125-617F-4B46-ADBA-DABE5A104B89}" srcOrd="0" destOrd="0" parTransId="{C39AB5AA-6541-4843-80A0-1AD7CF85D887}" sibTransId="{EAE1DB44-6D42-4632-ABE2-885F2EE44B23}"/>
    <dgm:cxn modelId="{E0E559EE-F745-4296-9764-8F9C3499296E}" srcId="{75151AD3-56D0-4892-9CC3-0245E0F61F03}" destId="{DD879645-BB58-407B-A47E-D1FA7C57DE19}" srcOrd="0" destOrd="0" parTransId="{DF9B7292-02E2-428F-9384-E2F91AD9145A}" sibTransId="{888118AD-0CFE-47C8-B0CF-5D705BEE4271}"/>
    <dgm:cxn modelId="{D3B5FFF6-95E7-4A3D-93ED-6B1C900F25C4}" srcId="{DF69A125-617F-4B46-ADBA-DABE5A104B89}" destId="{91ED5617-F04F-4C88-B34B-A03F306B3560}" srcOrd="0" destOrd="0" parTransId="{D1AB5CD4-8500-4635-85F7-D4A74DE77535}" sibTransId="{04F68B29-4DA0-4896-95E6-FD3DED8FDDC9}"/>
    <dgm:cxn modelId="{DB1AA42C-38E7-4BAB-98FE-0BBD6F724B00}" srcId="{75151AD3-56D0-4892-9CC3-0245E0F61F03}" destId="{C01131E3-5200-4D1D-8E60-00E470F90D1F}" srcOrd="1" destOrd="0" parTransId="{B41C9ED8-08CE-435F-99BE-0F361F32FED5}" sibTransId="{3E1AD38D-3CCF-40CB-8F38-1E26E39DF849}"/>
    <dgm:cxn modelId="{0647B5F4-FEE2-41D2-9E58-740358B717DF}" type="presOf" srcId="{C923180A-1F5E-4EDF-B1B4-BF296491DA39}" destId="{571D68AB-B350-4D5C-AB6A-ABC40C2D8986}" srcOrd="0" destOrd="0" presId="urn:microsoft.com/office/officeart/2005/8/layout/hList1"/>
    <dgm:cxn modelId="{21447794-36EF-4D5D-B30A-43DFDAD44097}" type="presOf" srcId="{09E2EDBB-FB3E-4B60-875C-23AF617F3985}" destId="{875AD089-2E66-469E-88C2-DFFE8330212E}" srcOrd="0" destOrd="0" presId="urn:microsoft.com/office/officeart/2005/8/layout/hList1"/>
    <dgm:cxn modelId="{4F8C6138-289F-4844-9D6B-F8511B13ED2F}" type="presOf" srcId="{75151AD3-56D0-4892-9CC3-0245E0F61F03}" destId="{BD651282-0938-422C-9E95-11E748D01F8C}" srcOrd="0" destOrd="0" presId="urn:microsoft.com/office/officeart/2005/8/layout/hList1"/>
    <dgm:cxn modelId="{0DC138D2-62B5-4A52-8F7D-FD5BE6BE13D0}" type="presParOf" srcId="{D87BED67-81A6-4D17-8D17-E76427E1E33B}" destId="{8E28A115-5BD0-4274-887A-AEA921770CA3}" srcOrd="0" destOrd="0" presId="urn:microsoft.com/office/officeart/2005/8/layout/hList1"/>
    <dgm:cxn modelId="{B5E36EB3-B84E-4335-985D-9C8544285689}" type="presParOf" srcId="{8E28A115-5BD0-4274-887A-AEA921770CA3}" destId="{9867A4E4-4ADB-4513-A729-A27A7796C524}" srcOrd="0" destOrd="0" presId="urn:microsoft.com/office/officeart/2005/8/layout/hList1"/>
    <dgm:cxn modelId="{912183EC-8197-42CC-92B4-F40CE00B5982}" type="presParOf" srcId="{8E28A115-5BD0-4274-887A-AEA921770CA3}" destId="{9684A275-7594-4D14-ADB9-2DD9D768D135}" srcOrd="1" destOrd="0" presId="urn:microsoft.com/office/officeart/2005/8/layout/hList1"/>
    <dgm:cxn modelId="{78612734-6160-44AD-8178-44EAB8EB3A6E}" type="presParOf" srcId="{D87BED67-81A6-4D17-8D17-E76427E1E33B}" destId="{65F827A7-9656-4085-B490-27FF582CCA43}" srcOrd="1" destOrd="0" presId="urn:microsoft.com/office/officeart/2005/8/layout/hList1"/>
    <dgm:cxn modelId="{5E7078FF-97A7-4EB6-B52A-ACD4A31A25A0}" type="presParOf" srcId="{D87BED67-81A6-4D17-8D17-E76427E1E33B}" destId="{3B4AE95A-9591-421D-A73D-8C752F096023}" srcOrd="2" destOrd="0" presId="urn:microsoft.com/office/officeart/2005/8/layout/hList1"/>
    <dgm:cxn modelId="{9F59A703-76C9-443D-A26E-FAEED66106A5}" type="presParOf" srcId="{3B4AE95A-9591-421D-A73D-8C752F096023}" destId="{BD651282-0938-422C-9E95-11E748D01F8C}" srcOrd="0" destOrd="0" presId="urn:microsoft.com/office/officeart/2005/8/layout/hList1"/>
    <dgm:cxn modelId="{1F3959CC-D909-404B-BBEF-6A5BFF78C7A3}" type="presParOf" srcId="{3B4AE95A-9591-421D-A73D-8C752F096023}" destId="{9B31B566-F93C-4932-9C27-2AC260B106B4}" srcOrd="1" destOrd="0" presId="urn:microsoft.com/office/officeart/2005/8/layout/hList1"/>
    <dgm:cxn modelId="{DB58917B-E84A-474C-82AB-B3C34E669197}" type="presParOf" srcId="{D87BED67-81A6-4D17-8D17-E76427E1E33B}" destId="{B63729D6-F3DB-48E7-93F1-D6F50BEF5888}" srcOrd="3" destOrd="0" presId="urn:microsoft.com/office/officeart/2005/8/layout/hList1"/>
    <dgm:cxn modelId="{A180CD1F-411F-4C0C-8DD7-40A6C2B37183}" type="presParOf" srcId="{D87BED67-81A6-4D17-8D17-E76427E1E33B}" destId="{72AAB9C0-3B52-40E5-B9E7-00904F9DBA3A}" srcOrd="4" destOrd="0" presId="urn:microsoft.com/office/officeart/2005/8/layout/hList1"/>
    <dgm:cxn modelId="{37054B85-70F2-4FD3-8C28-C42E1266C8F8}" type="presParOf" srcId="{72AAB9C0-3B52-40E5-B9E7-00904F9DBA3A}" destId="{7C161E6A-A933-4F26-AC69-DB5355D2DFE6}" srcOrd="0" destOrd="0" presId="urn:microsoft.com/office/officeart/2005/8/layout/hList1"/>
    <dgm:cxn modelId="{FE7042FB-E3F8-4E9F-935A-070A1DB699A6}" type="presParOf" srcId="{72AAB9C0-3B52-40E5-B9E7-00904F9DBA3A}" destId="{571D68AB-B350-4D5C-AB6A-ABC40C2D8986}" srcOrd="1" destOrd="0" presId="urn:microsoft.com/office/officeart/2005/8/layout/hList1"/>
    <dgm:cxn modelId="{C05129FA-33ED-4D75-BF08-EA2D7D48B940}" type="presParOf" srcId="{D87BED67-81A6-4D17-8D17-E76427E1E33B}" destId="{F7B218AC-2FBD-4F6D-AFE8-3263399BC2F7}" srcOrd="5" destOrd="0" presId="urn:microsoft.com/office/officeart/2005/8/layout/hList1"/>
    <dgm:cxn modelId="{AAF39F93-40D7-4424-B34B-8112AE05C4D6}" type="presParOf" srcId="{D87BED67-81A6-4D17-8D17-E76427E1E33B}" destId="{F7101213-BF46-4FD5-9C2C-E1DDF6F4C64B}" srcOrd="6" destOrd="0" presId="urn:microsoft.com/office/officeart/2005/8/layout/hList1"/>
    <dgm:cxn modelId="{EDA28480-5457-4CEA-BE02-0F3D128ECD3A}" type="presParOf" srcId="{F7101213-BF46-4FD5-9C2C-E1DDF6F4C64B}" destId="{98493B2B-A905-429A-BAEF-6EBFD0668D83}" srcOrd="0" destOrd="0" presId="urn:microsoft.com/office/officeart/2005/8/layout/hList1"/>
    <dgm:cxn modelId="{7FB0305B-BE26-4F8B-8BD0-E3315A818859}" type="presParOf" srcId="{F7101213-BF46-4FD5-9C2C-E1DDF6F4C64B}" destId="{875AD089-2E66-469E-88C2-DFFE8330212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DE50C9-6A62-45AC-AF42-A90DC46A3209}" type="doc">
      <dgm:prSet loTypeId="urn:microsoft.com/office/officeart/2008/layout/TitlePictureLineup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712884-449D-4DB5-9953-28B7C76B95EA}">
      <dgm:prSet phldrT="[Text]"/>
      <dgm:spPr/>
      <dgm:t>
        <a:bodyPr/>
        <a:lstStyle/>
        <a:p>
          <a:pPr algn="ctr" defTabSz="914400">
            <a:buNone/>
          </a:pPr>
          <a:r>
            <a:rPr lang="fr-FR" noProof="1" smtClean="0"/>
            <a:t>Étape 1</a:t>
          </a:r>
          <a:endParaRPr lang="fr-FR" noProof="1"/>
        </a:p>
      </dgm:t>
    </dgm:pt>
    <dgm:pt modelId="{959B81DB-0329-4043-A334-D05EB5160B66}" type="parTrans" cxnId="{5BBBD0A9-97DA-480E-AD44-1947C76CE5E6}">
      <dgm:prSet/>
      <dgm:spPr/>
      <dgm:t>
        <a:bodyPr/>
        <a:lstStyle/>
        <a:p>
          <a:endParaRPr lang="fr-FR" noProof="1"/>
        </a:p>
      </dgm:t>
    </dgm:pt>
    <dgm:pt modelId="{EB5FE175-6B6D-4195-A86F-6DFA96778160}" type="sibTrans" cxnId="{5BBBD0A9-97DA-480E-AD44-1947C76CE5E6}">
      <dgm:prSet/>
      <dgm:spPr/>
      <dgm:t>
        <a:bodyPr/>
        <a:lstStyle/>
        <a:p>
          <a:endParaRPr lang="fr-FR" noProof="1"/>
        </a:p>
      </dgm:t>
    </dgm:pt>
    <dgm:pt modelId="{3C06DC45-D510-48CC-B9DC-C19564791119}">
      <dgm:prSet phldrT="[Text]"/>
      <dgm:spPr/>
      <dgm:t>
        <a:bodyPr/>
        <a:lstStyle/>
        <a:p>
          <a:pPr algn="ctr" defTabSz="914400">
            <a:buNone/>
          </a:pPr>
          <a:r>
            <a:rPr lang="fr-FR" noProof="1" smtClean="0"/>
            <a:t>Décrivez cette étape de votre expérience</a:t>
          </a:r>
          <a:endParaRPr lang="fr-FR" noProof="1"/>
        </a:p>
      </dgm:t>
    </dgm:pt>
    <dgm:pt modelId="{65F5C7C6-EB25-442A-AB0B-B47F97609474}" type="parTrans" cxnId="{55246683-0A80-455D-B6B5-2B2736293CF2}">
      <dgm:prSet/>
      <dgm:spPr/>
      <dgm:t>
        <a:bodyPr/>
        <a:lstStyle/>
        <a:p>
          <a:endParaRPr lang="fr-FR" noProof="1"/>
        </a:p>
      </dgm:t>
    </dgm:pt>
    <dgm:pt modelId="{D1AB7263-DC38-4830-9C45-C1403EA8E20B}" type="sibTrans" cxnId="{55246683-0A80-455D-B6B5-2B2736293CF2}">
      <dgm:prSet/>
      <dgm:spPr/>
      <dgm:t>
        <a:bodyPr/>
        <a:lstStyle/>
        <a:p>
          <a:endParaRPr lang="fr-FR" noProof="1"/>
        </a:p>
      </dgm:t>
    </dgm:pt>
    <dgm:pt modelId="{981C2CD8-7E8A-4682-8B5A-A510268B34AC}">
      <dgm:prSet phldrT="[Text]"/>
      <dgm:spPr/>
      <dgm:t>
        <a:bodyPr/>
        <a:lstStyle/>
        <a:p>
          <a:pPr algn="ctr" defTabSz="914400">
            <a:buNone/>
          </a:pPr>
          <a:r>
            <a:rPr lang="fr-FR" noProof="1" smtClean="0"/>
            <a:t>Étape 2</a:t>
          </a:r>
          <a:endParaRPr lang="fr-FR" noProof="1"/>
        </a:p>
      </dgm:t>
    </dgm:pt>
    <dgm:pt modelId="{1185AE54-EDEE-4D55-93F6-F7D354ED7C11}" type="parTrans" cxnId="{D95BF8C4-EEA0-4AAE-8693-AFAC7500B286}">
      <dgm:prSet/>
      <dgm:spPr/>
      <dgm:t>
        <a:bodyPr/>
        <a:lstStyle/>
        <a:p>
          <a:endParaRPr lang="fr-FR" noProof="1"/>
        </a:p>
      </dgm:t>
    </dgm:pt>
    <dgm:pt modelId="{D7467A3A-2B78-4CDD-91C9-D96452997227}" type="sibTrans" cxnId="{D95BF8C4-EEA0-4AAE-8693-AFAC7500B286}">
      <dgm:prSet/>
      <dgm:spPr/>
      <dgm:t>
        <a:bodyPr/>
        <a:lstStyle/>
        <a:p>
          <a:endParaRPr lang="fr-FR" noProof="1"/>
        </a:p>
      </dgm:t>
    </dgm:pt>
    <dgm:pt modelId="{CF1FE966-0BB0-47ED-84B3-EC7AB055925F}">
      <dgm:prSet phldrT="[Text]"/>
      <dgm:spPr/>
      <dgm:t>
        <a:bodyPr/>
        <a:lstStyle/>
        <a:p>
          <a:pPr algn="ctr" defTabSz="914400">
            <a:buNone/>
          </a:pPr>
          <a:r>
            <a:rPr lang="fr-FR" noProof="1" smtClean="0"/>
            <a:t>Décrivez cette étape de votre expérience</a:t>
          </a:r>
          <a:endParaRPr lang="fr-FR" noProof="1"/>
        </a:p>
      </dgm:t>
    </dgm:pt>
    <dgm:pt modelId="{FB956851-3BB2-4FF1-A9D6-4692FA0EFDCA}" type="parTrans" cxnId="{7A81218D-5146-40F9-9731-5BD21503537E}">
      <dgm:prSet/>
      <dgm:spPr/>
      <dgm:t>
        <a:bodyPr/>
        <a:lstStyle/>
        <a:p>
          <a:endParaRPr lang="fr-FR" noProof="1"/>
        </a:p>
      </dgm:t>
    </dgm:pt>
    <dgm:pt modelId="{831C3CE2-0F23-433C-85CA-9D194AAC5E20}" type="sibTrans" cxnId="{7A81218D-5146-40F9-9731-5BD21503537E}">
      <dgm:prSet/>
      <dgm:spPr/>
      <dgm:t>
        <a:bodyPr/>
        <a:lstStyle/>
        <a:p>
          <a:endParaRPr lang="fr-FR" noProof="1"/>
        </a:p>
      </dgm:t>
    </dgm:pt>
    <dgm:pt modelId="{DC2DF88C-35A0-4E30-A3E4-E002DC34F521}">
      <dgm:prSet phldrT="[Text]"/>
      <dgm:spPr/>
      <dgm:t>
        <a:bodyPr/>
        <a:lstStyle/>
        <a:p>
          <a:pPr algn="ctr" defTabSz="914400">
            <a:buNone/>
          </a:pPr>
          <a:r>
            <a:rPr lang="fr-FR" noProof="1" smtClean="0"/>
            <a:t>Étape 3</a:t>
          </a:r>
          <a:endParaRPr lang="fr-FR" noProof="1"/>
        </a:p>
      </dgm:t>
    </dgm:pt>
    <dgm:pt modelId="{9BB88C43-2261-4EC7-A70D-463964685938}" type="parTrans" cxnId="{63D5015B-3865-4A4B-AEB1-FBEF0DE71B9A}">
      <dgm:prSet/>
      <dgm:spPr/>
      <dgm:t>
        <a:bodyPr/>
        <a:lstStyle/>
        <a:p>
          <a:endParaRPr lang="fr-FR" noProof="1"/>
        </a:p>
      </dgm:t>
    </dgm:pt>
    <dgm:pt modelId="{4DFC88DE-E0F0-4976-9B83-58EADA7CE300}" type="sibTrans" cxnId="{63D5015B-3865-4A4B-AEB1-FBEF0DE71B9A}">
      <dgm:prSet/>
      <dgm:spPr/>
      <dgm:t>
        <a:bodyPr/>
        <a:lstStyle/>
        <a:p>
          <a:endParaRPr lang="fr-FR" noProof="1"/>
        </a:p>
      </dgm:t>
    </dgm:pt>
    <dgm:pt modelId="{DF9FD532-8B13-446E-B6A3-59BDF574BCA8}">
      <dgm:prSet phldrT="[Text]"/>
      <dgm:spPr/>
      <dgm:t>
        <a:bodyPr/>
        <a:lstStyle/>
        <a:p>
          <a:pPr algn="ctr" defTabSz="914400">
            <a:buNone/>
          </a:pPr>
          <a:r>
            <a:rPr lang="fr-FR" noProof="1" smtClean="0"/>
            <a:t>Décrivez cette étape de votre expérience</a:t>
          </a:r>
          <a:endParaRPr lang="fr-FR" noProof="1"/>
        </a:p>
      </dgm:t>
    </dgm:pt>
    <dgm:pt modelId="{3A79FA23-5F3F-4F7D-B4AC-A9C282166E18}" type="parTrans" cxnId="{D998B319-C072-4BF0-B5CB-2075DB30B691}">
      <dgm:prSet/>
      <dgm:spPr/>
      <dgm:t>
        <a:bodyPr/>
        <a:lstStyle/>
        <a:p>
          <a:endParaRPr lang="fr-FR" noProof="1"/>
        </a:p>
      </dgm:t>
    </dgm:pt>
    <dgm:pt modelId="{31B32A6E-6E91-4EAA-96F6-92A0035B120A}" type="sibTrans" cxnId="{D998B319-C072-4BF0-B5CB-2075DB30B691}">
      <dgm:prSet/>
      <dgm:spPr/>
      <dgm:t>
        <a:bodyPr/>
        <a:lstStyle/>
        <a:p>
          <a:endParaRPr lang="fr-FR" noProof="1"/>
        </a:p>
      </dgm:t>
    </dgm:pt>
    <dgm:pt modelId="{F5961DD5-682B-4D21-A827-30C64679BB5F}">
      <dgm:prSet phldrT="[Text]"/>
      <dgm:spPr/>
      <dgm:t>
        <a:bodyPr/>
        <a:lstStyle/>
        <a:p>
          <a:pPr algn="ctr" defTabSz="914400">
            <a:buNone/>
          </a:pPr>
          <a:r>
            <a:rPr lang="fr-FR" noProof="1" smtClean="0"/>
            <a:t>Étape 4</a:t>
          </a:r>
          <a:endParaRPr lang="fr-FR" noProof="1"/>
        </a:p>
      </dgm:t>
    </dgm:pt>
    <dgm:pt modelId="{75D73089-01C8-4BC0-90ED-CA9D1B8E3ADF}" type="parTrans" cxnId="{73708078-FDBA-43F4-96AB-FB14C4C2602F}">
      <dgm:prSet/>
      <dgm:spPr/>
      <dgm:t>
        <a:bodyPr/>
        <a:lstStyle/>
        <a:p>
          <a:endParaRPr lang="fr-FR" noProof="1"/>
        </a:p>
      </dgm:t>
    </dgm:pt>
    <dgm:pt modelId="{CA7ED3B0-10D1-4E2F-8BA0-8D58C22A94D0}" type="sibTrans" cxnId="{73708078-FDBA-43F4-96AB-FB14C4C2602F}">
      <dgm:prSet/>
      <dgm:spPr/>
      <dgm:t>
        <a:bodyPr/>
        <a:lstStyle/>
        <a:p>
          <a:endParaRPr lang="fr-FR" noProof="1"/>
        </a:p>
      </dgm:t>
    </dgm:pt>
    <dgm:pt modelId="{72DB7378-4256-4528-8672-DEEF82828E57}">
      <dgm:prSet phldrT="[Text]"/>
      <dgm:spPr/>
      <dgm:t>
        <a:bodyPr/>
        <a:lstStyle/>
        <a:p>
          <a:pPr algn="ctr" defTabSz="914400">
            <a:buNone/>
          </a:pPr>
          <a:r>
            <a:rPr lang="fr-FR" noProof="1" smtClean="0"/>
            <a:t>Décrivez cette étape de votre expérience</a:t>
          </a:r>
          <a:endParaRPr lang="fr-FR" noProof="1"/>
        </a:p>
      </dgm:t>
    </dgm:pt>
    <dgm:pt modelId="{97CEFC59-E261-4652-BC13-D71B45B5EC50}" type="parTrans" cxnId="{2A4D48E1-6639-4AC8-ABBF-C8A0D045AFB7}">
      <dgm:prSet/>
      <dgm:spPr/>
      <dgm:t>
        <a:bodyPr/>
        <a:lstStyle/>
        <a:p>
          <a:endParaRPr lang="fr-FR" noProof="1"/>
        </a:p>
      </dgm:t>
    </dgm:pt>
    <dgm:pt modelId="{D0054105-F7A3-4CAE-89E2-0979360A932C}" type="sibTrans" cxnId="{2A4D48E1-6639-4AC8-ABBF-C8A0D045AFB7}">
      <dgm:prSet/>
      <dgm:spPr/>
      <dgm:t>
        <a:bodyPr/>
        <a:lstStyle/>
        <a:p>
          <a:endParaRPr lang="fr-FR" noProof="1"/>
        </a:p>
      </dgm:t>
    </dgm:pt>
    <dgm:pt modelId="{B9D275DE-3F39-4129-AB6E-BE65404DB657}" type="pres">
      <dgm:prSet presAssocID="{CADE50C9-6A62-45AC-AF42-A90DC46A3209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ED930561-EC19-4F23-85CC-6DBA131F1C6F}" type="pres">
      <dgm:prSet presAssocID="{5F712884-449D-4DB5-9953-28B7C76B95EA}" presName="composite" presStyleCnt="0"/>
      <dgm:spPr/>
      <dgm:t>
        <a:bodyPr/>
        <a:lstStyle/>
        <a:p>
          <a:endParaRPr lang="en-US"/>
        </a:p>
      </dgm:t>
    </dgm:pt>
    <dgm:pt modelId="{34758630-FC85-4EBE-9DA4-FA5707CE2F87}" type="pres">
      <dgm:prSet presAssocID="{5F712884-449D-4DB5-9953-28B7C76B95EA}" presName="Accent" presStyleLbl="alignAcc1" presStyleIdx="0" presStyleCnt="4"/>
      <dgm:spPr/>
      <dgm:t>
        <a:bodyPr/>
        <a:lstStyle/>
        <a:p>
          <a:endParaRPr lang="en-US"/>
        </a:p>
      </dgm:t>
    </dgm:pt>
    <dgm:pt modelId="{26BD0F0C-F483-40FB-A031-5C3617A7085B}" type="pres">
      <dgm:prSet presAssocID="{5F712884-449D-4DB5-9953-28B7C76B95EA}" presName="Image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71987753-8B3F-4F60-AFF6-185331770F5F}" type="pres">
      <dgm:prSet presAssocID="{5F712884-449D-4DB5-9953-28B7C76B95EA}" presName="Child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CB7ECB-811D-4FFC-A330-425010901C9A}" type="pres">
      <dgm:prSet presAssocID="{5F712884-449D-4DB5-9953-28B7C76B95EA}" presName="Parent" presStyleLbl="align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519FDA-2A9A-4E75-9EAC-692CC241AA8F}" type="pres">
      <dgm:prSet presAssocID="{EB5FE175-6B6D-4195-A86F-6DFA96778160}" presName="sibTrans" presStyleCnt="0"/>
      <dgm:spPr/>
      <dgm:t>
        <a:bodyPr/>
        <a:lstStyle/>
        <a:p>
          <a:endParaRPr lang="en-US"/>
        </a:p>
      </dgm:t>
    </dgm:pt>
    <dgm:pt modelId="{2E6D1BE7-D2A3-4C38-A45A-38806D02D538}" type="pres">
      <dgm:prSet presAssocID="{981C2CD8-7E8A-4682-8B5A-A510268B34AC}" presName="composite" presStyleCnt="0"/>
      <dgm:spPr/>
      <dgm:t>
        <a:bodyPr/>
        <a:lstStyle/>
        <a:p>
          <a:endParaRPr lang="en-US"/>
        </a:p>
      </dgm:t>
    </dgm:pt>
    <dgm:pt modelId="{42DB1A58-CCCF-44A8-A5DD-A5012B99A530}" type="pres">
      <dgm:prSet presAssocID="{981C2CD8-7E8A-4682-8B5A-A510268B34AC}" presName="Accent" presStyleLbl="alignAcc1" presStyleIdx="1" presStyleCnt="4"/>
      <dgm:spPr/>
      <dgm:t>
        <a:bodyPr/>
        <a:lstStyle/>
        <a:p>
          <a:endParaRPr lang="en-US"/>
        </a:p>
      </dgm:t>
    </dgm:pt>
    <dgm:pt modelId="{F487C1E3-84A5-4905-AB9F-F4E7C5E80704}" type="pres">
      <dgm:prSet presAssocID="{981C2CD8-7E8A-4682-8B5A-A510268B34AC}" presName="Image" presStyleLbl="node1" presStyleIdx="1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DB300938-72D4-4726-83E3-C78D254E0254}" type="pres">
      <dgm:prSet presAssocID="{981C2CD8-7E8A-4682-8B5A-A510268B34AC}" presName="Child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9C703B-C98A-4C5A-9045-7094E83F5151}" type="pres">
      <dgm:prSet presAssocID="{981C2CD8-7E8A-4682-8B5A-A510268B34AC}" presName="Parent" presStyleLbl="align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BA1B28-9CF3-42E6-8491-E9D9C0B57D58}" type="pres">
      <dgm:prSet presAssocID="{D7467A3A-2B78-4CDD-91C9-D96452997227}" presName="sibTrans" presStyleCnt="0"/>
      <dgm:spPr/>
      <dgm:t>
        <a:bodyPr/>
        <a:lstStyle/>
        <a:p>
          <a:endParaRPr lang="en-US"/>
        </a:p>
      </dgm:t>
    </dgm:pt>
    <dgm:pt modelId="{263FD56F-6C55-4CDC-8D88-1FDEECD568EC}" type="pres">
      <dgm:prSet presAssocID="{DC2DF88C-35A0-4E30-A3E4-E002DC34F521}" presName="composite" presStyleCnt="0"/>
      <dgm:spPr/>
      <dgm:t>
        <a:bodyPr/>
        <a:lstStyle/>
        <a:p>
          <a:endParaRPr lang="en-US"/>
        </a:p>
      </dgm:t>
    </dgm:pt>
    <dgm:pt modelId="{73658839-4721-4704-9D54-AAF9A3A7054C}" type="pres">
      <dgm:prSet presAssocID="{DC2DF88C-35A0-4E30-A3E4-E002DC34F521}" presName="Accent" presStyleLbl="alignAcc1" presStyleIdx="2" presStyleCnt="4"/>
      <dgm:spPr/>
      <dgm:t>
        <a:bodyPr/>
        <a:lstStyle/>
        <a:p>
          <a:endParaRPr lang="en-US"/>
        </a:p>
      </dgm:t>
    </dgm:pt>
    <dgm:pt modelId="{4158F4E1-65FB-4624-A4F6-E8C41953D5BD}" type="pres">
      <dgm:prSet presAssocID="{DC2DF88C-35A0-4E30-A3E4-E002DC34F521}" presName="Image" presStyleLbl="node1" presStyleIdx="2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8F0FDEDF-0F45-45AB-99B1-4F84BFD1E4FD}" type="pres">
      <dgm:prSet presAssocID="{DC2DF88C-35A0-4E30-A3E4-E002DC34F521}" presName="Child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0C69C6-E24A-4A8A-8F23-F4277AD68835}" type="pres">
      <dgm:prSet presAssocID="{DC2DF88C-35A0-4E30-A3E4-E002DC34F521}" presName="Parent" presStyleLbl="align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EEBCAB-B34B-4814-BD6E-C81BE459DCFC}" type="pres">
      <dgm:prSet presAssocID="{4DFC88DE-E0F0-4976-9B83-58EADA7CE300}" presName="sibTrans" presStyleCnt="0"/>
      <dgm:spPr/>
      <dgm:t>
        <a:bodyPr/>
        <a:lstStyle/>
        <a:p>
          <a:endParaRPr lang="en-US"/>
        </a:p>
      </dgm:t>
    </dgm:pt>
    <dgm:pt modelId="{E164D2A0-9755-4CE3-A78E-1222314A0207}" type="pres">
      <dgm:prSet presAssocID="{F5961DD5-682B-4D21-A827-30C64679BB5F}" presName="composite" presStyleCnt="0"/>
      <dgm:spPr/>
      <dgm:t>
        <a:bodyPr/>
        <a:lstStyle/>
        <a:p>
          <a:endParaRPr lang="en-US"/>
        </a:p>
      </dgm:t>
    </dgm:pt>
    <dgm:pt modelId="{A739A7F4-B3DE-4090-B033-B6EB4F765FBB}" type="pres">
      <dgm:prSet presAssocID="{F5961DD5-682B-4D21-A827-30C64679BB5F}" presName="Accent" presStyleLbl="alignAcc1" presStyleIdx="3" presStyleCnt="4"/>
      <dgm:spPr/>
      <dgm:t>
        <a:bodyPr/>
        <a:lstStyle/>
        <a:p>
          <a:endParaRPr lang="en-US"/>
        </a:p>
      </dgm:t>
    </dgm:pt>
    <dgm:pt modelId="{02819168-B231-44A5-A8CA-BA79CDD83DA4}" type="pres">
      <dgm:prSet presAssocID="{F5961DD5-682B-4D21-A827-30C64679BB5F}" presName="Image" presStyleLbl="node1" presStyleIdx="3" presStyleCnt="4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246AC801-9E2B-428D-AC1B-D3179FD6DED7}" type="pres">
      <dgm:prSet presAssocID="{F5961DD5-682B-4D21-A827-30C64679BB5F}" presName="Child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F885F0-A32E-4348-9B84-19A91B17B0A7}" type="pres">
      <dgm:prSet presAssocID="{F5961DD5-682B-4D21-A827-30C64679BB5F}" presName="Parent" presStyleLbl="align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11A86F3-551F-42CD-ADB5-C27A2ED1484D}" type="presOf" srcId="{3C06DC45-D510-48CC-B9DC-C19564791119}" destId="{71987753-8B3F-4F60-AFF6-185331770F5F}" srcOrd="0" destOrd="0" presId="urn:microsoft.com/office/officeart/2008/layout/TitlePictureLineup"/>
    <dgm:cxn modelId="{D95BF8C4-EEA0-4AAE-8693-AFAC7500B286}" srcId="{CADE50C9-6A62-45AC-AF42-A90DC46A3209}" destId="{981C2CD8-7E8A-4682-8B5A-A510268B34AC}" srcOrd="1" destOrd="0" parTransId="{1185AE54-EDEE-4D55-93F6-F7D354ED7C11}" sibTransId="{D7467A3A-2B78-4CDD-91C9-D96452997227}"/>
    <dgm:cxn modelId="{C9B6A130-CB08-45F6-B08D-4AB9E2A27C58}" type="presOf" srcId="{72DB7378-4256-4528-8672-DEEF82828E57}" destId="{246AC801-9E2B-428D-AC1B-D3179FD6DED7}" srcOrd="0" destOrd="0" presId="urn:microsoft.com/office/officeart/2008/layout/TitlePictureLineup"/>
    <dgm:cxn modelId="{7A81218D-5146-40F9-9731-5BD21503537E}" srcId="{981C2CD8-7E8A-4682-8B5A-A510268B34AC}" destId="{CF1FE966-0BB0-47ED-84B3-EC7AB055925F}" srcOrd="0" destOrd="0" parTransId="{FB956851-3BB2-4FF1-A9D6-4692FA0EFDCA}" sibTransId="{831C3CE2-0F23-433C-85CA-9D194AAC5E20}"/>
    <dgm:cxn modelId="{3F277E33-93BD-4B05-A671-4658AF757505}" type="presOf" srcId="{CF1FE966-0BB0-47ED-84B3-EC7AB055925F}" destId="{DB300938-72D4-4726-83E3-C78D254E0254}" srcOrd="0" destOrd="0" presId="urn:microsoft.com/office/officeart/2008/layout/TitlePictureLineup"/>
    <dgm:cxn modelId="{FF3DA063-7F80-4B48-A8E0-E712CB63ED8B}" type="presOf" srcId="{F5961DD5-682B-4D21-A827-30C64679BB5F}" destId="{7EF885F0-A32E-4348-9B84-19A91B17B0A7}" srcOrd="0" destOrd="0" presId="urn:microsoft.com/office/officeart/2008/layout/TitlePictureLineup"/>
    <dgm:cxn modelId="{B90673E9-BECB-43BF-9354-234614FFC18B}" type="presOf" srcId="{CADE50C9-6A62-45AC-AF42-A90DC46A3209}" destId="{B9D275DE-3F39-4129-AB6E-BE65404DB657}" srcOrd="0" destOrd="0" presId="urn:microsoft.com/office/officeart/2008/layout/TitlePictureLineup"/>
    <dgm:cxn modelId="{2A4D48E1-6639-4AC8-ABBF-C8A0D045AFB7}" srcId="{F5961DD5-682B-4D21-A827-30C64679BB5F}" destId="{72DB7378-4256-4528-8672-DEEF82828E57}" srcOrd="0" destOrd="0" parTransId="{97CEFC59-E261-4652-BC13-D71B45B5EC50}" sibTransId="{D0054105-F7A3-4CAE-89E2-0979360A932C}"/>
    <dgm:cxn modelId="{D998B319-C072-4BF0-B5CB-2075DB30B691}" srcId="{DC2DF88C-35A0-4E30-A3E4-E002DC34F521}" destId="{DF9FD532-8B13-446E-B6A3-59BDF574BCA8}" srcOrd="0" destOrd="0" parTransId="{3A79FA23-5F3F-4F7D-B4AC-A9C282166E18}" sibTransId="{31B32A6E-6E91-4EAA-96F6-92A0035B120A}"/>
    <dgm:cxn modelId="{55246683-0A80-455D-B6B5-2B2736293CF2}" srcId="{5F712884-449D-4DB5-9953-28B7C76B95EA}" destId="{3C06DC45-D510-48CC-B9DC-C19564791119}" srcOrd="0" destOrd="0" parTransId="{65F5C7C6-EB25-442A-AB0B-B47F97609474}" sibTransId="{D1AB7263-DC38-4830-9C45-C1403EA8E20B}"/>
    <dgm:cxn modelId="{5BBBD0A9-97DA-480E-AD44-1947C76CE5E6}" srcId="{CADE50C9-6A62-45AC-AF42-A90DC46A3209}" destId="{5F712884-449D-4DB5-9953-28B7C76B95EA}" srcOrd="0" destOrd="0" parTransId="{959B81DB-0329-4043-A334-D05EB5160B66}" sibTransId="{EB5FE175-6B6D-4195-A86F-6DFA96778160}"/>
    <dgm:cxn modelId="{61EA2E79-BE83-4447-BB70-DAB267A5E93E}" type="presOf" srcId="{DF9FD532-8B13-446E-B6A3-59BDF574BCA8}" destId="{8F0FDEDF-0F45-45AB-99B1-4F84BFD1E4FD}" srcOrd="0" destOrd="0" presId="urn:microsoft.com/office/officeart/2008/layout/TitlePictureLineup"/>
    <dgm:cxn modelId="{33979ED3-4F7C-4F79-9FD4-06E920791CE2}" type="presOf" srcId="{DC2DF88C-35A0-4E30-A3E4-E002DC34F521}" destId="{DB0C69C6-E24A-4A8A-8F23-F4277AD68835}" srcOrd="0" destOrd="0" presId="urn:microsoft.com/office/officeart/2008/layout/TitlePictureLineup"/>
    <dgm:cxn modelId="{63D5015B-3865-4A4B-AEB1-FBEF0DE71B9A}" srcId="{CADE50C9-6A62-45AC-AF42-A90DC46A3209}" destId="{DC2DF88C-35A0-4E30-A3E4-E002DC34F521}" srcOrd="2" destOrd="0" parTransId="{9BB88C43-2261-4EC7-A70D-463964685938}" sibTransId="{4DFC88DE-E0F0-4976-9B83-58EADA7CE300}"/>
    <dgm:cxn modelId="{FD100BC6-374C-450A-9E32-9093821835AD}" type="presOf" srcId="{981C2CD8-7E8A-4682-8B5A-A510268B34AC}" destId="{759C703B-C98A-4C5A-9045-7094E83F5151}" srcOrd="0" destOrd="0" presId="urn:microsoft.com/office/officeart/2008/layout/TitlePictureLineup"/>
    <dgm:cxn modelId="{AFFC9355-7857-4103-9491-599DB0700D01}" type="presOf" srcId="{5F712884-449D-4DB5-9953-28B7C76B95EA}" destId="{FACB7ECB-811D-4FFC-A330-425010901C9A}" srcOrd="0" destOrd="0" presId="urn:microsoft.com/office/officeart/2008/layout/TitlePictureLineup"/>
    <dgm:cxn modelId="{73708078-FDBA-43F4-96AB-FB14C4C2602F}" srcId="{CADE50C9-6A62-45AC-AF42-A90DC46A3209}" destId="{F5961DD5-682B-4D21-A827-30C64679BB5F}" srcOrd="3" destOrd="0" parTransId="{75D73089-01C8-4BC0-90ED-CA9D1B8E3ADF}" sibTransId="{CA7ED3B0-10D1-4E2F-8BA0-8D58C22A94D0}"/>
    <dgm:cxn modelId="{5C5242CC-986D-4FEE-9DE0-0D6B02077E1B}" type="presParOf" srcId="{B9D275DE-3F39-4129-AB6E-BE65404DB657}" destId="{ED930561-EC19-4F23-85CC-6DBA131F1C6F}" srcOrd="0" destOrd="0" presId="urn:microsoft.com/office/officeart/2008/layout/TitlePictureLineup"/>
    <dgm:cxn modelId="{43543D7D-AEAA-4DE1-A2CD-E3AFE1CCCF80}" type="presParOf" srcId="{ED930561-EC19-4F23-85CC-6DBA131F1C6F}" destId="{34758630-FC85-4EBE-9DA4-FA5707CE2F87}" srcOrd="0" destOrd="0" presId="urn:microsoft.com/office/officeart/2008/layout/TitlePictureLineup"/>
    <dgm:cxn modelId="{636D7475-EE85-4D3F-9462-E9F91CE95F7A}" type="presParOf" srcId="{ED930561-EC19-4F23-85CC-6DBA131F1C6F}" destId="{26BD0F0C-F483-40FB-A031-5C3617A7085B}" srcOrd="1" destOrd="0" presId="urn:microsoft.com/office/officeart/2008/layout/TitlePictureLineup"/>
    <dgm:cxn modelId="{C2CF1FDD-2159-42CD-B9B0-A0789C5EFC38}" type="presParOf" srcId="{ED930561-EC19-4F23-85CC-6DBA131F1C6F}" destId="{71987753-8B3F-4F60-AFF6-185331770F5F}" srcOrd="2" destOrd="0" presId="urn:microsoft.com/office/officeart/2008/layout/TitlePictureLineup"/>
    <dgm:cxn modelId="{AFA5CEDF-AF22-48A8-A352-0DD19689FBD1}" type="presParOf" srcId="{ED930561-EC19-4F23-85CC-6DBA131F1C6F}" destId="{FACB7ECB-811D-4FFC-A330-425010901C9A}" srcOrd="3" destOrd="0" presId="urn:microsoft.com/office/officeart/2008/layout/TitlePictureLineup"/>
    <dgm:cxn modelId="{0865ABA5-39E8-4330-8FBE-BF67AB42C76A}" type="presParOf" srcId="{B9D275DE-3F39-4129-AB6E-BE65404DB657}" destId="{FA519FDA-2A9A-4E75-9EAC-692CC241AA8F}" srcOrd="1" destOrd="0" presId="urn:microsoft.com/office/officeart/2008/layout/TitlePictureLineup"/>
    <dgm:cxn modelId="{D801C2ED-F118-443E-BDB4-3FF02181D5B1}" type="presParOf" srcId="{B9D275DE-3F39-4129-AB6E-BE65404DB657}" destId="{2E6D1BE7-D2A3-4C38-A45A-38806D02D538}" srcOrd="2" destOrd="0" presId="urn:microsoft.com/office/officeart/2008/layout/TitlePictureLineup"/>
    <dgm:cxn modelId="{15950EC6-6F45-40E3-8E22-655C261D249E}" type="presParOf" srcId="{2E6D1BE7-D2A3-4C38-A45A-38806D02D538}" destId="{42DB1A58-CCCF-44A8-A5DD-A5012B99A530}" srcOrd="0" destOrd="0" presId="urn:microsoft.com/office/officeart/2008/layout/TitlePictureLineup"/>
    <dgm:cxn modelId="{684C606A-BCBF-48BA-88C3-0A107F485519}" type="presParOf" srcId="{2E6D1BE7-D2A3-4C38-A45A-38806D02D538}" destId="{F487C1E3-84A5-4905-AB9F-F4E7C5E80704}" srcOrd="1" destOrd="0" presId="urn:microsoft.com/office/officeart/2008/layout/TitlePictureLineup"/>
    <dgm:cxn modelId="{0EBFB43B-8EBA-4A14-9EAC-A44BD5372C71}" type="presParOf" srcId="{2E6D1BE7-D2A3-4C38-A45A-38806D02D538}" destId="{DB300938-72D4-4726-83E3-C78D254E0254}" srcOrd="2" destOrd="0" presId="urn:microsoft.com/office/officeart/2008/layout/TitlePictureLineup"/>
    <dgm:cxn modelId="{A257ED21-F197-48BE-9F30-3E574654F243}" type="presParOf" srcId="{2E6D1BE7-D2A3-4C38-A45A-38806D02D538}" destId="{759C703B-C98A-4C5A-9045-7094E83F5151}" srcOrd="3" destOrd="0" presId="urn:microsoft.com/office/officeart/2008/layout/TitlePictureLineup"/>
    <dgm:cxn modelId="{DDF321B8-6FAC-4CE0-9317-38A3DF7A2B03}" type="presParOf" srcId="{B9D275DE-3F39-4129-AB6E-BE65404DB657}" destId="{C6BA1B28-9CF3-42E6-8491-E9D9C0B57D58}" srcOrd="3" destOrd="0" presId="urn:microsoft.com/office/officeart/2008/layout/TitlePictureLineup"/>
    <dgm:cxn modelId="{17D66FE3-9BED-490F-92E8-C55CBF659DCB}" type="presParOf" srcId="{B9D275DE-3F39-4129-AB6E-BE65404DB657}" destId="{263FD56F-6C55-4CDC-8D88-1FDEECD568EC}" srcOrd="4" destOrd="0" presId="urn:microsoft.com/office/officeart/2008/layout/TitlePictureLineup"/>
    <dgm:cxn modelId="{F5EA225A-244E-4D05-9548-21C55311DD01}" type="presParOf" srcId="{263FD56F-6C55-4CDC-8D88-1FDEECD568EC}" destId="{73658839-4721-4704-9D54-AAF9A3A7054C}" srcOrd="0" destOrd="0" presId="urn:microsoft.com/office/officeart/2008/layout/TitlePictureLineup"/>
    <dgm:cxn modelId="{278EF708-1F51-411C-8EF3-4A4DB097739C}" type="presParOf" srcId="{263FD56F-6C55-4CDC-8D88-1FDEECD568EC}" destId="{4158F4E1-65FB-4624-A4F6-E8C41953D5BD}" srcOrd="1" destOrd="0" presId="urn:microsoft.com/office/officeart/2008/layout/TitlePictureLineup"/>
    <dgm:cxn modelId="{B7CE4949-60D4-4C7E-9B60-99393C445279}" type="presParOf" srcId="{263FD56F-6C55-4CDC-8D88-1FDEECD568EC}" destId="{8F0FDEDF-0F45-45AB-99B1-4F84BFD1E4FD}" srcOrd="2" destOrd="0" presId="urn:microsoft.com/office/officeart/2008/layout/TitlePictureLineup"/>
    <dgm:cxn modelId="{A06559BA-2F91-4BBB-80D4-B0BCBDE97B5A}" type="presParOf" srcId="{263FD56F-6C55-4CDC-8D88-1FDEECD568EC}" destId="{DB0C69C6-E24A-4A8A-8F23-F4277AD68835}" srcOrd="3" destOrd="0" presId="urn:microsoft.com/office/officeart/2008/layout/TitlePictureLineup"/>
    <dgm:cxn modelId="{DF43C506-5282-4898-B08F-517109C77C19}" type="presParOf" srcId="{B9D275DE-3F39-4129-AB6E-BE65404DB657}" destId="{A6EEBCAB-B34B-4814-BD6E-C81BE459DCFC}" srcOrd="5" destOrd="0" presId="urn:microsoft.com/office/officeart/2008/layout/TitlePictureLineup"/>
    <dgm:cxn modelId="{0490FD90-8F3E-4521-AE10-487E68EA07DA}" type="presParOf" srcId="{B9D275DE-3F39-4129-AB6E-BE65404DB657}" destId="{E164D2A0-9755-4CE3-A78E-1222314A0207}" srcOrd="6" destOrd="0" presId="urn:microsoft.com/office/officeart/2008/layout/TitlePictureLineup"/>
    <dgm:cxn modelId="{E1044DBE-87B7-415C-95BF-A62DD1D7CAFC}" type="presParOf" srcId="{E164D2A0-9755-4CE3-A78E-1222314A0207}" destId="{A739A7F4-B3DE-4090-B033-B6EB4F765FBB}" srcOrd="0" destOrd="0" presId="urn:microsoft.com/office/officeart/2008/layout/TitlePictureLineup"/>
    <dgm:cxn modelId="{F05E0EDC-DBB8-4098-9F8B-03ADBF3B6115}" type="presParOf" srcId="{E164D2A0-9755-4CE3-A78E-1222314A0207}" destId="{02819168-B231-44A5-A8CA-BA79CDD83DA4}" srcOrd="1" destOrd="0" presId="urn:microsoft.com/office/officeart/2008/layout/TitlePictureLineup"/>
    <dgm:cxn modelId="{BCF088AF-DA94-430B-8C22-B1D06076BB3A}" type="presParOf" srcId="{E164D2A0-9755-4CE3-A78E-1222314A0207}" destId="{246AC801-9E2B-428D-AC1B-D3179FD6DED7}" srcOrd="2" destOrd="0" presId="urn:microsoft.com/office/officeart/2008/layout/TitlePictureLineup"/>
    <dgm:cxn modelId="{5F3AC3B8-9D53-4F80-80D4-B90C55EF8519}" type="presParOf" srcId="{E164D2A0-9755-4CE3-A78E-1222314A0207}" destId="{7EF885F0-A32E-4348-9B84-19A91B17B0A7}" srcOrd="3" destOrd="0" presId="urn:microsoft.com/office/officeart/2008/layout/TitlePictureLineup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67A4E4-4ADB-4513-A729-A27A7796C524}">
      <dsp:nvSpPr>
        <dsp:cNvPr id="0" name=""/>
        <dsp:cNvSpPr/>
      </dsp:nvSpPr>
      <dsp:spPr>
        <a:xfrm>
          <a:off x="3781" y="829393"/>
          <a:ext cx="2273944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b="1" kern="1200" noProof="1" smtClean="0"/>
            <a:t>SoccerState</a:t>
          </a:r>
          <a:endParaRPr lang="fr-FR" sz="2100" kern="1200" noProof="1"/>
        </a:p>
      </dsp:txBody>
      <dsp:txXfrm>
        <a:off x="3781" y="829393"/>
        <a:ext cx="2273944" cy="604800"/>
      </dsp:txXfrm>
    </dsp:sp>
    <dsp:sp modelId="{9684A275-7594-4D14-ADB9-2DD9D768D135}">
      <dsp:nvSpPr>
        <dsp:cNvPr id="0" name=""/>
        <dsp:cNvSpPr/>
      </dsp:nvSpPr>
      <dsp:spPr>
        <a:xfrm>
          <a:off x="3781" y="1434193"/>
          <a:ext cx="2273944" cy="21941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100" kern="1200" noProof="1" smtClean="0"/>
            <a:t>Equipes</a:t>
          </a:r>
          <a:endParaRPr lang="fr-FR" sz="2100" kern="1200" noProof="1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100" kern="1200" noProof="1" smtClean="0"/>
            <a:t>Joueurs</a:t>
          </a:r>
          <a:endParaRPr lang="fr-FR" sz="2100" kern="1200" noProof="1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100" kern="1200" noProof="1" smtClean="0"/>
            <a:t>Balle</a:t>
          </a:r>
          <a:endParaRPr lang="fr-FR" sz="2100" kern="1200" noProof="1"/>
        </a:p>
      </dsp:txBody>
      <dsp:txXfrm>
        <a:off x="3781" y="1434193"/>
        <a:ext cx="2273944" cy="2194112"/>
      </dsp:txXfrm>
    </dsp:sp>
    <dsp:sp modelId="{BD651282-0938-422C-9E95-11E748D01F8C}">
      <dsp:nvSpPr>
        <dsp:cNvPr id="0" name=""/>
        <dsp:cNvSpPr/>
      </dsp:nvSpPr>
      <dsp:spPr>
        <a:xfrm>
          <a:off x="2596078" y="829393"/>
          <a:ext cx="2273944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b="1" kern="1200" noProof="1" smtClean="0"/>
            <a:t>SoccerPlayer</a:t>
          </a:r>
          <a:endParaRPr lang="fr-FR" sz="2100" kern="1200" noProof="1"/>
        </a:p>
      </dsp:txBody>
      <dsp:txXfrm>
        <a:off x="2596078" y="829393"/>
        <a:ext cx="2273944" cy="604800"/>
      </dsp:txXfrm>
    </dsp:sp>
    <dsp:sp modelId="{9B31B566-F93C-4932-9C27-2AC260B106B4}">
      <dsp:nvSpPr>
        <dsp:cNvPr id="0" name=""/>
        <dsp:cNvSpPr/>
      </dsp:nvSpPr>
      <dsp:spPr>
        <a:xfrm>
          <a:off x="2596078" y="1434193"/>
          <a:ext cx="2273944" cy="21941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14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100" kern="1200" noProof="1" smtClean="0"/>
            <a:t>Nom</a:t>
          </a:r>
          <a:endParaRPr lang="fr-FR" sz="2100" kern="1200" noProof="1"/>
        </a:p>
        <a:p>
          <a:pPr marL="228600" lvl="1" indent="-228600" algn="l" defTabSz="914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100" kern="1200" noProof="1" smtClean="0"/>
            <a:t>Identifiant</a:t>
          </a:r>
          <a:endParaRPr lang="fr-FR" sz="2100" kern="1200" noProof="1"/>
        </a:p>
        <a:p>
          <a:pPr marL="228600" lvl="1" indent="-228600" algn="l" defTabSz="914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100" kern="1200" noProof="1" smtClean="0"/>
            <a:t>Position</a:t>
          </a:r>
          <a:endParaRPr lang="fr-FR" sz="2100" kern="1200" noProof="1"/>
        </a:p>
        <a:p>
          <a:pPr marL="228600" lvl="1" indent="-228600" algn="l" defTabSz="914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100" kern="1200" noProof="1" smtClean="0"/>
            <a:t>Vitesse</a:t>
          </a:r>
          <a:endParaRPr lang="fr-FR" sz="2100" kern="1200" noProof="1"/>
        </a:p>
        <a:p>
          <a:pPr marL="228600" lvl="1" indent="-228600" algn="l" defTabSz="914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100" b="1" kern="1200" noProof="1" smtClean="0"/>
            <a:t>Stratégie</a:t>
          </a:r>
          <a:endParaRPr lang="fr-FR" sz="2100" b="1" kern="1200" noProof="1"/>
        </a:p>
        <a:p>
          <a:pPr marL="228600" lvl="1" indent="-228600" algn="l" defTabSz="914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2100" kern="1200" noProof="1"/>
        </a:p>
      </dsp:txBody>
      <dsp:txXfrm>
        <a:off x="2596078" y="1434193"/>
        <a:ext cx="2273944" cy="2194112"/>
      </dsp:txXfrm>
    </dsp:sp>
    <dsp:sp modelId="{7C161E6A-A933-4F26-AC69-DB5355D2DFE6}">
      <dsp:nvSpPr>
        <dsp:cNvPr id="0" name=""/>
        <dsp:cNvSpPr/>
      </dsp:nvSpPr>
      <dsp:spPr>
        <a:xfrm>
          <a:off x="5188376" y="829393"/>
          <a:ext cx="2273944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noProof="1" smtClean="0"/>
            <a:t>SoccerStrategy</a:t>
          </a:r>
          <a:endParaRPr lang="fr-FR" sz="2100" b="1" kern="1200" noProof="1"/>
        </a:p>
      </dsp:txBody>
      <dsp:txXfrm>
        <a:off x="5188376" y="829393"/>
        <a:ext cx="2273944" cy="604800"/>
      </dsp:txXfrm>
    </dsp:sp>
    <dsp:sp modelId="{571D68AB-B350-4D5C-AB6A-ABC40C2D8986}">
      <dsp:nvSpPr>
        <dsp:cNvPr id="0" name=""/>
        <dsp:cNvSpPr/>
      </dsp:nvSpPr>
      <dsp:spPr>
        <a:xfrm>
          <a:off x="5188376" y="1434193"/>
          <a:ext cx="2273944" cy="21941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14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100" b="1" kern="1200" noProof="1" smtClean="0"/>
            <a:t>Fonctions Outils</a:t>
          </a:r>
          <a:endParaRPr lang="fr-FR" sz="2100" b="1" kern="1200" noProof="1"/>
        </a:p>
        <a:p>
          <a:pPr marL="228600" lvl="1" indent="-228600" algn="l" defTabSz="914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100" b="1" kern="1200" noProof="1" smtClean="0"/>
            <a:t>Tactiques élémentaires</a:t>
          </a:r>
          <a:endParaRPr lang="fr-FR" sz="2100" b="1" kern="1200" noProof="1"/>
        </a:p>
        <a:p>
          <a:pPr marL="228600" lvl="1" indent="-228600" algn="l" defTabSz="914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100" b="1" kern="1200" noProof="1" smtClean="0"/>
            <a:t>Décision</a:t>
          </a:r>
          <a:endParaRPr lang="fr-FR" sz="2100" b="1" kern="1200" noProof="1"/>
        </a:p>
        <a:p>
          <a:pPr marL="228600" lvl="1" indent="-228600" algn="l" defTabSz="914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2100" b="1" kern="1200" noProof="1"/>
        </a:p>
      </dsp:txBody>
      <dsp:txXfrm>
        <a:off x="5188376" y="1434193"/>
        <a:ext cx="2273944" cy="2194112"/>
      </dsp:txXfrm>
    </dsp:sp>
    <dsp:sp modelId="{98493B2B-A905-429A-BAEF-6EBFD0668D83}">
      <dsp:nvSpPr>
        <dsp:cNvPr id="0" name=""/>
        <dsp:cNvSpPr/>
      </dsp:nvSpPr>
      <dsp:spPr>
        <a:xfrm>
          <a:off x="7780673" y="829393"/>
          <a:ext cx="2273944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noProof="1" smtClean="0"/>
            <a:t>SoccerAction</a:t>
          </a:r>
          <a:endParaRPr lang="fr-FR" sz="2100" b="1" kern="1200" noProof="1"/>
        </a:p>
      </dsp:txBody>
      <dsp:txXfrm>
        <a:off x="7780673" y="829393"/>
        <a:ext cx="2273944" cy="604800"/>
      </dsp:txXfrm>
    </dsp:sp>
    <dsp:sp modelId="{875AD089-2E66-469E-88C2-DFFE8330212E}">
      <dsp:nvSpPr>
        <dsp:cNvPr id="0" name=""/>
        <dsp:cNvSpPr/>
      </dsp:nvSpPr>
      <dsp:spPr>
        <a:xfrm>
          <a:off x="7780673" y="1434193"/>
          <a:ext cx="2273944" cy="21941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14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100" kern="1200" noProof="1" smtClean="0"/>
            <a:t>Vecteur de </a:t>
          </a:r>
          <a:r>
            <a:rPr lang="fr-FR" sz="2100" b="1" kern="1200" noProof="1" smtClean="0"/>
            <a:t>déplacement</a:t>
          </a:r>
          <a:endParaRPr lang="fr-FR" sz="2100" b="1" kern="1200" noProof="1"/>
        </a:p>
        <a:p>
          <a:pPr marL="228600" lvl="1" indent="-228600" algn="l" defTabSz="914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100" kern="1200" noProof="1" smtClean="0"/>
            <a:t>Vecteur de </a:t>
          </a:r>
          <a:r>
            <a:rPr lang="fr-FR" sz="2100" b="1" kern="1200" noProof="1" smtClean="0"/>
            <a:t>tir</a:t>
          </a:r>
          <a:endParaRPr lang="fr-FR" sz="2100" b="1" kern="1200" noProof="1"/>
        </a:p>
      </dsp:txBody>
      <dsp:txXfrm>
        <a:off x="7780673" y="1434193"/>
        <a:ext cx="2273944" cy="21941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58630-FC85-4EBE-9DA4-FA5707CE2F87}">
      <dsp:nvSpPr>
        <dsp:cNvPr id="0" name=""/>
        <dsp:cNvSpPr/>
      </dsp:nvSpPr>
      <dsp:spPr>
        <a:xfrm>
          <a:off x="357" y="508456"/>
          <a:ext cx="0" cy="3870885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BD0F0C-F483-40FB-A031-5C3617A7085B}">
      <dsp:nvSpPr>
        <dsp:cNvPr id="0" name=""/>
        <dsp:cNvSpPr/>
      </dsp:nvSpPr>
      <dsp:spPr>
        <a:xfrm>
          <a:off x="107881" y="637485"/>
          <a:ext cx="2035870" cy="1741898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987753-8B3F-4F60-AFF6-185331770F5F}">
      <dsp:nvSpPr>
        <dsp:cNvPr id="0" name=""/>
        <dsp:cNvSpPr/>
      </dsp:nvSpPr>
      <dsp:spPr>
        <a:xfrm>
          <a:off x="107881" y="2379384"/>
          <a:ext cx="2035870" cy="1999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60" tIns="73660" rIns="73660" bIns="73660" numCol="1" spcCol="1270" anchor="t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noProof="1" smtClean="0"/>
            <a:t>Décrivez cette étape de votre expérience</a:t>
          </a:r>
          <a:endParaRPr lang="fr-FR" sz="2900" kern="1200" noProof="1"/>
        </a:p>
      </dsp:txBody>
      <dsp:txXfrm>
        <a:off x="107881" y="2379384"/>
        <a:ext cx="2035870" cy="1999957"/>
      </dsp:txXfrm>
    </dsp:sp>
    <dsp:sp modelId="{FACB7ECB-811D-4FFC-A330-425010901C9A}">
      <dsp:nvSpPr>
        <dsp:cNvPr id="0" name=""/>
        <dsp:cNvSpPr/>
      </dsp:nvSpPr>
      <dsp:spPr>
        <a:xfrm>
          <a:off x="357" y="78358"/>
          <a:ext cx="2150491" cy="4300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noProof="1" smtClean="0"/>
            <a:t>Étape 1</a:t>
          </a:r>
          <a:endParaRPr lang="fr-FR" sz="2300" kern="1200" noProof="1"/>
        </a:p>
      </dsp:txBody>
      <dsp:txXfrm>
        <a:off x="357" y="78358"/>
        <a:ext cx="2150491" cy="430098"/>
      </dsp:txXfrm>
    </dsp:sp>
    <dsp:sp modelId="{42DB1A58-CCCF-44A8-A5DD-A5012B99A530}">
      <dsp:nvSpPr>
        <dsp:cNvPr id="0" name=""/>
        <dsp:cNvSpPr/>
      </dsp:nvSpPr>
      <dsp:spPr>
        <a:xfrm>
          <a:off x="2636088" y="508456"/>
          <a:ext cx="0" cy="3870885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87C1E3-84A5-4905-AB9F-F4E7C5E80704}">
      <dsp:nvSpPr>
        <dsp:cNvPr id="0" name=""/>
        <dsp:cNvSpPr/>
      </dsp:nvSpPr>
      <dsp:spPr>
        <a:xfrm>
          <a:off x="2743612" y="637485"/>
          <a:ext cx="2035870" cy="1741898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300938-72D4-4726-83E3-C78D254E0254}">
      <dsp:nvSpPr>
        <dsp:cNvPr id="0" name=""/>
        <dsp:cNvSpPr/>
      </dsp:nvSpPr>
      <dsp:spPr>
        <a:xfrm>
          <a:off x="2743612" y="2379384"/>
          <a:ext cx="2035870" cy="1999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60" tIns="73660" rIns="73660" bIns="73660" numCol="1" spcCol="1270" anchor="t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noProof="1" smtClean="0"/>
            <a:t>Décrivez cette étape de votre expérience</a:t>
          </a:r>
          <a:endParaRPr lang="fr-FR" sz="2900" kern="1200" noProof="1"/>
        </a:p>
      </dsp:txBody>
      <dsp:txXfrm>
        <a:off x="2743612" y="2379384"/>
        <a:ext cx="2035870" cy="1999957"/>
      </dsp:txXfrm>
    </dsp:sp>
    <dsp:sp modelId="{759C703B-C98A-4C5A-9045-7094E83F5151}">
      <dsp:nvSpPr>
        <dsp:cNvPr id="0" name=""/>
        <dsp:cNvSpPr/>
      </dsp:nvSpPr>
      <dsp:spPr>
        <a:xfrm>
          <a:off x="2636088" y="78358"/>
          <a:ext cx="2150491" cy="4300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noProof="1" smtClean="0"/>
            <a:t>Étape 2</a:t>
          </a:r>
          <a:endParaRPr lang="fr-FR" sz="2300" kern="1200" noProof="1"/>
        </a:p>
      </dsp:txBody>
      <dsp:txXfrm>
        <a:off x="2636088" y="78358"/>
        <a:ext cx="2150491" cy="430098"/>
      </dsp:txXfrm>
    </dsp:sp>
    <dsp:sp modelId="{73658839-4721-4704-9D54-AAF9A3A7054C}">
      <dsp:nvSpPr>
        <dsp:cNvPr id="0" name=""/>
        <dsp:cNvSpPr/>
      </dsp:nvSpPr>
      <dsp:spPr>
        <a:xfrm>
          <a:off x="5271819" y="508456"/>
          <a:ext cx="0" cy="3870885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58F4E1-65FB-4624-A4F6-E8C41953D5BD}">
      <dsp:nvSpPr>
        <dsp:cNvPr id="0" name=""/>
        <dsp:cNvSpPr/>
      </dsp:nvSpPr>
      <dsp:spPr>
        <a:xfrm>
          <a:off x="5379344" y="637485"/>
          <a:ext cx="2035870" cy="1741898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0FDEDF-0F45-45AB-99B1-4F84BFD1E4FD}">
      <dsp:nvSpPr>
        <dsp:cNvPr id="0" name=""/>
        <dsp:cNvSpPr/>
      </dsp:nvSpPr>
      <dsp:spPr>
        <a:xfrm>
          <a:off x="5379344" y="2379384"/>
          <a:ext cx="2035870" cy="1999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60" tIns="73660" rIns="73660" bIns="73660" numCol="1" spcCol="1270" anchor="t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noProof="1" smtClean="0"/>
            <a:t>Décrivez cette étape de votre expérience</a:t>
          </a:r>
          <a:endParaRPr lang="fr-FR" sz="2900" kern="1200" noProof="1"/>
        </a:p>
      </dsp:txBody>
      <dsp:txXfrm>
        <a:off x="5379344" y="2379384"/>
        <a:ext cx="2035870" cy="1999957"/>
      </dsp:txXfrm>
    </dsp:sp>
    <dsp:sp modelId="{DB0C69C6-E24A-4A8A-8F23-F4277AD68835}">
      <dsp:nvSpPr>
        <dsp:cNvPr id="0" name=""/>
        <dsp:cNvSpPr/>
      </dsp:nvSpPr>
      <dsp:spPr>
        <a:xfrm>
          <a:off x="5271819" y="78358"/>
          <a:ext cx="2150491" cy="4300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noProof="1" smtClean="0"/>
            <a:t>Étape 3</a:t>
          </a:r>
          <a:endParaRPr lang="fr-FR" sz="2300" kern="1200" noProof="1"/>
        </a:p>
      </dsp:txBody>
      <dsp:txXfrm>
        <a:off x="5271819" y="78358"/>
        <a:ext cx="2150491" cy="430098"/>
      </dsp:txXfrm>
    </dsp:sp>
    <dsp:sp modelId="{A739A7F4-B3DE-4090-B033-B6EB4F765FBB}">
      <dsp:nvSpPr>
        <dsp:cNvPr id="0" name=""/>
        <dsp:cNvSpPr/>
      </dsp:nvSpPr>
      <dsp:spPr>
        <a:xfrm>
          <a:off x="7907550" y="508456"/>
          <a:ext cx="0" cy="3870885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819168-B231-44A5-A8CA-BA79CDD83DA4}">
      <dsp:nvSpPr>
        <dsp:cNvPr id="0" name=""/>
        <dsp:cNvSpPr/>
      </dsp:nvSpPr>
      <dsp:spPr>
        <a:xfrm>
          <a:off x="8015075" y="637485"/>
          <a:ext cx="2035870" cy="1741898"/>
        </a:xfrm>
        <a:prstGeom prst="rect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6AC801-9E2B-428D-AC1B-D3179FD6DED7}">
      <dsp:nvSpPr>
        <dsp:cNvPr id="0" name=""/>
        <dsp:cNvSpPr/>
      </dsp:nvSpPr>
      <dsp:spPr>
        <a:xfrm>
          <a:off x="8015075" y="2379384"/>
          <a:ext cx="2035870" cy="1999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60" tIns="73660" rIns="73660" bIns="73660" numCol="1" spcCol="1270" anchor="t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noProof="1" smtClean="0"/>
            <a:t>Décrivez cette étape de votre expérience</a:t>
          </a:r>
          <a:endParaRPr lang="fr-FR" sz="2900" kern="1200" noProof="1"/>
        </a:p>
      </dsp:txBody>
      <dsp:txXfrm>
        <a:off x="8015075" y="2379384"/>
        <a:ext cx="2035870" cy="1999957"/>
      </dsp:txXfrm>
    </dsp:sp>
    <dsp:sp modelId="{7EF885F0-A32E-4348-9B84-19A91B17B0A7}">
      <dsp:nvSpPr>
        <dsp:cNvPr id="0" name=""/>
        <dsp:cNvSpPr/>
      </dsp:nvSpPr>
      <dsp:spPr>
        <a:xfrm>
          <a:off x="7907550" y="78358"/>
          <a:ext cx="2150491" cy="4300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noProof="1" smtClean="0"/>
            <a:t>Étape 4</a:t>
          </a:r>
          <a:endParaRPr lang="fr-FR" sz="2300" kern="1200" noProof="1"/>
        </a:p>
      </dsp:txBody>
      <dsp:txXfrm>
        <a:off x="7907550" y="78358"/>
        <a:ext cx="2150491" cy="4300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TitlePictureLineup">
  <dgm:title val=""/>
  <dgm:desc val=""/>
  <dgm:catLst>
    <dgm:cat type="picture" pri="18000"/>
    <dgm:cat type="pictureconvert" pri="18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linDir" val="fromL"/>
          <dgm:param type="fallback" val="1D"/>
          <dgm:param type="horzAlign" val="ctr"/>
          <dgm:param type="vertAlign" val="mid"/>
          <dgm:param type="nodeVertAlign" val="t"/>
        </dgm:alg>
      </dgm:if>
      <dgm:else name="Name3">
        <dgm:alg type="lin">
          <dgm:param type="linDir" val="fromR"/>
          <dgm:param type="fallback" val="1D"/>
          <dgm:param type="horzAlign" val="ctr"/>
          <dgm:param type="vertAlign" val="mid"/>
          <dgm:param type="nodeVertAlign" val="t"/>
        </dgm:alg>
      </dgm:else>
    </dgm:choose>
    <dgm:shape xmlns:r="http://schemas.openxmlformats.org/officeDocument/2006/relationships" r:blip="">
      <dgm:adjLst/>
    </dgm:shape>
    <dgm:constrLst>
      <dgm:constr type="h" for="des" forName="Child" op="equ"/>
      <dgm:constr type="w" for="des" forName="Child" op="equ"/>
      <dgm:constr type="h" for="des" forName="Accent" op="equ"/>
      <dgm:constr type="w" for="des" forName="Accent" op="equ"/>
      <dgm:constr type="primFontSz" for="des" forName="Parent" op="equ"/>
      <dgm:constr type="primFontSz" for="des" forName="Child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 fact="0.1"/>
              <dgm:constr type="l" for="ch" forName="Accent" refType="w" fact="0"/>
              <dgm:constr type="b" for="ch" forName="Accent" refType="h"/>
              <dgm:constr type="w" for="ch" forName="Accent" refType="w" fact="0"/>
              <dgm:constr type="h" for="ch" forName="Accent" refType="h" fact="0.9"/>
              <dgm:constr type="l" for="ch" forName="Image" refType="w" fact="0.05"/>
              <dgm:constr type="t" for="ch" forName="Image" refType="h" fact="0.13"/>
              <dgm:constr type="w" for="ch" forName="Image" refType="w" fact="0.9467"/>
              <dgm:constr type="h" for="ch" forName="Image" refType="h" fact="0.405"/>
              <dgm:constr type="l" for="ch" forName="Child" refType="w" fact="0.05"/>
              <dgm:constr type="t" for="ch" forName="Child" refType="h" fact="0.535"/>
              <dgm:constr type="w" for="ch" forName="Child" refType="w" fact="0.9467"/>
              <dgm:constr type="h" for="ch" forName="Child" refType="h" fact="0.465"/>
            </dgm:constrLst>
          </dgm:if>
          <dgm:else name="Name6">
            <dgm:constrLst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 fact="0.1"/>
              <dgm:constr type="l" for="ch" forName="Accent" refType="w"/>
              <dgm:constr type="b" for="ch" forName="Accent" refType="h"/>
              <dgm:constr type="h" for="ch" forName="Accent" refType="h" fact="0.9"/>
              <dgm:constr type="l" for="ch" forName="Image" refType="w" fact="0"/>
              <dgm:constr type="t" for="ch" forName="Image" refType="h" fact="0.13"/>
              <dgm:constr type="w" for="ch" forName="Image" refType="w" fact="0.9467"/>
              <dgm:constr type="h" for="ch" forName="Image" refType="h" fact="0.405"/>
              <dgm:constr type="l" for="ch" forName="Child" refType="w" fact="0"/>
              <dgm:constr type="t" for="ch" forName="Child" refType="h" fact="0.535"/>
              <dgm:constr type="w" for="ch" forName="Child" refType="w" fact="0.9467"/>
              <dgm:constr type="h" for="ch" forName="Child" refType="h" fact="0.465"/>
            </dgm:constrLst>
          </dgm:else>
        </dgm:choose>
        <dgm:forEach name="Name7" axis="self" ptType="node">
          <dgm:layoutNode name="Accent" styleLbl="alignAcc1">
            <dgm:alg type="sp"/>
            <dgm:shape xmlns:r="http://schemas.openxmlformats.org/officeDocument/2006/relationships" type="line" r:blip="">
              <dgm:adjLst/>
            </dgm:shape>
            <dgm:presOf/>
          </dgm:layoutNode>
          <dgm:layoutNode name="Image">
            <dgm:alg type="sp"/>
            <dgm:shape xmlns:r="http://schemas.openxmlformats.org/officeDocument/2006/relationships" type="rect" r:blip="" blipPhldr="1">
              <dgm:adjLst/>
            </dgm:shape>
            <dgm:presOf/>
          </dgm:layoutNode>
          <dgm:layoutNode name="Child" styleLbl="revTx">
            <dgm:varLst>
              <dgm:bulletEnabled val="1"/>
            </dgm:varLst>
            <dgm:choose name="Name8">
              <dgm:if name="Name9" axis="ch" ptType="node" func="cnt" op="gt" val="1">
                <dgm:choose name="Name10">
                  <dgm:if name="Name11" func="var" arg="dir" op="equ" val="norm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1"/>
                    </dgm:alg>
                  </dgm:if>
                  <dgm:else name="Name12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1"/>
                    </dgm:alg>
                  </dgm:else>
                </dgm:choose>
              </dgm:if>
              <dgm:else name="Name13">
                <dgm:choose name="Name14">
                  <dgm:if name="Name15" func="var" arg="dir" op="equ" val="norm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2"/>
                    </dgm:alg>
                  </dgm:if>
                  <dgm:else name="Name16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2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2"/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  <dgm:layoutNode name="Parent" styleLbl="alignNode1">
            <dgm:varLst>
              <dgm:bulletEnabled val="1"/>
            </dgm:varLst>
            <dgm:alg type="tx">
              <dgm:param type="shpTxLTRAlignCh" val="ctr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self"/>
            <dgm:constrLst>
              <dgm:constr type="lMarg" refType="primFontSz" fact="0.2"/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t>5/17/2015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t>5/17/2015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7985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3233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6934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0" i="0" noProof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Écrivez une hypothèse</a:t>
            </a:r>
            <a:r>
              <a:rPr lang="fr-FR" sz="1200" b="0" i="0" baseline="0" noProof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avant de commencer l’expérience. Il doit s’agir d’une estimation informée, fondée sur vos recherches.</a:t>
            </a:r>
            <a:endParaRPr lang="fr-FR" sz="1200" b="0" i="0" baseline="0" noProof="1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5D81F1E7-4EFD-4BFF-B438-FCD52FD36B17}" type="slidenum">
              <a:rPr lang="en-US" sz="1200" b="0" i="0">
                <a:latin typeface="Arial"/>
                <a:ea typeface="+mn-ea"/>
                <a:cs typeface="+mn-cs"/>
              </a:rPr>
              <a:t>4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2177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0" i="0" noProof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Écrivez une hypothèse</a:t>
            </a:r>
            <a:r>
              <a:rPr lang="fr-FR" sz="1200" b="0" i="0" baseline="0" noProof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avant de commencer l’expérience. Il doit s’agir d’une estimation informée, fondée sur vos recherches.</a:t>
            </a:r>
            <a:endParaRPr lang="fr-FR" sz="1200" b="0" i="0" baseline="0" noProof="1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5D81F1E7-4EFD-4BFF-B438-FCD52FD36B17}" type="slidenum">
              <a:rPr lang="en-US" sz="1200" b="0" i="0">
                <a:latin typeface="Arial"/>
                <a:ea typeface="+mn-ea"/>
                <a:cs typeface="+mn-cs"/>
              </a:rPr>
              <a:t>5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9460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9746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>
              <a:buNone/>
            </a:pPr>
            <a:r>
              <a:rPr lang="fr-FR" sz="1200" b="0" i="0" noProof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Listez toutes les étapes nécessaires à la réalisation de</a:t>
            </a:r>
            <a:r>
              <a:rPr lang="fr-FR" sz="1200" b="0" i="0" baseline="0" noProof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votre expérience.</a:t>
            </a:r>
          </a:p>
          <a:p>
            <a:pPr marL="0" algn="l" defTabSz="914400">
              <a:buNone/>
            </a:pPr>
            <a:r>
              <a:rPr lang="fr-FR" sz="1200" b="0" i="0" baseline="0" noProof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N’oubliez pas de numéroter les étapes.</a:t>
            </a:r>
          </a:p>
          <a:p>
            <a:pPr marL="0" algn="l" defTabSz="914400">
              <a:buNone/>
            </a:pPr>
            <a:r>
              <a:rPr lang="fr-FR" sz="1200" b="0" i="0" baseline="0" noProof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Insérez des photos de votre expérience.</a:t>
            </a:r>
            <a:endParaRPr lang="fr-FR" sz="1200" b="0" i="0" baseline="0" noProof="1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5D81F1E7-4EFD-4BFF-B438-FCD52FD36B17}" type="slidenum">
              <a:rPr lang="en-US" sz="1200" b="0" i="0">
                <a:latin typeface="Arial"/>
                <a:ea typeface="+mn-ea"/>
                <a:cs typeface="+mn-cs"/>
              </a:rPr>
              <a:t>7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7736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5734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580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/>
          </a:p>
        </p:txBody>
      </p:sp>
      <p:pic>
        <p:nvPicPr>
          <p:cNvPr id="9" name="Picture 8" descr="Tubes à essai : gros plan" title="Science pictur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0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5/17/2015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4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4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0" y="685800"/>
            <a:ext cx="2324100" cy="5486399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685800"/>
            <a:ext cx="8105775" cy="5486399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5/17/2015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5/17/2015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5800" b="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0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1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5/17/2015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5/17/2015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5/17/2015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5/17/2015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0" y="465513"/>
            <a:ext cx="7048500" cy="5935287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2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29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127000"/>
            <a:ext cx="100584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714500"/>
            <a:ext cx="100584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0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402902D-A5F5-4D7D-AAA7-32469BA0BC4D}" type="datetimeFigureOut">
              <a:rPr lang="en-US"/>
              <a:pPr/>
              <a:t>5/17/2015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5" y="6394450"/>
            <a:ext cx="81343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5958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ts val="2200"/>
        </a:spcBef>
        <a:buClr>
          <a:schemeClr val="tx1">
            <a:lumMod val="65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ts val="1600"/>
        </a:spcBef>
        <a:buClr>
          <a:schemeClr val="tx1">
            <a:lumMod val="6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ts val="10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28600" algn="l" defTabSz="914400" rtl="0" eaLnBrk="1" latinLnBrk="0" hangingPunct="1">
        <a:spcBef>
          <a:spcPts val="8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noProof="1" smtClean="0"/>
              <a:t>Football et stratégie</a:t>
            </a:r>
            <a:endParaRPr lang="fr-FR" noProof="1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l">
              <a:spcBef>
                <a:spcPts val="0"/>
              </a:spcBef>
              <a:buNone/>
            </a:pPr>
            <a:r>
              <a:rPr lang="fr-FR" noProof="1" smtClean="0"/>
              <a:t>André Nasturas | 2I013 | Projet</a:t>
            </a:r>
            <a:endParaRPr lang="fr-FR" noProof="1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/>
          <a:srcRect t="16018" b="14818"/>
          <a:stretch/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pic>
        <p:nvPicPr>
          <p:cNvPr id="6" name="Image 5" descr="http://www.google.fr/url?source=imglanding&amp;ct=img&amp;q=http://upload.wikimedia.org/wikipedia/commons/thumb/d/d3/Soccerball.svg/1024px-Soccerball.svg.png&amp;sa=X&amp;ei=5fdXVYzLOcOqU-a6gfAG&amp;ved=0CAkQ8wc&amp;usg=AFQjCNGQdncqa06lWReRB9PQ95r3h8fBTw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87551" y="2127890"/>
            <a:ext cx="2520000" cy="25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03055">
            <a:off x="-3587551" y="2127890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7818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1.48148E-6 L 0.78373 -0.29282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180" y="-1465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1.48148E-6 L 1.35209 -0.51111 " pathEditMode="relative" rAng="0" ptsTypes="AA">
                                      <p:cBhvr>
                                        <p:cTn id="8" dur="4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604" y="-2555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decel="10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0.78373 -0.29282 L 1.37839 -0.52454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27" y="-11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fr-FR" noProof="1" smtClean="0"/>
              <a:t>Un projet d’intelligence artificielle</a:t>
            </a:r>
            <a:endParaRPr lang="fr-FR" noProof="1"/>
          </a:p>
        </p:txBody>
      </p:sp>
      <p:sp>
        <p:nvSpPr>
          <p:cNvPr id="3" name="Espace réservé de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algn="l" defTabSz="914400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/>
              <a:buChar char="•"/>
            </a:pPr>
            <a:r>
              <a:rPr lang="fr-FR" noProof="1" smtClean="0"/>
              <a:t>Réaliser une intelligence artificielle pour joueur de football</a:t>
            </a:r>
          </a:p>
          <a:p>
            <a:pPr marL="274320" indent="-274320" algn="l" defTabSz="914400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/>
              <a:buChar char="•"/>
            </a:pPr>
            <a:r>
              <a:rPr lang="fr-FR" noProof="1" smtClean="0"/>
              <a:t>Découvrir le langage Python</a:t>
            </a:r>
          </a:p>
          <a:p>
            <a:pPr marL="274320" indent="-274320" algn="l" defTabSz="914400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/>
              <a:buChar char="•"/>
            </a:pPr>
            <a:r>
              <a:rPr lang="fr-FR" noProof="1" smtClean="0"/>
              <a:t>Utilisation de Git</a:t>
            </a:r>
          </a:p>
          <a:p>
            <a:pPr marL="274320" indent="-274320" algn="l" defTabSz="914400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/>
              <a:buChar char="•"/>
            </a:pPr>
            <a:endParaRPr lang="fr-FR" noProof="1" smtClean="0"/>
          </a:p>
          <a:p>
            <a:pPr marL="274320" indent="-274320" algn="l" defTabSz="914400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/>
              <a:buChar char="•"/>
            </a:pPr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23499654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n-US" dirty="0" smtClean="0"/>
              <a:t>Principe</a:t>
            </a:r>
            <a:endParaRPr lang="en-US" dirty="0"/>
          </a:p>
        </p:txBody>
      </p:sp>
      <p:graphicFrame>
        <p:nvGraphicFramePr>
          <p:cNvPr id="4" name="Espace réservé de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4608956"/>
              </p:ext>
            </p:extLst>
          </p:nvPr>
        </p:nvGraphicFramePr>
        <p:xfrm>
          <a:off x="1066800" y="1714500"/>
          <a:ext cx="10058400" cy="4457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887687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867A4E4-4ADB-4513-A729-A27A7796C5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9867A4E4-4ADB-4513-A729-A27A7796C5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684A275-7594-4D14-ADB9-2DD9D768D1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graphicEl>
                                              <a:dgm id="{9684A275-7594-4D14-ADB9-2DD9D768D1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651282-0938-422C-9E95-11E748D01F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BD651282-0938-422C-9E95-11E748D01F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B31B566-F93C-4932-9C27-2AC260B106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graphicEl>
                                              <a:dgm id="{9B31B566-F93C-4932-9C27-2AC260B106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C161E6A-A933-4F26-AC69-DB5355D2DF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7C161E6A-A933-4F26-AC69-DB5355D2DF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71D68AB-B350-4D5C-AB6A-ABC40C2D89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graphicEl>
                                              <a:dgm id="{571D68AB-B350-4D5C-AB6A-ABC40C2D89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8493B2B-A905-429A-BAEF-6EBFD0668D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98493B2B-A905-429A-BAEF-6EBFD0668D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75AD089-2E66-469E-88C2-DFFE833021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graphicEl>
                                              <a:dgm id="{875AD089-2E66-469E-88C2-DFFE833021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4">
                                            <p:graphicEl>
                                              <a:dgm id="{7C161E6A-A933-4F26-AC69-DB5355D2DF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5AE22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4">
                                            <p:graphicEl>
                                              <a:dgm id="{7C161E6A-A933-4F26-AC69-DB5355D2DF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4">
                                            <p:graphicEl>
                                              <a:dgm id="{7C161E6A-A933-4F26-AC69-DB5355D2DF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4">
                                            <p:graphicEl>
                                              <a:dgm id="{571D68AB-B350-4D5C-AB6A-ABC40C2D89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FF99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4">
                                            <p:graphicEl>
                                              <a:dgm id="{571D68AB-B350-4D5C-AB6A-ABC40C2D89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4">
                                            <p:graphicEl>
                                              <a:dgm id="{571D68AB-B350-4D5C-AB6A-ABC40C2D89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7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4">
                                            <p:graphicEl>
                                              <a:dgm id="{7C161E6A-A933-4F26-AC69-DB5355D2DF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4">
                                            <p:graphicEl>
                                              <a:dgm id="{7C161E6A-A933-4F26-AC69-DB5355D2DF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7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2000" fill="hold"/>
                                        <p:tgtEl>
                                          <p:spTgt spid="4">
                                            <p:graphicEl>
                                              <a:dgm id="{571D68AB-B350-4D5C-AB6A-ABC40C2D89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4">
                                            <p:graphicEl>
                                              <a:dgm id="{571D68AB-B350-4D5C-AB6A-ABC40C2D89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  <p:bldGraphic spid="4" grpId="1" uiExpand="1">
        <p:bldSub>
          <a:bldDgm/>
        </p:bldSub>
      </p:bldGraphic>
      <p:bldGraphic spid="4" grpId="2" uiExpand="1">
        <p:bldSub>
          <a:bldDgm/>
        </p:bldSub>
      </p:bldGraphic>
      <p:bldGraphic spid="4" grpId="3" uiExpand="1">
        <p:bldSub>
          <a:bldDgm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fr-FR" noProof="1" smtClean="0"/>
              <a:t>Tactiques élémentaires : coureur, défenseur…</a:t>
            </a:r>
            <a:endParaRPr lang="fr-FR" noProof="1"/>
          </a:p>
        </p:txBody>
      </p:sp>
      <p:sp>
        <p:nvSpPr>
          <p:cNvPr id="3" name="Espace réservé du texte 2"/>
          <p:cNvSpPr>
            <a:spLocks noGrp="1"/>
          </p:cNvSpPr>
          <p:nvPr>
            <p:ph idx="1"/>
          </p:nvPr>
        </p:nvSpPr>
        <p:spPr>
          <a:xfrm>
            <a:off x="1066800" y="1714500"/>
            <a:ext cx="10058400" cy="4457700"/>
          </a:xfrm>
          <a:prstGeom prst="roundRect">
            <a:avLst>
              <a:gd name="adj" fmla="val 2341"/>
            </a:avLst>
          </a:prstGeom>
          <a:ln w="76200">
            <a:solidFill>
              <a:schemeClr val="tx1"/>
            </a:solidFill>
          </a:ln>
        </p:spPr>
        <p:txBody>
          <a:bodyPr/>
          <a:lstStyle/>
          <a:p>
            <a:pPr marL="0" indent="0" algn="l" defTabSz="914400">
              <a:spcBef>
                <a:spcPts val="2200"/>
              </a:spcBef>
              <a:buNone/>
            </a:pPr>
            <a:r>
              <a:rPr lang="fr-FR" noProof="1" smtClean="0"/>
              <a:t>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46017">
            <a:off x="7751130" y="4795761"/>
            <a:ext cx="1080000" cy="1080000"/>
          </a:xfrm>
          <a:prstGeom prst="rect">
            <a:avLst/>
          </a:prstGeom>
        </p:spPr>
      </p:pic>
      <p:pic>
        <p:nvPicPr>
          <p:cNvPr id="5" name="Image 4" descr="http://www.google.fr/url?source=imglanding&amp;ct=img&amp;q=http://upload.wikimedia.org/wikipedia/commons/thumb/d/d3/Soccerball.svg/1024px-Soccerball.svg.png&amp;sa=X&amp;ei=5fdXVYzLOcOqU-a6gfAG&amp;ved=0CAkQ8wc&amp;usg=AFQjCNGQdncqa06lWReRB9PQ95r3h8fBTw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399" y="2362200"/>
            <a:ext cx="540000" cy="5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Espace réservé du texte 2"/>
          <p:cNvSpPr txBox="1">
            <a:spLocks/>
          </p:cNvSpPr>
          <p:nvPr/>
        </p:nvSpPr>
        <p:spPr>
          <a:xfrm>
            <a:off x="552427" y="3163207"/>
            <a:ext cx="514373" cy="1560286"/>
          </a:xfrm>
          <a:prstGeom prst="roundRect">
            <a:avLst>
              <a:gd name="adj" fmla="val 2341"/>
            </a:avLst>
          </a:prstGeom>
          <a:ln w="762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noProof="1" smtClean="0"/>
          </a:p>
        </p:txBody>
      </p:sp>
      <p:sp>
        <p:nvSpPr>
          <p:cNvPr id="8" name="Espace réservé du texte 2"/>
          <p:cNvSpPr txBox="1">
            <a:spLocks/>
          </p:cNvSpPr>
          <p:nvPr/>
        </p:nvSpPr>
        <p:spPr>
          <a:xfrm>
            <a:off x="11125200" y="3163207"/>
            <a:ext cx="514373" cy="1560286"/>
          </a:xfrm>
          <a:prstGeom prst="roundRect">
            <a:avLst>
              <a:gd name="adj" fmla="val 2341"/>
            </a:avLst>
          </a:prstGeom>
          <a:ln w="762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noProof="1" smtClean="0"/>
          </a:p>
        </p:txBody>
      </p:sp>
    </p:spTree>
    <p:extLst>
      <p:ext uri="{BB962C8B-B14F-4D97-AF65-F5344CB8AC3E}">
        <p14:creationId xmlns:p14="http://schemas.microsoft.com/office/powerpoint/2010/main" val="8230361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7.40741E-7 L -0.06081 -0.2833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47" y="-1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3.7037E-6 L -0.34922 0.1375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61" y="6875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1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Connecteur droit avec flèche 16"/>
          <p:cNvCxnSpPr/>
          <p:nvPr/>
        </p:nvCxnSpPr>
        <p:spPr>
          <a:xfrm>
            <a:off x="2730500" y="3906045"/>
            <a:ext cx="838200" cy="1262855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H="1">
            <a:off x="1936999" y="2717800"/>
            <a:ext cx="1631701" cy="2451100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1936999" y="5664200"/>
            <a:ext cx="1631701" cy="127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fr-FR" noProof="1" smtClean="0"/>
              <a:t>Tactique améliorée : intercepteur</a:t>
            </a:r>
            <a:endParaRPr lang="fr-FR" noProof="1"/>
          </a:p>
        </p:txBody>
      </p:sp>
      <p:sp>
        <p:nvSpPr>
          <p:cNvPr id="31" name="Espace réservé du contenu 3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Coureur : Suivre la balle</a:t>
            </a:r>
          </a:p>
          <a:p>
            <a:r>
              <a:rPr lang="fr-FR" dirty="0" smtClean="0"/>
              <a:t>Trajectoire en </a:t>
            </a:r>
            <a:r>
              <a:rPr lang="fr-FR" i="1" dirty="0" smtClean="0"/>
              <a:t>courbe du chien</a:t>
            </a:r>
          </a:p>
          <a:p>
            <a:r>
              <a:rPr lang="fr-FR" dirty="0" smtClean="0"/>
              <a:t>Intercepteur : Prévoir le mouvement de la balle</a:t>
            </a:r>
          </a:p>
          <a:p>
            <a:r>
              <a:rPr lang="fr-FR" dirty="0" smtClean="0"/>
              <a:t>Trajectoire directe optimale ?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53168">
            <a:off x="3039430" y="2125627"/>
            <a:ext cx="1080000" cy="1080000"/>
          </a:xfrm>
          <a:prstGeom prst="rect">
            <a:avLst/>
          </a:prstGeom>
        </p:spPr>
      </p:pic>
      <p:pic>
        <p:nvPicPr>
          <p:cNvPr id="5" name="Image 4" descr="http://www.google.fr/url?source=imglanding&amp;ct=img&amp;q=http://upload.wikimedia.org/wikipedia/commons/thumb/d/d3/Soccerball.svg/1024px-Soccerball.svg.png&amp;sa=X&amp;ei=5fdXVYzLOcOqU-a6gfAG&amp;ved=0CAkQ8wc&amp;usg=AFQjCNGQdncqa06lWReRB9PQ95r3h8fBTw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999" y="5395961"/>
            <a:ext cx="54000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58866">
            <a:off x="3039430" y="2125865"/>
            <a:ext cx="1080000" cy="1080000"/>
          </a:xfrm>
          <a:prstGeom prst="rect">
            <a:avLst/>
          </a:prstGeom>
        </p:spPr>
      </p:pic>
      <p:cxnSp>
        <p:nvCxnSpPr>
          <p:cNvPr id="16" name="Connecteur droit avec flèche 15"/>
          <p:cNvCxnSpPr/>
          <p:nvPr/>
        </p:nvCxnSpPr>
        <p:spPr>
          <a:xfrm>
            <a:off x="4329628" y="5664200"/>
            <a:ext cx="1626672" cy="127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>
            <a:off x="3568700" y="2717800"/>
            <a:ext cx="2387600" cy="2451100"/>
          </a:xfrm>
          <a:prstGeom prst="straightConnector1">
            <a:avLst/>
          </a:prstGeom>
          <a:ln w="76200">
            <a:solidFill>
              <a:schemeClr val="accent1"/>
            </a:solidFill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5608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59259E-6 L -0.06966 0.18912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90" y="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pat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5 2.59259E-6 L 0.18099 -0.0002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74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4800000">
                                      <p:cBhvr>
                                        <p:cTn id="30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966 0.18912 L 0.02096 0.43912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31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099 -0.00023 L 0.37578 0.00162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40" y="93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59259E-6 L 0.22695 0.43727 " pathEditMode="relative" rAng="0" ptsTypes="AA">
                                      <p:cBhvr>
                                        <p:cTn id="59" dur="4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41" y="21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fr-FR" noProof="1" smtClean="0"/>
              <a:t>Matériaux</a:t>
            </a:r>
            <a:endParaRPr lang="fr-FR" noProof="1"/>
          </a:p>
        </p:txBody>
      </p:sp>
      <p:graphicFrame>
        <p:nvGraphicFramePr>
          <p:cNvPr id="4" name="Espace réservé de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6739896"/>
              </p:ext>
            </p:extLst>
          </p:nvPr>
        </p:nvGraphicFramePr>
        <p:xfrm>
          <a:off x="1066800" y="1714500"/>
          <a:ext cx="10058400" cy="4484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029200"/>
                <a:gridCol w="5029200"/>
              </a:tblGrid>
              <a:tr h="560535"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fr-FR" sz="1800" b="1" i="0" noProof="1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Matériaux (liste détaillée)</a:t>
                      </a:r>
                      <a:endParaRPr lang="fr-FR" sz="1800" b="1" i="0" noProof="1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fr-FR" sz="1800" b="1" i="0" noProof="1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Quantité (soyez</a:t>
                      </a:r>
                      <a:r>
                        <a:rPr lang="fr-FR" sz="1800" b="1" i="0" baseline="0" noProof="1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 précis)</a:t>
                      </a:r>
                      <a:endParaRPr lang="fr-FR" sz="1800" b="1" i="0" baseline="0" noProof="1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60535"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fr-FR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Élément</a:t>
                      </a:r>
                      <a:endParaRPr lang="fr-FR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fr-FR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Montant</a:t>
                      </a:r>
                      <a:endParaRPr lang="fr-FR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60535"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fr-FR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Élément</a:t>
                      </a:r>
                      <a:endParaRPr lang="fr-FR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fr-FR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Montant</a:t>
                      </a:r>
                      <a:endParaRPr lang="fr-FR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60535"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fr-FR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Élément</a:t>
                      </a:r>
                      <a:endParaRPr lang="fr-FR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fr-FR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Montant</a:t>
                      </a:r>
                      <a:endParaRPr lang="fr-FR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60535"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fr-FR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Élément</a:t>
                      </a:r>
                      <a:endParaRPr lang="fr-FR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fr-FR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Montant</a:t>
                      </a:r>
                      <a:endParaRPr lang="fr-FR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60535"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fr-FR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Élément</a:t>
                      </a:r>
                      <a:endParaRPr lang="fr-FR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fr-FR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Montant</a:t>
                      </a:r>
                      <a:endParaRPr lang="fr-FR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60535"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fr-FR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Élément</a:t>
                      </a:r>
                      <a:endParaRPr lang="fr-FR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fr-FR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Montant</a:t>
                      </a:r>
                      <a:endParaRPr lang="fr-FR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60535"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fr-FR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Élément</a:t>
                      </a:r>
                      <a:endParaRPr lang="fr-FR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fr-FR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Montant</a:t>
                      </a:r>
                      <a:endParaRPr lang="fr-FR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80611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n-US" dirty="0" err="1"/>
              <a:t>Procédure</a:t>
            </a:r>
            <a:endParaRPr lang="en-US" dirty="0"/>
          </a:p>
        </p:txBody>
      </p:sp>
      <p:graphicFrame>
        <p:nvGraphicFramePr>
          <p:cNvPr id="4" name="Espace réservé de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2847137"/>
              </p:ext>
            </p:extLst>
          </p:nvPr>
        </p:nvGraphicFramePr>
        <p:xfrm>
          <a:off x="1066800" y="1714500"/>
          <a:ext cx="10058400" cy="4457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413945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fr-FR" sz="3400" b="0" i="0" dirty="0" smtClean="0">
                <a:solidFill>
                  <a:schemeClr val="tx1"/>
                </a:solidFill>
                <a:latin typeface="Arial"/>
                <a:ea typeface="+mj-ea"/>
                <a:cs typeface="+mj-cs"/>
              </a:rPr>
              <a:t>Expérience et Conclusion</a:t>
            </a:r>
            <a:endParaRPr lang="fr-FR" sz="3400" b="0" i="0" dirty="0">
              <a:solidFill>
                <a:schemeClr val="tx1"/>
              </a:solidFill>
              <a:latin typeface="Arial"/>
              <a:ea typeface="+mj-ea"/>
              <a:cs typeface="+mj-cs"/>
            </a:endParaRPr>
          </a:p>
        </p:txBody>
      </p:sp>
      <p:sp>
        <p:nvSpPr>
          <p:cNvPr id="3" name="Espace réservé de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indent="-274320" algn="l" defTabSz="914400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/>
              <a:buChar char="•"/>
            </a:pPr>
            <a:r>
              <a:rPr lang="fr-FR" sz="2200" b="0" i="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Gestion du temps et du code dans un projet</a:t>
            </a:r>
          </a:p>
          <a:p>
            <a:pPr marL="274320" indent="-274320" algn="l" defTabSz="914400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/>
              <a:buChar char="•"/>
            </a:pPr>
            <a:r>
              <a:rPr lang="fr-FR" dirty="0" smtClean="0">
                <a:latin typeface="Arial"/>
              </a:rPr>
              <a:t>Une stratégie complexe ne vaut pas une tactique bien choisie</a:t>
            </a:r>
          </a:p>
          <a:p>
            <a:pPr marL="274320" indent="-274320" algn="l" defTabSz="914400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/>
              <a:buChar char="•"/>
            </a:pPr>
            <a:r>
              <a:rPr lang="fr-FR" sz="2200" b="0" i="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Intelligences artificielles </a:t>
            </a:r>
            <a:r>
              <a:rPr lang="fr-FR" sz="2200" b="0" i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à apprentissage</a:t>
            </a:r>
          </a:p>
        </p:txBody>
      </p:sp>
    </p:spTree>
    <p:extLst>
      <p:ext uri="{BB962C8B-B14F-4D97-AF65-F5344CB8AC3E}">
        <p14:creationId xmlns:p14="http://schemas.microsoft.com/office/powerpoint/2010/main" val="23965443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ademic Science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3E327E7E-741C-4453-8232-768D9C1C0373}" vid="{25691FB3-EEBC-46B7-B5E6-82D87EC9246F}"/>
    </a:ext>
  </a:extLst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Projet scientifique (grand écran)</Template>
  <TotalTime>0</TotalTime>
  <Words>240</Words>
  <Application>Microsoft Office PowerPoint</Application>
  <PresentationFormat>Grand écran</PresentationFormat>
  <Paragraphs>74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0" baseType="lpstr">
      <vt:lpstr>Arial</vt:lpstr>
      <vt:lpstr>Academic Science 16x9</vt:lpstr>
      <vt:lpstr>Football et stratégie</vt:lpstr>
      <vt:lpstr>Un projet d’intelligence artificielle</vt:lpstr>
      <vt:lpstr>Principe</vt:lpstr>
      <vt:lpstr>Tactiques élémentaires : coureur, défenseur…</vt:lpstr>
      <vt:lpstr>Tactique améliorée : intercepteur</vt:lpstr>
      <vt:lpstr>Matériaux</vt:lpstr>
      <vt:lpstr>Procédure</vt:lpstr>
      <vt:lpstr>Expérience et 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2015-05-17T16:10:39Z</dcterms:created>
  <dcterms:modified xsi:type="dcterms:W3CDTF">2015-05-17T18:57:40Z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