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0" r:id="rId5"/>
    <p:sldId id="261" r:id="rId6"/>
    <p:sldId id="266" r:id="rId7"/>
    <p:sldId id="267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12" autoAdjust="0"/>
  </p:normalViewPr>
  <p:slideViewPr>
    <p:cSldViewPr snapToGrid="0">
      <p:cViewPr>
        <p:scale>
          <a:sx n="75" d="100"/>
          <a:sy n="75" d="100"/>
        </p:scale>
        <p:origin x="1410" y="5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fr-FR" b="1" noProof="1" smtClean="0"/>
            <a:t>SoccerPlayer</a:t>
          </a:r>
          <a:endParaRPr lang="fr-FR" noProof="1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SoccerStrategy</a:t>
          </a:r>
          <a:endParaRPr lang="fr-FR" b="1" noProof="1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SoccerAction</a:t>
          </a:r>
          <a:endParaRPr lang="fr-FR" b="1" noProof="1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Nom</a:t>
          </a:r>
          <a:endParaRPr lang="fr-FR" noProof="1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Fonctions Outils</a:t>
          </a:r>
          <a:endParaRPr lang="fr-FR" b="1" noProof="1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déplacement</a:t>
          </a:r>
          <a:endParaRPr lang="fr-FR" b="1" noProof="1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1FE2FB9-B035-4098-8359-39C7FF6154CD}">
      <dgm:prSet phldrT="[Text]"/>
      <dgm:spPr/>
      <dgm:t>
        <a:bodyPr/>
        <a:lstStyle/>
        <a:p>
          <a:pPr algn="l" defTabSz="914400">
            <a:buNone/>
          </a:pPr>
          <a:endParaRPr lang="fr-FR" noProof="1"/>
        </a:p>
      </dgm:t>
    </dgm:pt>
    <dgm:pt modelId="{5BE8188E-9B77-41A6-A68A-EC57061605BD}" type="parTrans" cxnId="{8B1E77E0-4243-41DD-BF7B-42E0D23CDB97}">
      <dgm:prSet/>
      <dgm:spPr/>
      <dgm:t>
        <a:bodyPr/>
        <a:lstStyle/>
        <a:p>
          <a:endParaRPr lang="fr-FR"/>
        </a:p>
      </dgm:t>
    </dgm:pt>
    <dgm:pt modelId="{05D27DAB-B1D2-49CF-B132-2C59256A74FE}" type="sibTrans" cxnId="{8B1E77E0-4243-41DD-BF7B-42E0D23CDB97}">
      <dgm:prSet/>
      <dgm:spPr/>
      <dgm:t>
        <a:bodyPr/>
        <a:lstStyle/>
        <a:p>
          <a:endParaRPr lang="fr-FR"/>
        </a:p>
      </dgm:t>
    </dgm:pt>
    <dgm:pt modelId="{C01131E3-5200-4D1D-8E60-00E470F90D1F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Identifiant</a:t>
          </a:r>
          <a:endParaRPr lang="fr-FR" noProof="1"/>
        </a:p>
      </dgm:t>
    </dgm:pt>
    <dgm:pt modelId="{B41C9ED8-08CE-435F-99BE-0F361F32FED5}" type="parTrans" cxnId="{DB1AA42C-38E7-4BAB-98FE-0BBD6F724B00}">
      <dgm:prSet/>
      <dgm:spPr/>
      <dgm:t>
        <a:bodyPr/>
        <a:lstStyle/>
        <a:p>
          <a:endParaRPr lang="fr-FR"/>
        </a:p>
      </dgm:t>
    </dgm:pt>
    <dgm:pt modelId="{3E1AD38D-3CCF-40CB-8F38-1E26E39DF849}" type="sibTrans" cxnId="{DB1AA42C-38E7-4BAB-98FE-0BBD6F724B00}">
      <dgm:prSet/>
      <dgm:spPr/>
      <dgm:t>
        <a:bodyPr/>
        <a:lstStyle/>
        <a:p>
          <a:endParaRPr lang="fr-FR"/>
        </a:p>
      </dgm:t>
    </dgm:pt>
    <dgm:pt modelId="{D7BA3645-A91F-4FAD-8099-2B8710B2702A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Position</a:t>
          </a:r>
          <a:endParaRPr lang="fr-FR" noProof="1"/>
        </a:p>
      </dgm:t>
    </dgm:pt>
    <dgm:pt modelId="{5A332EBD-D566-4AEA-89E7-D307EBB37C0B}" type="parTrans" cxnId="{B77CF2B6-493A-4451-9C41-1EC058FAF095}">
      <dgm:prSet/>
      <dgm:spPr/>
      <dgm:t>
        <a:bodyPr/>
        <a:lstStyle/>
        <a:p>
          <a:endParaRPr lang="fr-FR"/>
        </a:p>
      </dgm:t>
    </dgm:pt>
    <dgm:pt modelId="{26293FFB-AD14-4ED8-973A-8F5DF5FAEA49}" type="sibTrans" cxnId="{B77CF2B6-493A-4451-9C41-1EC058FAF095}">
      <dgm:prSet/>
      <dgm:spPr/>
      <dgm:t>
        <a:bodyPr/>
        <a:lstStyle/>
        <a:p>
          <a:endParaRPr lang="fr-FR"/>
        </a:p>
      </dgm:t>
    </dgm:pt>
    <dgm:pt modelId="{6260F397-C3D8-4DF7-B403-CC342AB5D643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Vitesse</a:t>
          </a:r>
          <a:endParaRPr lang="fr-FR" noProof="1"/>
        </a:p>
      </dgm:t>
    </dgm:pt>
    <dgm:pt modelId="{FCA70E0D-9DA4-4322-A08A-567CC12A69E6}" type="parTrans" cxnId="{CB622F88-F612-4F0E-8E16-7418C6815DB1}">
      <dgm:prSet/>
      <dgm:spPr/>
      <dgm:t>
        <a:bodyPr/>
        <a:lstStyle/>
        <a:p>
          <a:endParaRPr lang="fr-FR"/>
        </a:p>
      </dgm:t>
    </dgm:pt>
    <dgm:pt modelId="{5CE50DBA-920D-4EAF-A8E8-A100A529B870}" type="sibTrans" cxnId="{CB622F88-F612-4F0E-8E16-7418C6815DB1}">
      <dgm:prSet/>
      <dgm:spPr/>
      <dgm:t>
        <a:bodyPr/>
        <a:lstStyle/>
        <a:p>
          <a:endParaRPr lang="fr-FR"/>
        </a:p>
      </dgm:t>
    </dgm:pt>
    <dgm:pt modelId="{DF69A125-617F-4B46-ADBA-DABE5A104B89}">
      <dgm:prSet phldrT="[Text]"/>
      <dgm:spPr/>
      <dgm:t>
        <a:bodyPr/>
        <a:lstStyle/>
        <a:p>
          <a:r>
            <a:rPr lang="fr-FR" b="1" noProof="1" smtClean="0"/>
            <a:t>SoccerState</a:t>
          </a:r>
          <a:endParaRPr lang="fr-FR" noProof="1"/>
        </a:p>
      </dgm:t>
    </dgm:pt>
    <dgm:pt modelId="{C39AB5AA-6541-4843-80A0-1AD7CF85D887}" type="parTrans" cxnId="{CC8AE64D-7D8F-4943-9955-2B8041F43259}">
      <dgm:prSet/>
      <dgm:spPr/>
      <dgm:t>
        <a:bodyPr/>
        <a:lstStyle/>
        <a:p>
          <a:endParaRPr lang="fr-FR"/>
        </a:p>
      </dgm:t>
    </dgm:pt>
    <dgm:pt modelId="{EAE1DB44-6D42-4632-ABE2-885F2EE44B23}" type="sibTrans" cxnId="{CC8AE64D-7D8F-4943-9955-2B8041F43259}">
      <dgm:prSet/>
      <dgm:spPr/>
      <dgm:t>
        <a:bodyPr/>
        <a:lstStyle/>
        <a:p>
          <a:endParaRPr lang="fr-FR"/>
        </a:p>
      </dgm:t>
    </dgm:pt>
    <dgm:pt modelId="{91ED5617-F04F-4C88-B34B-A03F306B3560}">
      <dgm:prSet phldrT="[Text]"/>
      <dgm:spPr/>
      <dgm:t>
        <a:bodyPr/>
        <a:lstStyle/>
        <a:p>
          <a:r>
            <a:rPr lang="fr-FR" noProof="1" smtClean="0"/>
            <a:t>Equipes</a:t>
          </a:r>
          <a:endParaRPr lang="fr-FR" noProof="1"/>
        </a:p>
      </dgm:t>
    </dgm:pt>
    <dgm:pt modelId="{D1AB5CD4-8500-4635-85F7-D4A74DE77535}" type="parTrans" cxnId="{D3B5FFF6-95E7-4A3D-93ED-6B1C900F25C4}">
      <dgm:prSet/>
      <dgm:spPr/>
      <dgm:t>
        <a:bodyPr/>
        <a:lstStyle/>
        <a:p>
          <a:endParaRPr lang="fr-FR"/>
        </a:p>
      </dgm:t>
    </dgm:pt>
    <dgm:pt modelId="{04F68B29-4DA0-4896-95E6-FD3DED8FDDC9}" type="sibTrans" cxnId="{D3B5FFF6-95E7-4A3D-93ED-6B1C900F25C4}">
      <dgm:prSet/>
      <dgm:spPr/>
      <dgm:t>
        <a:bodyPr/>
        <a:lstStyle/>
        <a:p>
          <a:endParaRPr lang="fr-FR"/>
        </a:p>
      </dgm:t>
    </dgm:pt>
    <dgm:pt modelId="{8D26B82C-4D3D-4A90-829F-5CFE36DC98CF}">
      <dgm:prSet phldrT="[Text]"/>
      <dgm:spPr/>
      <dgm:t>
        <a:bodyPr/>
        <a:lstStyle/>
        <a:p>
          <a:r>
            <a:rPr lang="fr-FR" noProof="1" smtClean="0"/>
            <a:t>Joueurs</a:t>
          </a:r>
          <a:endParaRPr lang="fr-FR" noProof="1"/>
        </a:p>
      </dgm:t>
    </dgm:pt>
    <dgm:pt modelId="{94453936-D31F-4295-8E07-740574881CD7}" type="parTrans" cxnId="{C2E5E51D-C45B-4EF3-AAE7-7698F9F94E5E}">
      <dgm:prSet/>
      <dgm:spPr/>
      <dgm:t>
        <a:bodyPr/>
        <a:lstStyle/>
        <a:p>
          <a:endParaRPr lang="fr-FR"/>
        </a:p>
      </dgm:t>
    </dgm:pt>
    <dgm:pt modelId="{B0B7EAF5-E7BB-47BE-B4FD-2E45D7215176}" type="sibTrans" cxnId="{C2E5E51D-C45B-4EF3-AAE7-7698F9F94E5E}">
      <dgm:prSet/>
      <dgm:spPr/>
      <dgm:t>
        <a:bodyPr/>
        <a:lstStyle/>
        <a:p>
          <a:endParaRPr lang="fr-FR"/>
        </a:p>
      </dgm:t>
    </dgm:pt>
    <dgm:pt modelId="{EF2B79C3-6B15-44C7-9F92-F12DA0CCA795}">
      <dgm:prSet phldrT="[Text]"/>
      <dgm:spPr/>
      <dgm:t>
        <a:bodyPr/>
        <a:lstStyle/>
        <a:p>
          <a:r>
            <a:rPr lang="fr-FR" noProof="1" smtClean="0"/>
            <a:t>Balle</a:t>
          </a:r>
          <a:endParaRPr lang="fr-FR" noProof="1"/>
        </a:p>
      </dgm:t>
    </dgm:pt>
    <dgm:pt modelId="{3B0F1155-59BD-40CB-B171-893B7B066A54}" type="parTrans" cxnId="{E85AC92C-A7B9-4B49-A8C9-E2879B4CF313}">
      <dgm:prSet/>
      <dgm:spPr/>
      <dgm:t>
        <a:bodyPr/>
        <a:lstStyle/>
        <a:p>
          <a:endParaRPr lang="fr-FR"/>
        </a:p>
      </dgm:t>
    </dgm:pt>
    <dgm:pt modelId="{4DAED07F-D690-4B7A-A256-BCEF1DD069DB}" type="sibTrans" cxnId="{E85AC92C-A7B9-4B49-A8C9-E2879B4CF313}">
      <dgm:prSet/>
      <dgm:spPr/>
      <dgm:t>
        <a:bodyPr/>
        <a:lstStyle/>
        <a:p>
          <a:endParaRPr lang="fr-FR"/>
        </a:p>
      </dgm:t>
    </dgm:pt>
    <dgm:pt modelId="{2DED7EA8-F272-4D15-B596-37D9BDE780C0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Stratégie</a:t>
          </a:r>
          <a:endParaRPr lang="fr-FR" b="1" noProof="1"/>
        </a:p>
      </dgm:t>
    </dgm:pt>
    <dgm:pt modelId="{A746E8CB-107D-4064-BCB6-52F54AAFA392}" type="parTrans" cxnId="{A9D478CB-FC9B-40A6-9449-0DB1085C8F06}">
      <dgm:prSet/>
      <dgm:spPr/>
      <dgm:t>
        <a:bodyPr/>
        <a:lstStyle/>
        <a:p>
          <a:endParaRPr lang="fr-FR"/>
        </a:p>
      </dgm:t>
    </dgm:pt>
    <dgm:pt modelId="{B06D10A9-7C32-4015-B656-E2AD3C82301A}" type="sibTrans" cxnId="{A9D478CB-FC9B-40A6-9449-0DB1085C8F06}">
      <dgm:prSet/>
      <dgm:spPr/>
      <dgm:t>
        <a:bodyPr/>
        <a:lstStyle/>
        <a:p>
          <a:endParaRPr lang="fr-FR"/>
        </a:p>
      </dgm:t>
    </dgm:pt>
    <dgm:pt modelId="{B927A262-3189-405D-81DA-69D1205413EA}">
      <dgm:prSet phldrT="[Text]"/>
      <dgm:spPr/>
      <dgm:t>
        <a:bodyPr/>
        <a:lstStyle/>
        <a:p>
          <a:pPr algn="l" defTabSz="914400">
            <a:buNone/>
          </a:pPr>
          <a:endParaRPr lang="fr-FR" b="1" noProof="1"/>
        </a:p>
      </dgm:t>
    </dgm:pt>
    <dgm:pt modelId="{E9D172A5-EBD4-4ED2-BE57-09E6BE886BB8}" type="parTrans" cxnId="{1D977CA9-01D0-4003-B669-C2E355C19E86}">
      <dgm:prSet/>
      <dgm:spPr/>
      <dgm:t>
        <a:bodyPr/>
        <a:lstStyle/>
        <a:p>
          <a:endParaRPr lang="fr-FR"/>
        </a:p>
      </dgm:t>
    </dgm:pt>
    <dgm:pt modelId="{05951799-6CD8-4A1B-BFC9-9D2457C805EF}" type="sibTrans" cxnId="{1D977CA9-01D0-4003-B669-C2E355C19E86}">
      <dgm:prSet/>
      <dgm:spPr/>
      <dgm:t>
        <a:bodyPr/>
        <a:lstStyle/>
        <a:p>
          <a:endParaRPr lang="fr-FR"/>
        </a:p>
      </dgm:t>
    </dgm:pt>
    <dgm:pt modelId="{B1BC98F4-6AA1-46D0-A09C-13AE71BCD79C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tir</a:t>
          </a:r>
          <a:endParaRPr lang="fr-FR" b="1" noProof="1"/>
        </a:p>
      </dgm:t>
    </dgm:pt>
    <dgm:pt modelId="{AE8CBA61-E6EA-4F05-AD5F-FA5A657179C0}" type="parTrans" cxnId="{B8C2B08C-4CAC-4713-9759-4ADC46A860CA}">
      <dgm:prSet/>
      <dgm:spPr/>
      <dgm:t>
        <a:bodyPr/>
        <a:lstStyle/>
        <a:p>
          <a:endParaRPr lang="fr-FR"/>
        </a:p>
      </dgm:t>
    </dgm:pt>
    <dgm:pt modelId="{1BB8FD80-5FD5-4DD2-922C-B326A262F365}" type="sibTrans" cxnId="{B8C2B08C-4CAC-4713-9759-4ADC46A860CA}">
      <dgm:prSet/>
      <dgm:spPr/>
      <dgm:t>
        <a:bodyPr/>
        <a:lstStyle/>
        <a:p>
          <a:endParaRPr lang="fr-FR"/>
        </a:p>
      </dgm:t>
    </dgm:pt>
    <dgm:pt modelId="{B4798A14-93C3-4D2B-A181-35CA481F497D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Tactiques élémentaires</a:t>
          </a:r>
          <a:endParaRPr lang="fr-FR" b="1" noProof="1"/>
        </a:p>
      </dgm:t>
    </dgm:pt>
    <dgm:pt modelId="{1C7813D6-C494-48E7-8FD7-B5AD3127B3A3}" type="parTrans" cxnId="{8B55BEA2-FC2B-49EA-B35C-933652ADC7EF}">
      <dgm:prSet/>
      <dgm:spPr/>
      <dgm:t>
        <a:bodyPr/>
        <a:lstStyle/>
        <a:p>
          <a:endParaRPr lang="fr-FR"/>
        </a:p>
      </dgm:t>
    </dgm:pt>
    <dgm:pt modelId="{E193BBAF-F5F3-46B8-BE62-9223159BA5BB}" type="sibTrans" cxnId="{8B55BEA2-FC2B-49EA-B35C-933652ADC7EF}">
      <dgm:prSet/>
      <dgm:spPr/>
      <dgm:t>
        <a:bodyPr/>
        <a:lstStyle/>
        <a:p>
          <a:endParaRPr lang="fr-FR"/>
        </a:p>
      </dgm:t>
    </dgm:pt>
    <dgm:pt modelId="{70661D87-C10F-4E8E-B9F3-6530E835275F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Décision</a:t>
          </a:r>
          <a:endParaRPr lang="fr-FR" b="1" noProof="1"/>
        </a:p>
      </dgm:t>
    </dgm:pt>
    <dgm:pt modelId="{9D268532-ABE8-4FFC-AF3A-263E5877F8E1}" type="parTrans" cxnId="{073A6ECE-0EAD-461D-B27F-C9F5D0A0D8CB}">
      <dgm:prSet/>
      <dgm:spPr/>
      <dgm:t>
        <a:bodyPr/>
        <a:lstStyle/>
        <a:p>
          <a:endParaRPr lang="fr-FR"/>
        </a:p>
      </dgm:t>
    </dgm:pt>
    <dgm:pt modelId="{3D73CEBE-C459-43F2-AFBA-F06753E7787C}" type="sibTrans" cxnId="{073A6ECE-0EAD-461D-B27F-C9F5D0A0D8CB}">
      <dgm:prSet/>
      <dgm:spPr/>
      <dgm:t>
        <a:bodyPr/>
        <a:lstStyle/>
        <a:p>
          <a:endParaRPr lang="fr-FR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8A115-5BD0-4274-887A-AEA921770CA3}" type="pres">
      <dgm:prSet presAssocID="{DF69A125-617F-4B46-ADBA-DABE5A104B89}" presName="composite" presStyleCnt="0"/>
      <dgm:spPr/>
      <dgm:t>
        <a:bodyPr/>
        <a:lstStyle/>
        <a:p>
          <a:endParaRPr lang="fr-FR"/>
        </a:p>
      </dgm:t>
    </dgm:pt>
    <dgm:pt modelId="{9867A4E4-4ADB-4513-A729-A27A7796C524}" type="pres">
      <dgm:prSet presAssocID="{DF69A125-617F-4B46-ADBA-DABE5A104B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84A275-7594-4D14-ADB9-2DD9D768D135}" type="pres">
      <dgm:prSet presAssocID="{DF69A125-617F-4B46-ADBA-DABE5A104B8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F827A7-9656-4085-B490-27FF582CCA43}" type="pres">
      <dgm:prSet presAssocID="{EAE1DB44-6D42-4632-ABE2-885F2EE44B23}" presName="space" presStyleCnt="0"/>
      <dgm:spPr/>
      <dgm:t>
        <a:bodyPr/>
        <a:lstStyle/>
        <a:p>
          <a:endParaRPr lang="fr-FR"/>
        </a:p>
      </dgm:t>
    </dgm:pt>
    <dgm:pt modelId="{3B4AE95A-9591-421D-A73D-8C752F096023}" type="pres">
      <dgm:prSet presAssocID="{75151AD3-56D0-4892-9CC3-0245E0F61F03}" presName="composite" presStyleCnt="0"/>
      <dgm:spPr/>
      <dgm:t>
        <a:bodyPr/>
        <a:lstStyle/>
        <a:p>
          <a:endParaRPr lang="en-US"/>
        </a:p>
      </dgm:t>
    </dgm:pt>
    <dgm:pt modelId="{BD651282-0938-422C-9E95-11E748D01F8C}" type="pres">
      <dgm:prSet presAssocID="{75151AD3-56D0-4892-9CC3-0245E0F61F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B566-F93C-4932-9C27-2AC260B106B4}" type="pres">
      <dgm:prSet presAssocID="{75151AD3-56D0-4892-9CC3-0245E0F61F0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29D6-F3DB-48E7-93F1-D6F50BEF5888}" type="pres">
      <dgm:prSet presAssocID="{8D6B5241-E3C8-447A-AED6-C9C8EC5B134E}" presName="space" presStyleCnt="0"/>
      <dgm:spPr/>
      <dgm:t>
        <a:bodyPr/>
        <a:lstStyle/>
        <a:p>
          <a:endParaRPr lang="en-US"/>
        </a:p>
      </dgm:t>
    </dgm:pt>
    <dgm:pt modelId="{72AAB9C0-3B52-40E5-B9E7-00904F9DBA3A}" type="pres">
      <dgm:prSet presAssocID="{C8B9AACC-6090-4E93-B112-FEF419B2C8C0}" presName="composite" presStyleCnt="0"/>
      <dgm:spPr/>
      <dgm:t>
        <a:bodyPr/>
        <a:lstStyle/>
        <a:p>
          <a:endParaRPr lang="en-US"/>
        </a:p>
      </dgm:t>
    </dgm:pt>
    <dgm:pt modelId="{7C161E6A-A933-4F26-AC69-DB5355D2DFE6}" type="pres">
      <dgm:prSet presAssocID="{C8B9AACC-6090-4E93-B112-FEF419B2C8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D68AB-B350-4D5C-AB6A-ABC40C2D8986}" type="pres">
      <dgm:prSet presAssocID="{C8B9AACC-6090-4E93-B112-FEF419B2C8C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218AC-2FBD-4F6D-AFE8-3263399BC2F7}" type="pres">
      <dgm:prSet presAssocID="{189DEA9E-C25E-4034-8501-E0959F0E50DA}" presName="space" presStyleCnt="0"/>
      <dgm:spPr/>
      <dgm:t>
        <a:bodyPr/>
        <a:lstStyle/>
        <a:p>
          <a:endParaRPr lang="en-US"/>
        </a:p>
      </dgm:t>
    </dgm:pt>
    <dgm:pt modelId="{F7101213-BF46-4FD5-9C2C-E1DDF6F4C64B}" type="pres">
      <dgm:prSet presAssocID="{C5E6BC8D-1A4E-42C8-8E2C-7EC17FC2E1D1}" presName="composite" presStyleCnt="0"/>
      <dgm:spPr/>
      <dgm:t>
        <a:bodyPr/>
        <a:lstStyle/>
        <a:p>
          <a:endParaRPr lang="en-US"/>
        </a:p>
      </dgm:t>
    </dgm:pt>
    <dgm:pt modelId="{98493B2B-A905-429A-BAEF-6EBFD0668D83}" type="pres">
      <dgm:prSet presAssocID="{C5E6BC8D-1A4E-42C8-8E2C-7EC17FC2E1D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AD089-2E66-469E-88C2-DFFE8330212E}" type="pres">
      <dgm:prSet presAssocID="{C5E6BC8D-1A4E-42C8-8E2C-7EC17FC2E1D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B2921-3B31-4018-BAD2-6600B7364CE9}" type="presOf" srcId="{31FE2FB9-B035-4098-8359-39C7FF6154CD}" destId="{9B31B566-F93C-4932-9C27-2AC260B106B4}" srcOrd="0" destOrd="5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8B1E77E0-4243-41DD-BF7B-42E0D23CDB97}" srcId="{75151AD3-56D0-4892-9CC3-0245E0F61F03}" destId="{31FE2FB9-B035-4098-8359-39C7FF6154CD}" srcOrd="5" destOrd="0" parTransId="{5BE8188E-9B77-41A6-A68A-EC57061605BD}" sibTransId="{05D27DAB-B1D2-49CF-B132-2C59256A74FE}"/>
    <dgm:cxn modelId="{B8C2B08C-4CAC-4713-9759-4ADC46A860CA}" srcId="{C5E6BC8D-1A4E-42C8-8E2C-7EC17FC2E1D1}" destId="{B1BC98F4-6AA1-46D0-A09C-13AE71BCD79C}" srcOrd="1" destOrd="0" parTransId="{AE8CBA61-E6EA-4F05-AD5F-FA5A657179C0}" sibTransId="{1BB8FD80-5FD5-4DD2-922C-B326A262F365}"/>
    <dgm:cxn modelId="{E76ADBEB-9C4F-4FD9-9DE1-44FC7A2F35BB}" type="presOf" srcId="{8D26B82C-4D3D-4A90-829F-5CFE36DC98CF}" destId="{9684A275-7594-4D14-ADB9-2DD9D768D135}" srcOrd="0" destOrd="1" presId="urn:microsoft.com/office/officeart/2005/8/layout/hList1"/>
    <dgm:cxn modelId="{96C388D5-3965-4B8D-B893-0AAED5E7C327}" type="presOf" srcId="{6260F397-C3D8-4DF7-B403-CC342AB5D643}" destId="{9B31B566-F93C-4932-9C27-2AC260B106B4}" srcOrd="0" destOrd="3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C2E5E51D-C45B-4EF3-AAE7-7698F9F94E5E}" srcId="{DF69A125-617F-4B46-ADBA-DABE5A104B89}" destId="{8D26B82C-4D3D-4A90-829F-5CFE36DC98CF}" srcOrd="1" destOrd="0" parTransId="{94453936-D31F-4295-8E07-740574881CD7}" sibTransId="{B0B7EAF5-E7BB-47BE-B4FD-2E45D7215176}"/>
    <dgm:cxn modelId="{A3A209C9-8690-4C28-A1FC-1FA7C2FB2258}" type="presOf" srcId="{B4798A14-93C3-4D2B-A181-35CA481F497D}" destId="{571D68AB-B350-4D5C-AB6A-ABC40C2D8986}" srcOrd="0" destOrd="1" presId="urn:microsoft.com/office/officeart/2005/8/layout/hList1"/>
    <dgm:cxn modelId="{CB622F88-F612-4F0E-8E16-7418C6815DB1}" srcId="{75151AD3-56D0-4892-9CC3-0245E0F61F03}" destId="{6260F397-C3D8-4DF7-B403-CC342AB5D643}" srcOrd="3" destOrd="0" parTransId="{FCA70E0D-9DA4-4322-A08A-567CC12A69E6}" sibTransId="{5CE50DBA-920D-4EAF-A8E8-A100A529B870}"/>
    <dgm:cxn modelId="{ED9E0A4B-04BE-4638-AB69-9FDA5D3843DF}" type="presOf" srcId="{C01131E3-5200-4D1D-8E60-00E470F90D1F}" destId="{9B31B566-F93C-4932-9C27-2AC260B106B4}" srcOrd="0" destOrd="1" presId="urn:microsoft.com/office/officeart/2005/8/layout/hList1"/>
    <dgm:cxn modelId="{6DA27E58-CC39-4AEB-B669-5A43B732AF5E}" type="presOf" srcId="{EF2B79C3-6B15-44C7-9F92-F12DA0CCA795}" destId="{9684A275-7594-4D14-ADB9-2DD9D768D135}" srcOrd="0" destOrd="2" presId="urn:microsoft.com/office/officeart/2005/8/layout/hList1"/>
    <dgm:cxn modelId="{11DD7370-1B91-4781-A03A-8E54406D8731}" type="presOf" srcId="{2DED7EA8-F272-4D15-B596-37D9BDE780C0}" destId="{9B31B566-F93C-4932-9C27-2AC260B106B4}" srcOrd="0" destOrd="4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8B55BEA2-FC2B-49EA-B35C-933652ADC7EF}" srcId="{C8B9AACC-6090-4E93-B112-FEF419B2C8C0}" destId="{B4798A14-93C3-4D2B-A181-35CA481F497D}" srcOrd="1" destOrd="0" parTransId="{1C7813D6-C494-48E7-8FD7-B5AD3127B3A3}" sibTransId="{E193BBAF-F5F3-46B8-BE62-9223159BA5BB}"/>
    <dgm:cxn modelId="{ECD40B50-45EF-4958-83C4-0FF400E29F90}" type="presOf" srcId="{B927A262-3189-405D-81DA-69D1205413EA}" destId="{571D68AB-B350-4D5C-AB6A-ABC40C2D8986}" srcOrd="0" destOrd="3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D977CA9-01D0-4003-B669-C2E355C19E86}" srcId="{C8B9AACC-6090-4E93-B112-FEF419B2C8C0}" destId="{B927A262-3189-405D-81DA-69D1205413EA}" srcOrd="3" destOrd="0" parTransId="{E9D172A5-EBD4-4ED2-BE57-09E6BE886BB8}" sibTransId="{05951799-6CD8-4A1B-BFC9-9D2457C805EF}"/>
    <dgm:cxn modelId="{A9D478CB-FC9B-40A6-9449-0DB1085C8F06}" srcId="{75151AD3-56D0-4892-9CC3-0245E0F61F03}" destId="{2DED7EA8-F272-4D15-B596-37D9BDE780C0}" srcOrd="4" destOrd="0" parTransId="{A746E8CB-107D-4064-BCB6-52F54AAFA392}" sibTransId="{B06D10A9-7C32-4015-B656-E2AD3C82301A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839064A-C0A4-4793-98C9-AD59CECDA429}" srcId="{C032F1C4-CE23-4B17-8F24-BE6AC62B5DD2}" destId="{C8B9AACC-6090-4E93-B112-FEF419B2C8C0}" srcOrd="2" destOrd="0" parTransId="{A7E617ED-9935-4663-8F3F-C5929E3D596D}" sibTransId="{189DEA9E-C25E-4034-8501-E0959F0E50DA}"/>
    <dgm:cxn modelId="{E85AC92C-A7B9-4B49-A8C9-E2879B4CF313}" srcId="{DF69A125-617F-4B46-ADBA-DABE5A104B89}" destId="{EF2B79C3-6B15-44C7-9F92-F12DA0CCA795}" srcOrd="2" destOrd="0" parTransId="{3B0F1155-59BD-40CB-B171-893B7B066A54}" sibTransId="{4DAED07F-D690-4B7A-A256-BCEF1DD069DB}"/>
    <dgm:cxn modelId="{073A6ECE-0EAD-461D-B27F-C9F5D0A0D8CB}" srcId="{C8B9AACC-6090-4E93-B112-FEF419B2C8C0}" destId="{70661D87-C10F-4E8E-B9F3-6530E835275F}" srcOrd="2" destOrd="0" parTransId="{9D268532-ABE8-4FFC-AF3A-263E5877F8E1}" sibTransId="{3D73CEBE-C459-43F2-AFBA-F06753E7787C}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B1D5D098-7EE3-4F7E-9A34-ADABCA20B7A4}" type="presOf" srcId="{70661D87-C10F-4E8E-B9F3-6530E835275F}" destId="{571D68AB-B350-4D5C-AB6A-ABC40C2D8986}" srcOrd="0" destOrd="2" presId="urn:microsoft.com/office/officeart/2005/8/layout/hList1"/>
    <dgm:cxn modelId="{B3DE65D2-24BB-4268-AA0A-53ADA4D0C0D3}" srcId="{C032F1C4-CE23-4B17-8F24-BE6AC62B5DD2}" destId="{75151AD3-56D0-4892-9CC3-0245E0F61F03}" srcOrd="1" destOrd="0" parTransId="{251E6184-4BAA-4DDB-A10B-FABA4B4EC6AC}" sibTransId="{8D6B5241-E3C8-447A-AED6-C9C8EC5B134E}"/>
    <dgm:cxn modelId="{352099F5-AB5A-4078-B959-5A980DC26BF7}" type="presOf" srcId="{D7BA3645-A91F-4FAD-8099-2B8710B2702A}" destId="{9B31B566-F93C-4932-9C27-2AC260B106B4}" srcOrd="0" destOrd="2" presId="urn:microsoft.com/office/officeart/2005/8/layout/hList1"/>
    <dgm:cxn modelId="{60303A0E-74C2-484E-9EFD-DAEDDD8EEA9C}" type="presOf" srcId="{DF69A125-617F-4B46-ADBA-DABE5A104B89}" destId="{9867A4E4-4ADB-4513-A729-A27A7796C524}" srcOrd="0" destOrd="0" presId="urn:microsoft.com/office/officeart/2005/8/layout/hList1"/>
    <dgm:cxn modelId="{B8151A82-97B0-4A6B-96BC-6914694D949A}" srcId="{C032F1C4-CE23-4B17-8F24-BE6AC62B5DD2}" destId="{C5E6BC8D-1A4E-42C8-8E2C-7EC17FC2E1D1}" srcOrd="3" destOrd="0" parTransId="{D540C9D5-0D0F-4ED0-A8C6-5122EF89E0B8}" sibTransId="{3984F889-9155-4B34-8DCE-A8EECAF129A9}"/>
    <dgm:cxn modelId="{6677CE30-ADFD-4245-B19C-8E5EB778371C}" type="presOf" srcId="{B1BC98F4-6AA1-46D0-A09C-13AE71BCD79C}" destId="{875AD089-2E66-469E-88C2-DFFE8330212E}" srcOrd="0" destOrd="1" presId="urn:microsoft.com/office/officeart/2005/8/layout/hList1"/>
    <dgm:cxn modelId="{6B5B535D-9FBC-4AE9-B032-F96155750EE8}" type="presOf" srcId="{91ED5617-F04F-4C88-B34B-A03F306B3560}" destId="{9684A275-7594-4D14-ADB9-2DD9D768D135}" srcOrd="0" destOrd="0" presId="urn:microsoft.com/office/officeart/2005/8/layout/hList1"/>
    <dgm:cxn modelId="{B77CF2B6-493A-4451-9C41-1EC058FAF095}" srcId="{75151AD3-56D0-4892-9CC3-0245E0F61F03}" destId="{D7BA3645-A91F-4FAD-8099-2B8710B2702A}" srcOrd="2" destOrd="0" parTransId="{5A332EBD-D566-4AEA-89E7-D307EBB37C0B}" sibTransId="{26293FFB-AD14-4ED8-973A-8F5DF5FAEA49}"/>
    <dgm:cxn modelId="{CC8AE64D-7D8F-4943-9955-2B8041F43259}" srcId="{C032F1C4-CE23-4B17-8F24-BE6AC62B5DD2}" destId="{DF69A125-617F-4B46-ADBA-DABE5A104B89}" srcOrd="0" destOrd="0" parTransId="{C39AB5AA-6541-4843-80A0-1AD7CF85D887}" sibTransId="{EAE1DB44-6D42-4632-ABE2-885F2EE44B23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D3B5FFF6-95E7-4A3D-93ED-6B1C900F25C4}" srcId="{DF69A125-617F-4B46-ADBA-DABE5A104B89}" destId="{91ED5617-F04F-4C88-B34B-A03F306B3560}" srcOrd="0" destOrd="0" parTransId="{D1AB5CD4-8500-4635-85F7-D4A74DE77535}" sibTransId="{04F68B29-4DA0-4896-95E6-FD3DED8FDDC9}"/>
    <dgm:cxn modelId="{DB1AA42C-38E7-4BAB-98FE-0BBD6F724B00}" srcId="{75151AD3-56D0-4892-9CC3-0245E0F61F03}" destId="{C01131E3-5200-4D1D-8E60-00E470F90D1F}" srcOrd="1" destOrd="0" parTransId="{B41C9ED8-08CE-435F-99BE-0F361F32FED5}" sibTransId="{3E1AD38D-3CCF-40CB-8F38-1E26E39DF849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0DC138D2-62B5-4A52-8F7D-FD5BE6BE13D0}" type="presParOf" srcId="{D87BED67-81A6-4D17-8D17-E76427E1E33B}" destId="{8E28A115-5BD0-4274-887A-AEA921770CA3}" srcOrd="0" destOrd="0" presId="urn:microsoft.com/office/officeart/2005/8/layout/hList1"/>
    <dgm:cxn modelId="{B5E36EB3-B84E-4335-985D-9C8544285689}" type="presParOf" srcId="{8E28A115-5BD0-4274-887A-AEA921770CA3}" destId="{9867A4E4-4ADB-4513-A729-A27A7796C524}" srcOrd="0" destOrd="0" presId="urn:microsoft.com/office/officeart/2005/8/layout/hList1"/>
    <dgm:cxn modelId="{912183EC-8197-42CC-92B4-F40CE00B5982}" type="presParOf" srcId="{8E28A115-5BD0-4274-887A-AEA921770CA3}" destId="{9684A275-7594-4D14-ADB9-2DD9D768D135}" srcOrd="1" destOrd="0" presId="urn:microsoft.com/office/officeart/2005/8/layout/hList1"/>
    <dgm:cxn modelId="{78612734-6160-44AD-8178-44EAB8EB3A6E}" type="presParOf" srcId="{D87BED67-81A6-4D17-8D17-E76427E1E33B}" destId="{65F827A7-9656-4085-B490-27FF582CCA43}" srcOrd="1" destOrd="0" presId="urn:microsoft.com/office/officeart/2005/8/layout/hList1"/>
    <dgm:cxn modelId="{5E7078FF-97A7-4EB6-B52A-ACD4A31A25A0}" type="presParOf" srcId="{D87BED67-81A6-4D17-8D17-E76427E1E33B}" destId="{3B4AE95A-9591-421D-A73D-8C752F096023}" srcOrd="2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3" destOrd="0" presId="urn:microsoft.com/office/officeart/2005/8/layout/hList1"/>
    <dgm:cxn modelId="{A180CD1F-411F-4C0C-8DD7-40A6C2B37183}" type="presParOf" srcId="{D87BED67-81A6-4D17-8D17-E76427E1E33B}" destId="{72AAB9C0-3B52-40E5-B9E7-00904F9DBA3A}" srcOrd="4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5" destOrd="0" presId="urn:microsoft.com/office/officeart/2005/8/layout/hList1"/>
    <dgm:cxn modelId="{AAF39F93-40D7-4424-B34B-8112AE05C4D6}" type="presParOf" srcId="{D87BED67-81A6-4D17-8D17-E76427E1E33B}" destId="{F7101213-BF46-4FD5-9C2C-E1DDF6F4C64B}" srcOrd="6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BEB48-DAF2-4581-9665-6AE6490BC2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67068-D6F4-43CF-8D13-6D9E2058DB30}">
      <dgm:prSet phldrT="[Texte]"/>
      <dgm:spPr/>
      <dgm:t>
        <a:bodyPr/>
        <a:lstStyle/>
        <a:p>
          <a:r>
            <a:rPr lang="fr-FR" dirty="0" smtClean="0"/>
            <a:t>Suis-je sur la balle ?</a:t>
          </a:r>
          <a:endParaRPr lang="fr-FR" dirty="0"/>
        </a:p>
      </dgm:t>
    </dgm:pt>
    <dgm:pt modelId="{66922BDF-6458-4054-8507-0B2E5F3C2EC6}" type="parTrans" cxnId="{9A661CAD-9FB5-4EE5-8947-3BAF8EC57A9F}">
      <dgm:prSet/>
      <dgm:spPr/>
      <dgm:t>
        <a:bodyPr/>
        <a:lstStyle/>
        <a:p>
          <a:endParaRPr lang="fr-FR"/>
        </a:p>
      </dgm:t>
    </dgm:pt>
    <dgm:pt modelId="{36C07A91-11FF-4BE4-B2EF-FB52528AAA11}" type="sibTrans" cxnId="{9A661CAD-9FB5-4EE5-8947-3BAF8EC57A9F}">
      <dgm:prSet/>
      <dgm:spPr/>
      <dgm:t>
        <a:bodyPr/>
        <a:lstStyle/>
        <a:p>
          <a:endParaRPr lang="fr-FR"/>
        </a:p>
      </dgm:t>
    </dgm:pt>
    <dgm:pt modelId="{55F036D2-CCD3-4D70-BEF4-65A052C278C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Oui</a:t>
          </a:r>
          <a:r>
            <a:rPr lang="fr-FR" dirty="0" smtClean="0"/>
            <a:t> : </a:t>
          </a:r>
          <a:r>
            <a:rPr lang="fr-FR" b="1" dirty="0" smtClean="0"/>
            <a:t>Attaquant</a:t>
          </a:r>
          <a:endParaRPr lang="fr-FR" dirty="0"/>
        </a:p>
      </dgm:t>
    </dgm:pt>
    <dgm:pt modelId="{5BBC54DE-77AA-4A2F-9055-EDEB5C40B6EB}" type="parTrans" cxnId="{9C3685AB-D82B-49B5-9E93-97CFA9DBC7E8}">
      <dgm:prSet/>
      <dgm:spPr/>
      <dgm:t>
        <a:bodyPr/>
        <a:lstStyle/>
        <a:p>
          <a:endParaRPr lang="fr-FR"/>
        </a:p>
      </dgm:t>
    </dgm:pt>
    <dgm:pt modelId="{1ADCE33A-2A4C-4AAA-BE66-F1F28270CA17}" type="sibTrans" cxnId="{9C3685AB-D82B-49B5-9E93-97CFA9DBC7E8}">
      <dgm:prSet/>
      <dgm:spPr/>
      <dgm:t>
        <a:bodyPr/>
        <a:lstStyle/>
        <a:p>
          <a:endParaRPr lang="fr-FR"/>
        </a:p>
      </dgm:t>
    </dgm:pt>
    <dgm:pt modelId="{7D670763-C8AF-43FA-92B1-B1D7F2AB0AA4}">
      <dgm:prSet/>
      <dgm:spPr/>
      <dgm:t>
        <a:bodyPr/>
        <a:lstStyle/>
        <a:p>
          <a:r>
            <a:rPr lang="fr-FR" u="sng" dirty="0" smtClean="0"/>
            <a:t>Non</a:t>
          </a:r>
          <a:r>
            <a:rPr lang="fr-FR" dirty="0" smtClean="0"/>
            <a:t> : Suis-je le plus proche de la balle ?</a:t>
          </a:r>
          <a:endParaRPr lang="fr-FR" dirty="0"/>
        </a:p>
      </dgm:t>
    </dgm:pt>
    <dgm:pt modelId="{D0590F57-54ED-425B-A90F-162EE7879CD9}" type="parTrans" cxnId="{166280D5-5F46-41E9-9B0D-1AC0C3094E62}">
      <dgm:prSet/>
      <dgm:spPr/>
      <dgm:t>
        <a:bodyPr/>
        <a:lstStyle/>
        <a:p>
          <a:endParaRPr lang="fr-FR"/>
        </a:p>
      </dgm:t>
    </dgm:pt>
    <dgm:pt modelId="{1262166B-1A50-4518-9E5C-AAA175508046}" type="sibTrans" cxnId="{166280D5-5F46-41E9-9B0D-1AC0C3094E62}">
      <dgm:prSet/>
      <dgm:spPr/>
      <dgm:t>
        <a:bodyPr/>
        <a:lstStyle/>
        <a:p>
          <a:endParaRPr lang="fr-FR"/>
        </a:p>
      </dgm:t>
    </dgm:pt>
    <dgm:pt modelId="{439DAB62-AAC5-494C-AB2D-75D0D86BC57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Oui</a:t>
          </a:r>
          <a:r>
            <a:rPr lang="fr-FR" dirty="0" smtClean="0"/>
            <a:t> : </a:t>
          </a:r>
          <a:r>
            <a:rPr lang="fr-FR" b="1" dirty="0" smtClean="0"/>
            <a:t>Coureur</a:t>
          </a:r>
          <a:endParaRPr lang="fr-FR" dirty="0"/>
        </a:p>
      </dgm:t>
    </dgm:pt>
    <dgm:pt modelId="{2E13A48C-10D8-40E6-AEE1-CEC9EA574AA0}" type="parTrans" cxnId="{BB2B479E-0EB1-4F8A-B482-F53D33D87446}">
      <dgm:prSet/>
      <dgm:spPr/>
      <dgm:t>
        <a:bodyPr/>
        <a:lstStyle/>
        <a:p>
          <a:endParaRPr lang="fr-FR"/>
        </a:p>
      </dgm:t>
    </dgm:pt>
    <dgm:pt modelId="{B01892A9-A07B-48C0-896F-2AA0CD505FCD}" type="sibTrans" cxnId="{BB2B479E-0EB1-4F8A-B482-F53D33D87446}">
      <dgm:prSet/>
      <dgm:spPr/>
      <dgm:t>
        <a:bodyPr/>
        <a:lstStyle/>
        <a:p>
          <a:endParaRPr lang="fr-FR"/>
        </a:p>
      </dgm:t>
    </dgm:pt>
    <dgm:pt modelId="{1B13028C-7547-460A-8C9E-6451EF4CBD4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Non</a:t>
          </a:r>
          <a:r>
            <a:rPr lang="fr-FR" dirty="0" smtClean="0"/>
            <a:t> : </a:t>
          </a:r>
          <a:r>
            <a:rPr lang="fr-FR" b="1" dirty="0" smtClean="0"/>
            <a:t>Défenseur</a:t>
          </a:r>
          <a:endParaRPr lang="fr-FR" dirty="0"/>
        </a:p>
      </dgm:t>
    </dgm:pt>
    <dgm:pt modelId="{8612493E-7AC1-4A2A-9C0C-0D2F08F2DE76}" type="parTrans" cxnId="{8C74CCAC-AB1F-448D-B3C4-F61F2255144B}">
      <dgm:prSet/>
      <dgm:spPr/>
      <dgm:t>
        <a:bodyPr/>
        <a:lstStyle/>
        <a:p>
          <a:endParaRPr lang="fr-FR"/>
        </a:p>
      </dgm:t>
    </dgm:pt>
    <dgm:pt modelId="{0EE1B193-2432-4BA4-8ECE-D3AB4BB0ECB9}" type="sibTrans" cxnId="{8C74CCAC-AB1F-448D-B3C4-F61F2255144B}">
      <dgm:prSet/>
      <dgm:spPr/>
      <dgm:t>
        <a:bodyPr/>
        <a:lstStyle/>
        <a:p>
          <a:endParaRPr lang="fr-FR"/>
        </a:p>
      </dgm:t>
    </dgm:pt>
    <dgm:pt modelId="{82374F2A-BA6B-4AA5-B7E2-E17BB4C658EC}" type="pres">
      <dgm:prSet presAssocID="{471BEB48-DAF2-4581-9665-6AE6490BC2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743632-362F-4347-AC66-1AB012D20A5D}" type="pres">
      <dgm:prSet presAssocID="{DE467068-D6F4-43CF-8D13-6D9E2058DB30}" presName="root1" presStyleCnt="0"/>
      <dgm:spPr/>
    </dgm:pt>
    <dgm:pt modelId="{2F1931D7-56D7-463A-8380-EEBD7060ABBC}" type="pres">
      <dgm:prSet presAssocID="{DE467068-D6F4-43CF-8D13-6D9E2058DB30}" presName="LevelOneTextNode" presStyleLbl="node0" presStyleIdx="0" presStyleCnt="1">
        <dgm:presLayoutVars>
          <dgm:chPref val="3"/>
        </dgm:presLayoutVars>
      </dgm:prSet>
      <dgm:spPr/>
    </dgm:pt>
    <dgm:pt modelId="{22A56022-5716-445E-81B1-93276FD94836}" type="pres">
      <dgm:prSet presAssocID="{DE467068-D6F4-43CF-8D13-6D9E2058DB30}" presName="level2hierChild" presStyleCnt="0"/>
      <dgm:spPr/>
    </dgm:pt>
    <dgm:pt modelId="{6681DC57-54BC-4635-96FC-A8280E980B9F}" type="pres">
      <dgm:prSet presAssocID="{5BBC54DE-77AA-4A2F-9055-EDEB5C40B6EB}" presName="conn2-1" presStyleLbl="parChTrans1D2" presStyleIdx="0" presStyleCnt="2"/>
      <dgm:spPr/>
    </dgm:pt>
    <dgm:pt modelId="{C3D03A6A-D260-4721-B170-686437C123EA}" type="pres">
      <dgm:prSet presAssocID="{5BBC54DE-77AA-4A2F-9055-EDEB5C40B6EB}" presName="connTx" presStyleLbl="parChTrans1D2" presStyleIdx="0" presStyleCnt="2"/>
      <dgm:spPr/>
    </dgm:pt>
    <dgm:pt modelId="{615AE267-A897-4A3B-8ED1-08AC6E9786E9}" type="pres">
      <dgm:prSet presAssocID="{55F036D2-CCD3-4D70-BEF4-65A052C278CB}" presName="root2" presStyleCnt="0"/>
      <dgm:spPr/>
    </dgm:pt>
    <dgm:pt modelId="{1C4CFE78-677A-4477-824D-B1CAEB92E892}" type="pres">
      <dgm:prSet presAssocID="{55F036D2-CCD3-4D70-BEF4-65A052C278C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3BB30C-EBAC-41F8-8ABA-5F7C1D8196E9}" type="pres">
      <dgm:prSet presAssocID="{55F036D2-CCD3-4D70-BEF4-65A052C278CB}" presName="level3hierChild" presStyleCnt="0"/>
      <dgm:spPr/>
    </dgm:pt>
    <dgm:pt modelId="{4E48C3DF-310F-4978-A9DA-124A3B1D3BDC}" type="pres">
      <dgm:prSet presAssocID="{D0590F57-54ED-425B-A90F-162EE7879CD9}" presName="conn2-1" presStyleLbl="parChTrans1D2" presStyleIdx="1" presStyleCnt="2"/>
      <dgm:spPr/>
    </dgm:pt>
    <dgm:pt modelId="{30682E9A-1162-47D6-A636-A24636FB349B}" type="pres">
      <dgm:prSet presAssocID="{D0590F57-54ED-425B-A90F-162EE7879CD9}" presName="connTx" presStyleLbl="parChTrans1D2" presStyleIdx="1" presStyleCnt="2"/>
      <dgm:spPr/>
    </dgm:pt>
    <dgm:pt modelId="{AE256919-E2F3-42CB-80B3-E20DD069A8D5}" type="pres">
      <dgm:prSet presAssocID="{7D670763-C8AF-43FA-92B1-B1D7F2AB0AA4}" presName="root2" presStyleCnt="0"/>
      <dgm:spPr/>
    </dgm:pt>
    <dgm:pt modelId="{7BD7D624-0B0A-4855-868F-0314C553BCCA}" type="pres">
      <dgm:prSet presAssocID="{7D670763-C8AF-43FA-92B1-B1D7F2AB0AA4}" presName="LevelTwoTextNode" presStyleLbl="node2" presStyleIdx="1" presStyleCnt="2">
        <dgm:presLayoutVars>
          <dgm:chPref val="3"/>
        </dgm:presLayoutVars>
      </dgm:prSet>
      <dgm:spPr/>
    </dgm:pt>
    <dgm:pt modelId="{D5811703-AF86-4E44-99E7-2BAA9BCCDF81}" type="pres">
      <dgm:prSet presAssocID="{7D670763-C8AF-43FA-92B1-B1D7F2AB0AA4}" presName="level3hierChild" presStyleCnt="0"/>
      <dgm:spPr/>
    </dgm:pt>
    <dgm:pt modelId="{ECE8AD4B-26B3-415F-A690-D1764E1A305B}" type="pres">
      <dgm:prSet presAssocID="{2E13A48C-10D8-40E6-AEE1-CEC9EA574AA0}" presName="conn2-1" presStyleLbl="parChTrans1D3" presStyleIdx="0" presStyleCnt="2"/>
      <dgm:spPr/>
    </dgm:pt>
    <dgm:pt modelId="{A2D38A24-46B2-4828-99AF-AE5AD59CEDD4}" type="pres">
      <dgm:prSet presAssocID="{2E13A48C-10D8-40E6-AEE1-CEC9EA574AA0}" presName="connTx" presStyleLbl="parChTrans1D3" presStyleIdx="0" presStyleCnt="2"/>
      <dgm:spPr/>
    </dgm:pt>
    <dgm:pt modelId="{92763C0D-1E89-4AC5-AAD9-071E5F584948}" type="pres">
      <dgm:prSet presAssocID="{439DAB62-AAC5-494C-AB2D-75D0D86BC578}" presName="root2" presStyleCnt="0"/>
      <dgm:spPr/>
    </dgm:pt>
    <dgm:pt modelId="{AAAB7344-6084-4E7A-94BB-D8DD7C5CE5D7}" type="pres">
      <dgm:prSet presAssocID="{439DAB62-AAC5-494C-AB2D-75D0D86BC578}" presName="LevelTwoTextNode" presStyleLbl="node3" presStyleIdx="0" presStyleCnt="2">
        <dgm:presLayoutVars>
          <dgm:chPref val="3"/>
        </dgm:presLayoutVars>
      </dgm:prSet>
      <dgm:spPr/>
    </dgm:pt>
    <dgm:pt modelId="{82665ECC-37CF-4406-B706-208E29EEEE93}" type="pres">
      <dgm:prSet presAssocID="{439DAB62-AAC5-494C-AB2D-75D0D86BC578}" presName="level3hierChild" presStyleCnt="0"/>
      <dgm:spPr/>
    </dgm:pt>
    <dgm:pt modelId="{50E1AECC-9585-496A-BA28-A5B4C8F4E415}" type="pres">
      <dgm:prSet presAssocID="{8612493E-7AC1-4A2A-9C0C-0D2F08F2DE76}" presName="conn2-1" presStyleLbl="parChTrans1D3" presStyleIdx="1" presStyleCnt="2"/>
      <dgm:spPr/>
    </dgm:pt>
    <dgm:pt modelId="{E95701E2-F443-4FF0-9AF1-7AA86EA9D0B1}" type="pres">
      <dgm:prSet presAssocID="{8612493E-7AC1-4A2A-9C0C-0D2F08F2DE76}" presName="connTx" presStyleLbl="parChTrans1D3" presStyleIdx="1" presStyleCnt="2"/>
      <dgm:spPr/>
    </dgm:pt>
    <dgm:pt modelId="{CA300E75-7F6D-4307-B172-9E09AE7D6265}" type="pres">
      <dgm:prSet presAssocID="{1B13028C-7547-460A-8C9E-6451EF4CBD46}" presName="root2" presStyleCnt="0"/>
      <dgm:spPr/>
    </dgm:pt>
    <dgm:pt modelId="{507FCC2E-F81F-42E3-8FE5-E89228EED693}" type="pres">
      <dgm:prSet presAssocID="{1B13028C-7547-460A-8C9E-6451EF4CBD46}" presName="LevelTwoTextNode" presStyleLbl="node3" presStyleIdx="1" presStyleCnt="2">
        <dgm:presLayoutVars>
          <dgm:chPref val="3"/>
        </dgm:presLayoutVars>
      </dgm:prSet>
      <dgm:spPr/>
    </dgm:pt>
    <dgm:pt modelId="{0FE1679C-F203-46BE-BC63-54739D062ADE}" type="pres">
      <dgm:prSet presAssocID="{1B13028C-7547-460A-8C9E-6451EF4CBD46}" presName="level3hierChild" presStyleCnt="0"/>
      <dgm:spPr/>
    </dgm:pt>
  </dgm:ptLst>
  <dgm:cxnLst>
    <dgm:cxn modelId="{F778F3B1-FEAA-49E4-83E3-88622F6B0ED3}" type="presOf" srcId="{DE467068-D6F4-43CF-8D13-6D9E2058DB30}" destId="{2F1931D7-56D7-463A-8380-EEBD7060ABBC}" srcOrd="0" destOrd="0" presId="urn:microsoft.com/office/officeart/2005/8/layout/hierarchy2"/>
    <dgm:cxn modelId="{9A661CAD-9FB5-4EE5-8947-3BAF8EC57A9F}" srcId="{471BEB48-DAF2-4581-9665-6AE6490BC2D7}" destId="{DE467068-D6F4-43CF-8D13-6D9E2058DB30}" srcOrd="0" destOrd="0" parTransId="{66922BDF-6458-4054-8507-0B2E5F3C2EC6}" sibTransId="{36C07A91-11FF-4BE4-B2EF-FB52528AAA11}"/>
    <dgm:cxn modelId="{CC0E1E2D-3505-4912-B43D-D6D8D28D0831}" type="presOf" srcId="{1B13028C-7547-460A-8C9E-6451EF4CBD46}" destId="{507FCC2E-F81F-42E3-8FE5-E89228EED693}" srcOrd="0" destOrd="0" presId="urn:microsoft.com/office/officeart/2005/8/layout/hierarchy2"/>
    <dgm:cxn modelId="{8C74CCAC-AB1F-448D-B3C4-F61F2255144B}" srcId="{7D670763-C8AF-43FA-92B1-B1D7F2AB0AA4}" destId="{1B13028C-7547-460A-8C9E-6451EF4CBD46}" srcOrd="1" destOrd="0" parTransId="{8612493E-7AC1-4A2A-9C0C-0D2F08F2DE76}" sibTransId="{0EE1B193-2432-4BA4-8ECE-D3AB4BB0ECB9}"/>
    <dgm:cxn modelId="{DFAEEC2A-B071-4E7A-B6DB-67940991A819}" type="presOf" srcId="{D0590F57-54ED-425B-A90F-162EE7879CD9}" destId="{30682E9A-1162-47D6-A636-A24636FB349B}" srcOrd="1" destOrd="0" presId="urn:microsoft.com/office/officeart/2005/8/layout/hierarchy2"/>
    <dgm:cxn modelId="{C2519A72-DDDF-404F-B4A6-89C16E9D0FCF}" type="presOf" srcId="{2E13A48C-10D8-40E6-AEE1-CEC9EA574AA0}" destId="{A2D38A24-46B2-4828-99AF-AE5AD59CEDD4}" srcOrd="1" destOrd="0" presId="urn:microsoft.com/office/officeart/2005/8/layout/hierarchy2"/>
    <dgm:cxn modelId="{9C3685AB-D82B-49B5-9E93-97CFA9DBC7E8}" srcId="{DE467068-D6F4-43CF-8D13-6D9E2058DB30}" destId="{55F036D2-CCD3-4D70-BEF4-65A052C278CB}" srcOrd="0" destOrd="0" parTransId="{5BBC54DE-77AA-4A2F-9055-EDEB5C40B6EB}" sibTransId="{1ADCE33A-2A4C-4AAA-BE66-F1F28270CA17}"/>
    <dgm:cxn modelId="{396891A6-FB26-40B7-BF8D-DFDE2D20CEDF}" type="presOf" srcId="{471BEB48-DAF2-4581-9665-6AE6490BC2D7}" destId="{82374F2A-BA6B-4AA5-B7E2-E17BB4C658EC}" srcOrd="0" destOrd="0" presId="urn:microsoft.com/office/officeart/2005/8/layout/hierarchy2"/>
    <dgm:cxn modelId="{166280D5-5F46-41E9-9B0D-1AC0C3094E62}" srcId="{DE467068-D6F4-43CF-8D13-6D9E2058DB30}" destId="{7D670763-C8AF-43FA-92B1-B1D7F2AB0AA4}" srcOrd="1" destOrd="0" parTransId="{D0590F57-54ED-425B-A90F-162EE7879CD9}" sibTransId="{1262166B-1A50-4518-9E5C-AAA175508046}"/>
    <dgm:cxn modelId="{BB2B479E-0EB1-4F8A-B482-F53D33D87446}" srcId="{7D670763-C8AF-43FA-92B1-B1D7F2AB0AA4}" destId="{439DAB62-AAC5-494C-AB2D-75D0D86BC578}" srcOrd="0" destOrd="0" parTransId="{2E13A48C-10D8-40E6-AEE1-CEC9EA574AA0}" sibTransId="{B01892A9-A07B-48C0-896F-2AA0CD505FCD}"/>
    <dgm:cxn modelId="{C102816B-4037-4AF9-A2AA-B13CE0C8EC66}" type="presOf" srcId="{439DAB62-AAC5-494C-AB2D-75D0D86BC578}" destId="{AAAB7344-6084-4E7A-94BB-D8DD7C5CE5D7}" srcOrd="0" destOrd="0" presId="urn:microsoft.com/office/officeart/2005/8/layout/hierarchy2"/>
    <dgm:cxn modelId="{6C9ECE51-F30A-4EC9-BAB6-514F041A0533}" type="presOf" srcId="{D0590F57-54ED-425B-A90F-162EE7879CD9}" destId="{4E48C3DF-310F-4978-A9DA-124A3B1D3BDC}" srcOrd="0" destOrd="0" presId="urn:microsoft.com/office/officeart/2005/8/layout/hierarchy2"/>
    <dgm:cxn modelId="{551C4589-9770-4451-88E2-E00892B1ADEC}" type="presOf" srcId="{5BBC54DE-77AA-4A2F-9055-EDEB5C40B6EB}" destId="{6681DC57-54BC-4635-96FC-A8280E980B9F}" srcOrd="0" destOrd="0" presId="urn:microsoft.com/office/officeart/2005/8/layout/hierarchy2"/>
    <dgm:cxn modelId="{BA3B3E1C-7F9A-4EBC-9355-CCA7BF26BBA7}" type="presOf" srcId="{55F036D2-CCD3-4D70-BEF4-65A052C278CB}" destId="{1C4CFE78-677A-4477-824D-B1CAEB92E892}" srcOrd="0" destOrd="0" presId="urn:microsoft.com/office/officeart/2005/8/layout/hierarchy2"/>
    <dgm:cxn modelId="{36ED84FF-36D7-4267-8087-F1C2B786AC45}" type="presOf" srcId="{8612493E-7AC1-4A2A-9C0C-0D2F08F2DE76}" destId="{50E1AECC-9585-496A-BA28-A5B4C8F4E415}" srcOrd="0" destOrd="0" presId="urn:microsoft.com/office/officeart/2005/8/layout/hierarchy2"/>
    <dgm:cxn modelId="{AD4EB45E-2B56-435E-A041-6F701379C7DA}" type="presOf" srcId="{7D670763-C8AF-43FA-92B1-B1D7F2AB0AA4}" destId="{7BD7D624-0B0A-4855-868F-0314C553BCCA}" srcOrd="0" destOrd="0" presId="urn:microsoft.com/office/officeart/2005/8/layout/hierarchy2"/>
    <dgm:cxn modelId="{EA7F9B5A-74D8-44E9-A9AA-44161A02D96B}" type="presOf" srcId="{5BBC54DE-77AA-4A2F-9055-EDEB5C40B6EB}" destId="{C3D03A6A-D260-4721-B170-686437C123EA}" srcOrd="1" destOrd="0" presId="urn:microsoft.com/office/officeart/2005/8/layout/hierarchy2"/>
    <dgm:cxn modelId="{51D44F18-8208-4FA4-879A-BD6D5BC034D3}" type="presOf" srcId="{2E13A48C-10D8-40E6-AEE1-CEC9EA574AA0}" destId="{ECE8AD4B-26B3-415F-A690-D1764E1A305B}" srcOrd="0" destOrd="0" presId="urn:microsoft.com/office/officeart/2005/8/layout/hierarchy2"/>
    <dgm:cxn modelId="{C936AF61-3C13-4358-A99B-6960EF205254}" type="presOf" srcId="{8612493E-7AC1-4A2A-9C0C-0D2F08F2DE76}" destId="{E95701E2-F443-4FF0-9AF1-7AA86EA9D0B1}" srcOrd="1" destOrd="0" presId="urn:microsoft.com/office/officeart/2005/8/layout/hierarchy2"/>
    <dgm:cxn modelId="{98AD7E27-5B53-4248-B4F6-BE8DF9429C57}" type="presParOf" srcId="{82374F2A-BA6B-4AA5-B7E2-E17BB4C658EC}" destId="{7C743632-362F-4347-AC66-1AB012D20A5D}" srcOrd="0" destOrd="0" presId="urn:microsoft.com/office/officeart/2005/8/layout/hierarchy2"/>
    <dgm:cxn modelId="{B2BDDE54-4FC5-42A1-8EEC-0484A2EFFE23}" type="presParOf" srcId="{7C743632-362F-4347-AC66-1AB012D20A5D}" destId="{2F1931D7-56D7-463A-8380-EEBD7060ABBC}" srcOrd="0" destOrd="0" presId="urn:microsoft.com/office/officeart/2005/8/layout/hierarchy2"/>
    <dgm:cxn modelId="{C665D9D5-2668-490F-A297-94F95AC52035}" type="presParOf" srcId="{7C743632-362F-4347-AC66-1AB012D20A5D}" destId="{22A56022-5716-445E-81B1-93276FD94836}" srcOrd="1" destOrd="0" presId="urn:microsoft.com/office/officeart/2005/8/layout/hierarchy2"/>
    <dgm:cxn modelId="{708840A0-2AB0-40D9-9E30-2BC756730CBA}" type="presParOf" srcId="{22A56022-5716-445E-81B1-93276FD94836}" destId="{6681DC57-54BC-4635-96FC-A8280E980B9F}" srcOrd="0" destOrd="0" presId="urn:microsoft.com/office/officeart/2005/8/layout/hierarchy2"/>
    <dgm:cxn modelId="{807409C6-A095-4A8C-B085-ABBC38800D74}" type="presParOf" srcId="{6681DC57-54BC-4635-96FC-A8280E980B9F}" destId="{C3D03A6A-D260-4721-B170-686437C123EA}" srcOrd="0" destOrd="0" presId="urn:microsoft.com/office/officeart/2005/8/layout/hierarchy2"/>
    <dgm:cxn modelId="{5FA39622-B7A1-43D1-9C86-4A93158477E5}" type="presParOf" srcId="{22A56022-5716-445E-81B1-93276FD94836}" destId="{615AE267-A897-4A3B-8ED1-08AC6E9786E9}" srcOrd="1" destOrd="0" presId="urn:microsoft.com/office/officeart/2005/8/layout/hierarchy2"/>
    <dgm:cxn modelId="{84DC6B80-F45E-4B74-8674-3CB47CF58E18}" type="presParOf" srcId="{615AE267-A897-4A3B-8ED1-08AC6E9786E9}" destId="{1C4CFE78-677A-4477-824D-B1CAEB92E892}" srcOrd="0" destOrd="0" presId="urn:microsoft.com/office/officeart/2005/8/layout/hierarchy2"/>
    <dgm:cxn modelId="{6700290C-44CB-4560-B9F2-C7EE193D09E9}" type="presParOf" srcId="{615AE267-A897-4A3B-8ED1-08AC6E9786E9}" destId="{673BB30C-EBAC-41F8-8ABA-5F7C1D8196E9}" srcOrd="1" destOrd="0" presId="urn:microsoft.com/office/officeart/2005/8/layout/hierarchy2"/>
    <dgm:cxn modelId="{FA2ADCC1-8C97-4944-B193-7B471F69B4EB}" type="presParOf" srcId="{22A56022-5716-445E-81B1-93276FD94836}" destId="{4E48C3DF-310F-4978-A9DA-124A3B1D3BDC}" srcOrd="2" destOrd="0" presId="urn:microsoft.com/office/officeart/2005/8/layout/hierarchy2"/>
    <dgm:cxn modelId="{6A640089-0748-4EA3-98B9-8C39705B1259}" type="presParOf" srcId="{4E48C3DF-310F-4978-A9DA-124A3B1D3BDC}" destId="{30682E9A-1162-47D6-A636-A24636FB349B}" srcOrd="0" destOrd="0" presId="urn:microsoft.com/office/officeart/2005/8/layout/hierarchy2"/>
    <dgm:cxn modelId="{4F05AA07-226D-4011-BE7F-4EE23C2EBB91}" type="presParOf" srcId="{22A56022-5716-445E-81B1-93276FD94836}" destId="{AE256919-E2F3-42CB-80B3-E20DD069A8D5}" srcOrd="3" destOrd="0" presId="urn:microsoft.com/office/officeart/2005/8/layout/hierarchy2"/>
    <dgm:cxn modelId="{968C3186-7A1B-4993-B209-46FC54EA808E}" type="presParOf" srcId="{AE256919-E2F3-42CB-80B3-E20DD069A8D5}" destId="{7BD7D624-0B0A-4855-868F-0314C553BCCA}" srcOrd="0" destOrd="0" presId="urn:microsoft.com/office/officeart/2005/8/layout/hierarchy2"/>
    <dgm:cxn modelId="{6B19F537-82E7-4BEF-854D-88B6CF811192}" type="presParOf" srcId="{AE256919-E2F3-42CB-80B3-E20DD069A8D5}" destId="{D5811703-AF86-4E44-99E7-2BAA9BCCDF81}" srcOrd="1" destOrd="0" presId="urn:microsoft.com/office/officeart/2005/8/layout/hierarchy2"/>
    <dgm:cxn modelId="{20FA94AD-C517-41AE-854B-68E91487528F}" type="presParOf" srcId="{D5811703-AF86-4E44-99E7-2BAA9BCCDF81}" destId="{ECE8AD4B-26B3-415F-A690-D1764E1A305B}" srcOrd="0" destOrd="0" presId="urn:microsoft.com/office/officeart/2005/8/layout/hierarchy2"/>
    <dgm:cxn modelId="{1AA56785-F312-4F55-8F90-C07CFA6EF4FB}" type="presParOf" srcId="{ECE8AD4B-26B3-415F-A690-D1764E1A305B}" destId="{A2D38A24-46B2-4828-99AF-AE5AD59CEDD4}" srcOrd="0" destOrd="0" presId="urn:microsoft.com/office/officeart/2005/8/layout/hierarchy2"/>
    <dgm:cxn modelId="{D4D908CC-4C93-41AD-83CF-8CF29C8DE4B5}" type="presParOf" srcId="{D5811703-AF86-4E44-99E7-2BAA9BCCDF81}" destId="{92763C0D-1E89-4AC5-AAD9-071E5F584948}" srcOrd="1" destOrd="0" presId="urn:microsoft.com/office/officeart/2005/8/layout/hierarchy2"/>
    <dgm:cxn modelId="{556EC8F9-A0CA-4291-97EB-083C6B64DDED}" type="presParOf" srcId="{92763C0D-1E89-4AC5-AAD9-071E5F584948}" destId="{AAAB7344-6084-4E7A-94BB-D8DD7C5CE5D7}" srcOrd="0" destOrd="0" presId="urn:microsoft.com/office/officeart/2005/8/layout/hierarchy2"/>
    <dgm:cxn modelId="{34C81464-1F86-4834-B7F9-C0D12E56744A}" type="presParOf" srcId="{92763C0D-1E89-4AC5-AAD9-071E5F584948}" destId="{82665ECC-37CF-4406-B706-208E29EEEE93}" srcOrd="1" destOrd="0" presId="urn:microsoft.com/office/officeart/2005/8/layout/hierarchy2"/>
    <dgm:cxn modelId="{1CD8D284-50A3-4E80-A35E-5CBE73FCBC59}" type="presParOf" srcId="{D5811703-AF86-4E44-99E7-2BAA9BCCDF81}" destId="{50E1AECC-9585-496A-BA28-A5B4C8F4E415}" srcOrd="2" destOrd="0" presId="urn:microsoft.com/office/officeart/2005/8/layout/hierarchy2"/>
    <dgm:cxn modelId="{7B3E3B41-A5DC-4DC9-AA0B-AE0752EB4733}" type="presParOf" srcId="{50E1AECC-9585-496A-BA28-A5B4C8F4E415}" destId="{E95701E2-F443-4FF0-9AF1-7AA86EA9D0B1}" srcOrd="0" destOrd="0" presId="urn:microsoft.com/office/officeart/2005/8/layout/hierarchy2"/>
    <dgm:cxn modelId="{FFE9EEDC-5782-4654-87EE-A13EF38D45F1}" type="presParOf" srcId="{D5811703-AF86-4E44-99E7-2BAA9BCCDF81}" destId="{CA300E75-7F6D-4307-B172-9E09AE7D6265}" srcOrd="3" destOrd="0" presId="urn:microsoft.com/office/officeart/2005/8/layout/hierarchy2"/>
    <dgm:cxn modelId="{D78FCFBB-1538-4318-9851-B94AB99D5D8B}" type="presParOf" srcId="{CA300E75-7F6D-4307-B172-9E09AE7D6265}" destId="{507FCC2E-F81F-42E3-8FE5-E89228EED693}" srcOrd="0" destOrd="0" presId="urn:microsoft.com/office/officeart/2005/8/layout/hierarchy2"/>
    <dgm:cxn modelId="{1D29A030-F30F-492D-A9AB-1CA487A59285}" type="presParOf" srcId="{CA300E75-7F6D-4307-B172-9E09AE7D6265}" destId="{0FE1679C-F203-46BE-BC63-54739D062A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BEB48-DAF2-4581-9665-6AE6490BC2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67068-D6F4-43CF-8D13-6D9E2058DB30}">
      <dgm:prSet phldrT="[Texte]"/>
      <dgm:spPr/>
      <dgm:t>
        <a:bodyPr/>
        <a:lstStyle/>
        <a:p>
          <a:r>
            <a:rPr lang="fr-FR" dirty="0" err="1" smtClean="0"/>
            <a:t>distanceFromBall</a:t>
          </a:r>
          <a:r>
            <a:rPr lang="fr-FR" dirty="0" smtClean="0"/>
            <a:t> &lt; </a:t>
          </a:r>
          <a:r>
            <a:rPr lang="fr-FR" dirty="0" err="1" smtClean="0"/>
            <a:t>distanceShoot</a:t>
          </a:r>
          <a:endParaRPr lang="fr-FR" dirty="0"/>
        </a:p>
      </dgm:t>
    </dgm:pt>
    <dgm:pt modelId="{66922BDF-6458-4054-8507-0B2E5F3C2EC6}" type="parTrans" cxnId="{9A661CAD-9FB5-4EE5-8947-3BAF8EC57A9F}">
      <dgm:prSet/>
      <dgm:spPr/>
      <dgm:t>
        <a:bodyPr/>
        <a:lstStyle/>
        <a:p>
          <a:endParaRPr lang="fr-FR"/>
        </a:p>
      </dgm:t>
    </dgm:pt>
    <dgm:pt modelId="{36C07A91-11FF-4BE4-B2EF-FB52528AAA11}" type="sibTrans" cxnId="{9A661CAD-9FB5-4EE5-8947-3BAF8EC57A9F}">
      <dgm:prSet/>
      <dgm:spPr/>
      <dgm:t>
        <a:bodyPr/>
        <a:lstStyle/>
        <a:p>
          <a:endParaRPr lang="fr-FR"/>
        </a:p>
      </dgm:t>
    </dgm:pt>
    <dgm:pt modelId="{55F036D2-CCD3-4D70-BEF4-65A052C278C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AttackStrategy</a:t>
          </a:r>
          <a:endParaRPr lang="fr-FR" dirty="0"/>
        </a:p>
      </dgm:t>
    </dgm:pt>
    <dgm:pt modelId="{5BBC54DE-77AA-4A2F-9055-EDEB5C40B6EB}" type="parTrans" cxnId="{9C3685AB-D82B-49B5-9E93-97CFA9DBC7E8}">
      <dgm:prSet/>
      <dgm:spPr/>
      <dgm:t>
        <a:bodyPr/>
        <a:lstStyle/>
        <a:p>
          <a:endParaRPr lang="fr-FR"/>
        </a:p>
      </dgm:t>
    </dgm:pt>
    <dgm:pt modelId="{1ADCE33A-2A4C-4AAA-BE66-F1F28270CA17}" type="sibTrans" cxnId="{9C3685AB-D82B-49B5-9E93-97CFA9DBC7E8}">
      <dgm:prSet/>
      <dgm:spPr/>
      <dgm:t>
        <a:bodyPr/>
        <a:lstStyle/>
        <a:p>
          <a:endParaRPr lang="fr-FR"/>
        </a:p>
      </dgm:t>
    </dgm:pt>
    <dgm:pt modelId="{7D670763-C8AF-43FA-92B1-B1D7F2AB0AA4}">
      <dgm:prSet/>
      <dgm:spPr/>
      <dgm:t>
        <a:bodyPr/>
        <a:lstStyle/>
        <a:p>
          <a:r>
            <a:rPr lang="fr-FR" u="none" dirty="0" smtClean="0"/>
            <a:t>closerFromBall.id = self.id</a:t>
          </a:r>
          <a:endParaRPr lang="fr-FR" u="none" dirty="0"/>
        </a:p>
      </dgm:t>
    </dgm:pt>
    <dgm:pt modelId="{D0590F57-54ED-425B-A90F-162EE7879CD9}" type="parTrans" cxnId="{166280D5-5F46-41E9-9B0D-1AC0C3094E62}">
      <dgm:prSet/>
      <dgm:spPr/>
      <dgm:t>
        <a:bodyPr/>
        <a:lstStyle/>
        <a:p>
          <a:endParaRPr lang="fr-FR"/>
        </a:p>
      </dgm:t>
    </dgm:pt>
    <dgm:pt modelId="{1262166B-1A50-4518-9E5C-AAA175508046}" type="sibTrans" cxnId="{166280D5-5F46-41E9-9B0D-1AC0C3094E62}">
      <dgm:prSet/>
      <dgm:spPr/>
      <dgm:t>
        <a:bodyPr/>
        <a:lstStyle/>
        <a:p>
          <a:endParaRPr lang="fr-FR"/>
        </a:p>
      </dgm:t>
    </dgm:pt>
    <dgm:pt modelId="{439DAB62-AAC5-494C-AB2D-75D0D86BC57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RunnerStrategy</a:t>
          </a:r>
          <a:endParaRPr lang="fr-FR" dirty="0"/>
        </a:p>
      </dgm:t>
    </dgm:pt>
    <dgm:pt modelId="{2E13A48C-10D8-40E6-AEE1-CEC9EA574AA0}" type="parTrans" cxnId="{BB2B479E-0EB1-4F8A-B482-F53D33D87446}">
      <dgm:prSet/>
      <dgm:spPr/>
      <dgm:t>
        <a:bodyPr/>
        <a:lstStyle/>
        <a:p>
          <a:endParaRPr lang="fr-FR"/>
        </a:p>
      </dgm:t>
    </dgm:pt>
    <dgm:pt modelId="{B01892A9-A07B-48C0-896F-2AA0CD505FCD}" type="sibTrans" cxnId="{BB2B479E-0EB1-4F8A-B482-F53D33D87446}">
      <dgm:prSet/>
      <dgm:spPr/>
      <dgm:t>
        <a:bodyPr/>
        <a:lstStyle/>
        <a:p>
          <a:endParaRPr lang="fr-FR"/>
        </a:p>
      </dgm:t>
    </dgm:pt>
    <dgm:pt modelId="{1B13028C-7547-460A-8C9E-6451EF4CBD4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DefendStrategy</a:t>
          </a:r>
          <a:endParaRPr lang="fr-FR" dirty="0"/>
        </a:p>
      </dgm:t>
    </dgm:pt>
    <dgm:pt modelId="{8612493E-7AC1-4A2A-9C0C-0D2F08F2DE76}" type="parTrans" cxnId="{8C74CCAC-AB1F-448D-B3C4-F61F2255144B}">
      <dgm:prSet/>
      <dgm:spPr/>
      <dgm:t>
        <a:bodyPr/>
        <a:lstStyle/>
        <a:p>
          <a:endParaRPr lang="fr-FR"/>
        </a:p>
      </dgm:t>
    </dgm:pt>
    <dgm:pt modelId="{0EE1B193-2432-4BA4-8ECE-D3AB4BB0ECB9}" type="sibTrans" cxnId="{8C74CCAC-AB1F-448D-B3C4-F61F2255144B}">
      <dgm:prSet/>
      <dgm:spPr/>
      <dgm:t>
        <a:bodyPr/>
        <a:lstStyle/>
        <a:p>
          <a:endParaRPr lang="fr-FR"/>
        </a:p>
      </dgm:t>
    </dgm:pt>
    <dgm:pt modelId="{82374F2A-BA6B-4AA5-B7E2-E17BB4C658EC}" type="pres">
      <dgm:prSet presAssocID="{471BEB48-DAF2-4581-9665-6AE6490BC2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743632-362F-4347-AC66-1AB012D20A5D}" type="pres">
      <dgm:prSet presAssocID="{DE467068-D6F4-43CF-8D13-6D9E2058DB30}" presName="root1" presStyleCnt="0"/>
      <dgm:spPr/>
    </dgm:pt>
    <dgm:pt modelId="{2F1931D7-56D7-463A-8380-EEBD7060ABBC}" type="pres">
      <dgm:prSet presAssocID="{DE467068-D6F4-43CF-8D13-6D9E2058DB30}" presName="LevelOneTextNode" presStyleLbl="node0" presStyleIdx="0" presStyleCnt="1">
        <dgm:presLayoutVars>
          <dgm:chPref val="3"/>
        </dgm:presLayoutVars>
      </dgm:prSet>
      <dgm:spPr/>
    </dgm:pt>
    <dgm:pt modelId="{22A56022-5716-445E-81B1-93276FD94836}" type="pres">
      <dgm:prSet presAssocID="{DE467068-D6F4-43CF-8D13-6D9E2058DB30}" presName="level2hierChild" presStyleCnt="0"/>
      <dgm:spPr/>
    </dgm:pt>
    <dgm:pt modelId="{6681DC57-54BC-4635-96FC-A8280E980B9F}" type="pres">
      <dgm:prSet presAssocID="{5BBC54DE-77AA-4A2F-9055-EDEB5C40B6EB}" presName="conn2-1" presStyleLbl="parChTrans1D2" presStyleIdx="0" presStyleCnt="2"/>
      <dgm:spPr/>
    </dgm:pt>
    <dgm:pt modelId="{C3D03A6A-D260-4721-B170-686437C123EA}" type="pres">
      <dgm:prSet presAssocID="{5BBC54DE-77AA-4A2F-9055-EDEB5C40B6EB}" presName="connTx" presStyleLbl="parChTrans1D2" presStyleIdx="0" presStyleCnt="2"/>
      <dgm:spPr/>
    </dgm:pt>
    <dgm:pt modelId="{615AE267-A897-4A3B-8ED1-08AC6E9786E9}" type="pres">
      <dgm:prSet presAssocID="{55F036D2-CCD3-4D70-BEF4-65A052C278CB}" presName="root2" presStyleCnt="0"/>
      <dgm:spPr/>
    </dgm:pt>
    <dgm:pt modelId="{1C4CFE78-677A-4477-824D-B1CAEB92E892}" type="pres">
      <dgm:prSet presAssocID="{55F036D2-CCD3-4D70-BEF4-65A052C278C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3BB30C-EBAC-41F8-8ABA-5F7C1D8196E9}" type="pres">
      <dgm:prSet presAssocID="{55F036D2-CCD3-4D70-BEF4-65A052C278CB}" presName="level3hierChild" presStyleCnt="0"/>
      <dgm:spPr/>
    </dgm:pt>
    <dgm:pt modelId="{4E48C3DF-310F-4978-A9DA-124A3B1D3BDC}" type="pres">
      <dgm:prSet presAssocID="{D0590F57-54ED-425B-A90F-162EE7879CD9}" presName="conn2-1" presStyleLbl="parChTrans1D2" presStyleIdx="1" presStyleCnt="2"/>
      <dgm:spPr/>
    </dgm:pt>
    <dgm:pt modelId="{30682E9A-1162-47D6-A636-A24636FB349B}" type="pres">
      <dgm:prSet presAssocID="{D0590F57-54ED-425B-A90F-162EE7879CD9}" presName="connTx" presStyleLbl="parChTrans1D2" presStyleIdx="1" presStyleCnt="2"/>
      <dgm:spPr/>
    </dgm:pt>
    <dgm:pt modelId="{AE256919-E2F3-42CB-80B3-E20DD069A8D5}" type="pres">
      <dgm:prSet presAssocID="{7D670763-C8AF-43FA-92B1-B1D7F2AB0AA4}" presName="root2" presStyleCnt="0"/>
      <dgm:spPr/>
    </dgm:pt>
    <dgm:pt modelId="{7BD7D624-0B0A-4855-868F-0314C553BCCA}" type="pres">
      <dgm:prSet presAssocID="{7D670763-C8AF-43FA-92B1-B1D7F2AB0AA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811703-AF86-4E44-99E7-2BAA9BCCDF81}" type="pres">
      <dgm:prSet presAssocID="{7D670763-C8AF-43FA-92B1-B1D7F2AB0AA4}" presName="level3hierChild" presStyleCnt="0"/>
      <dgm:spPr/>
    </dgm:pt>
    <dgm:pt modelId="{ECE8AD4B-26B3-415F-A690-D1764E1A305B}" type="pres">
      <dgm:prSet presAssocID="{2E13A48C-10D8-40E6-AEE1-CEC9EA574AA0}" presName="conn2-1" presStyleLbl="parChTrans1D3" presStyleIdx="0" presStyleCnt="2"/>
      <dgm:spPr/>
    </dgm:pt>
    <dgm:pt modelId="{A2D38A24-46B2-4828-99AF-AE5AD59CEDD4}" type="pres">
      <dgm:prSet presAssocID="{2E13A48C-10D8-40E6-AEE1-CEC9EA574AA0}" presName="connTx" presStyleLbl="parChTrans1D3" presStyleIdx="0" presStyleCnt="2"/>
      <dgm:spPr/>
    </dgm:pt>
    <dgm:pt modelId="{92763C0D-1E89-4AC5-AAD9-071E5F584948}" type="pres">
      <dgm:prSet presAssocID="{439DAB62-AAC5-494C-AB2D-75D0D86BC578}" presName="root2" presStyleCnt="0"/>
      <dgm:spPr/>
    </dgm:pt>
    <dgm:pt modelId="{AAAB7344-6084-4E7A-94BB-D8DD7C5CE5D7}" type="pres">
      <dgm:prSet presAssocID="{439DAB62-AAC5-494C-AB2D-75D0D86BC57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665ECC-37CF-4406-B706-208E29EEEE93}" type="pres">
      <dgm:prSet presAssocID="{439DAB62-AAC5-494C-AB2D-75D0D86BC578}" presName="level3hierChild" presStyleCnt="0"/>
      <dgm:spPr/>
    </dgm:pt>
    <dgm:pt modelId="{50E1AECC-9585-496A-BA28-A5B4C8F4E415}" type="pres">
      <dgm:prSet presAssocID="{8612493E-7AC1-4A2A-9C0C-0D2F08F2DE76}" presName="conn2-1" presStyleLbl="parChTrans1D3" presStyleIdx="1" presStyleCnt="2"/>
      <dgm:spPr/>
    </dgm:pt>
    <dgm:pt modelId="{E95701E2-F443-4FF0-9AF1-7AA86EA9D0B1}" type="pres">
      <dgm:prSet presAssocID="{8612493E-7AC1-4A2A-9C0C-0D2F08F2DE76}" presName="connTx" presStyleLbl="parChTrans1D3" presStyleIdx="1" presStyleCnt="2"/>
      <dgm:spPr/>
    </dgm:pt>
    <dgm:pt modelId="{CA300E75-7F6D-4307-B172-9E09AE7D6265}" type="pres">
      <dgm:prSet presAssocID="{1B13028C-7547-460A-8C9E-6451EF4CBD46}" presName="root2" presStyleCnt="0"/>
      <dgm:spPr/>
    </dgm:pt>
    <dgm:pt modelId="{507FCC2E-F81F-42E3-8FE5-E89228EED693}" type="pres">
      <dgm:prSet presAssocID="{1B13028C-7547-460A-8C9E-6451EF4CBD46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FE1679C-F203-46BE-BC63-54739D062ADE}" type="pres">
      <dgm:prSet presAssocID="{1B13028C-7547-460A-8C9E-6451EF4CBD46}" presName="level3hierChild" presStyleCnt="0"/>
      <dgm:spPr/>
    </dgm:pt>
  </dgm:ptLst>
  <dgm:cxnLst>
    <dgm:cxn modelId="{1C04F2B1-0672-4867-A5D8-DABE273122E2}" type="presOf" srcId="{2E13A48C-10D8-40E6-AEE1-CEC9EA574AA0}" destId="{ECE8AD4B-26B3-415F-A690-D1764E1A305B}" srcOrd="0" destOrd="0" presId="urn:microsoft.com/office/officeart/2005/8/layout/hierarchy2"/>
    <dgm:cxn modelId="{E7BD8584-9465-47FF-892C-AD34F760DDA4}" type="presOf" srcId="{5BBC54DE-77AA-4A2F-9055-EDEB5C40B6EB}" destId="{C3D03A6A-D260-4721-B170-686437C123EA}" srcOrd="1" destOrd="0" presId="urn:microsoft.com/office/officeart/2005/8/layout/hierarchy2"/>
    <dgm:cxn modelId="{62C53BD9-C242-4F8A-BDF7-0FCC415D5026}" type="presOf" srcId="{8612493E-7AC1-4A2A-9C0C-0D2F08F2DE76}" destId="{E95701E2-F443-4FF0-9AF1-7AA86EA9D0B1}" srcOrd="1" destOrd="0" presId="urn:microsoft.com/office/officeart/2005/8/layout/hierarchy2"/>
    <dgm:cxn modelId="{FB8E8C61-9E21-4A51-A7E6-CF50FCF80407}" type="presOf" srcId="{7D670763-C8AF-43FA-92B1-B1D7F2AB0AA4}" destId="{7BD7D624-0B0A-4855-868F-0314C553BCCA}" srcOrd="0" destOrd="0" presId="urn:microsoft.com/office/officeart/2005/8/layout/hierarchy2"/>
    <dgm:cxn modelId="{585301E4-2231-48E1-AD71-29C1459ACEB0}" type="presOf" srcId="{D0590F57-54ED-425B-A90F-162EE7879CD9}" destId="{4E48C3DF-310F-4978-A9DA-124A3B1D3BDC}" srcOrd="0" destOrd="0" presId="urn:microsoft.com/office/officeart/2005/8/layout/hierarchy2"/>
    <dgm:cxn modelId="{8C74CCAC-AB1F-448D-B3C4-F61F2255144B}" srcId="{7D670763-C8AF-43FA-92B1-B1D7F2AB0AA4}" destId="{1B13028C-7547-460A-8C9E-6451EF4CBD46}" srcOrd="1" destOrd="0" parTransId="{8612493E-7AC1-4A2A-9C0C-0D2F08F2DE76}" sibTransId="{0EE1B193-2432-4BA4-8ECE-D3AB4BB0ECB9}"/>
    <dgm:cxn modelId="{5CEF3A84-A7F8-48E8-A6F5-1A5E6B03127F}" type="presOf" srcId="{2E13A48C-10D8-40E6-AEE1-CEC9EA574AA0}" destId="{A2D38A24-46B2-4828-99AF-AE5AD59CEDD4}" srcOrd="1" destOrd="0" presId="urn:microsoft.com/office/officeart/2005/8/layout/hierarchy2"/>
    <dgm:cxn modelId="{545AC2F9-9623-4479-83C1-EDF15BB160FD}" type="presOf" srcId="{5BBC54DE-77AA-4A2F-9055-EDEB5C40B6EB}" destId="{6681DC57-54BC-4635-96FC-A8280E980B9F}" srcOrd="0" destOrd="0" presId="urn:microsoft.com/office/officeart/2005/8/layout/hierarchy2"/>
    <dgm:cxn modelId="{A8C77ACD-5B16-4E65-8C92-D53B9AA0D450}" type="presOf" srcId="{1B13028C-7547-460A-8C9E-6451EF4CBD46}" destId="{507FCC2E-F81F-42E3-8FE5-E89228EED693}" srcOrd="0" destOrd="0" presId="urn:microsoft.com/office/officeart/2005/8/layout/hierarchy2"/>
    <dgm:cxn modelId="{9B56FB53-C6F8-4CB3-B034-8C63C0BF178F}" type="presOf" srcId="{DE467068-D6F4-43CF-8D13-6D9E2058DB30}" destId="{2F1931D7-56D7-463A-8380-EEBD7060ABBC}" srcOrd="0" destOrd="0" presId="urn:microsoft.com/office/officeart/2005/8/layout/hierarchy2"/>
    <dgm:cxn modelId="{9A661CAD-9FB5-4EE5-8947-3BAF8EC57A9F}" srcId="{471BEB48-DAF2-4581-9665-6AE6490BC2D7}" destId="{DE467068-D6F4-43CF-8D13-6D9E2058DB30}" srcOrd="0" destOrd="0" parTransId="{66922BDF-6458-4054-8507-0B2E5F3C2EC6}" sibTransId="{36C07A91-11FF-4BE4-B2EF-FB52528AAA11}"/>
    <dgm:cxn modelId="{166280D5-5F46-41E9-9B0D-1AC0C3094E62}" srcId="{DE467068-D6F4-43CF-8D13-6D9E2058DB30}" destId="{7D670763-C8AF-43FA-92B1-B1D7F2AB0AA4}" srcOrd="1" destOrd="0" parTransId="{D0590F57-54ED-425B-A90F-162EE7879CD9}" sibTransId="{1262166B-1A50-4518-9E5C-AAA175508046}"/>
    <dgm:cxn modelId="{BDB75856-258B-4CDA-8A52-B2A17A6E7F68}" type="presOf" srcId="{439DAB62-AAC5-494C-AB2D-75D0D86BC578}" destId="{AAAB7344-6084-4E7A-94BB-D8DD7C5CE5D7}" srcOrd="0" destOrd="0" presId="urn:microsoft.com/office/officeart/2005/8/layout/hierarchy2"/>
    <dgm:cxn modelId="{0F992A6B-F88A-4D08-90E4-0C76F48CFFD5}" type="presOf" srcId="{55F036D2-CCD3-4D70-BEF4-65A052C278CB}" destId="{1C4CFE78-677A-4477-824D-B1CAEB92E892}" srcOrd="0" destOrd="0" presId="urn:microsoft.com/office/officeart/2005/8/layout/hierarchy2"/>
    <dgm:cxn modelId="{9C3685AB-D82B-49B5-9E93-97CFA9DBC7E8}" srcId="{DE467068-D6F4-43CF-8D13-6D9E2058DB30}" destId="{55F036D2-CCD3-4D70-BEF4-65A052C278CB}" srcOrd="0" destOrd="0" parTransId="{5BBC54DE-77AA-4A2F-9055-EDEB5C40B6EB}" sibTransId="{1ADCE33A-2A4C-4AAA-BE66-F1F28270CA17}"/>
    <dgm:cxn modelId="{11D44DA4-3358-4B26-8E5E-DE04DC159FC0}" type="presOf" srcId="{471BEB48-DAF2-4581-9665-6AE6490BC2D7}" destId="{82374F2A-BA6B-4AA5-B7E2-E17BB4C658EC}" srcOrd="0" destOrd="0" presId="urn:microsoft.com/office/officeart/2005/8/layout/hierarchy2"/>
    <dgm:cxn modelId="{BB2B479E-0EB1-4F8A-B482-F53D33D87446}" srcId="{7D670763-C8AF-43FA-92B1-B1D7F2AB0AA4}" destId="{439DAB62-AAC5-494C-AB2D-75D0D86BC578}" srcOrd="0" destOrd="0" parTransId="{2E13A48C-10D8-40E6-AEE1-CEC9EA574AA0}" sibTransId="{B01892A9-A07B-48C0-896F-2AA0CD505FCD}"/>
    <dgm:cxn modelId="{C1CDCF0E-F0A7-403D-8520-A60A6334E055}" type="presOf" srcId="{8612493E-7AC1-4A2A-9C0C-0D2F08F2DE76}" destId="{50E1AECC-9585-496A-BA28-A5B4C8F4E415}" srcOrd="0" destOrd="0" presId="urn:microsoft.com/office/officeart/2005/8/layout/hierarchy2"/>
    <dgm:cxn modelId="{BF36B7C7-AC7E-4053-90A2-5589F6ECDB3A}" type="presOf" srcId="{D0590F57-54ED-425B-A90F-162EE7879CD9}" destId="{30682E9A-1162-47D6-A636-A24636FB349B}" srcOrd="1" destOrd="0" presId="urn:microsoft.com/office/officeart/2005/8/layout/hierarchy2"/>
    <dgm:cxn modelId="{35BD8346-315D-4ECB-AD7F-94F820858596}" type="presParOf" srcId="{82374F2A-BA6B-4AA5-B7E2-E17BB4C658EC}" destId="{7C743632-362F-4347-AC66-1AB012D20A5D}" srcOrd="0" destOrd="0" presId="urn:microsoft.com/office/officeart/2005/8/layout/hierarchy2"/>
    <dgm:cxn modelId="{236A3B96-7CE2-42B7-AA12-AD4AF0EFC7E7}" type="presParOf" srcId="{7C743632-362F-4347-AC66-1AB012D20A5D}" destId="{2F1931D7-56D7-463A-8380-EEBD7060ABBC}" srcOrd="0" destOrd="0" presId="urn:microsoft.com/office/officeart/2005/8/layout/hierarchy2"/>
    <dgm:cxn modelId="{F1E47B19-BAA6-4412-98EA-D2EC4F33F590}" type="presParOf" srcId="{7C743632-362F-4347-AC66-1AB012D20A5D}" destId="{22A56022-5716-445E-81B1-93276FD94836}" srcOrd="1" destOrd="0" presId="urn:microsoft.com/office/officeart/2005/8/layout/hierarchy2"/>
    <dgm:cxn modelId="{C92B9F7E-99D9-4BD4-BE2B-6A481221EDEA}" type="presParOf" srcId="{22A56022-5716-445E-81B1-93276FD94836}" destId="{6681DC57-54BC-4635-96FC-A8280E980B9F}" srcOrd="0" destOrd="0" presId="urn:microsoft.com/office/officeart/2005/8/layout/hierarchy2"/>
    <dgm:cxn modelId="{D5ABD6D7-382D-48F0-98BA-CAC11DA63C15}" type="presParOf" srcId="{6681DC57-54BC-4635-96FC-A8280E980B9F}" destId="{C3D03A6A-D260-4721-B170-686437C123EA}" srcOrd="0" destOrd="0" presId="urn:microsoft.com/office/officeart/2005/8/layout/hierarchy2"/>
    <dgm:cxn modelId="{1A887B05-58B6-42FF-9DBD-4979A60F0A16}" type="presParOf" srcId="{22A56022-5716-445E-81B1-93276FD94836}" destId="{615AE267-A897-4A3B-8ED1-08AC6E9786E9}" srcOrd="1" destOrd="0" presId="urn:microsoft.com/office/officeart/2005/8/layout/hierarchy2"/>
    <dgm:cxn modelId="{35CB30E9-FDF3-4651-BC9F-DA1177699DB1}" type="presParOf" srcId="{615AE267-A897-4A3B-8ED1-08AC6E9786E9}" destId="{1C4CFE78-677A-4477-824D-B1CAEB92E892}" srcOrd="0" destOrd="0" presId="urn:microsoft.com/office/officeart/2005/8/layout/hierarchy2"/>
    <dgm:cxn modelId="{64677400-8969-4A55-B4BA-FB2C20F76837}" type="presParOf" srcId="{615AE267-A897-4A3B-8ED1-08AC6E9786E9}" destId="{673BB30C-EBAC-41F8-8ABA-5F7C1D8196E9}" srcOrd="1" destOrd="0" presId="urn:microsoft.com/office/officeart/2005/8/layout/hierarchy2"/>
    <dgm:cxn modelId="{7EF9EB1C-CDA9-49C9-8555-BFB0980C73D1}" type="presParOf" srcId="{22A56022-5716-445E-81B1-93276FD94836}" destId="{4E48C3DF-310F-4978-A9DA-124A3B1D3BDC}" srcOrd="2" destOrd="0" presId="urn:microsoft.com/office/officeart/2005/8/layout/hierarchy2"/>
    <dgm:cxn modelId="{2EB9F901-73CC-49FF-97E9-889AB76D7580}" type="presParOf" srcId="{4E48C3DF-310F-4978-A9DA-124A3B1D3BDC}" destId="{30682E9A-1162-47D6-A636-A24636FB349B}" srcOrd="0" destOrd="0" presId="urn:microsoft.com/office/officeart/2005/8/layout/hierarchy2"/>
    <dgm:cxn modelId="{CAE2C081-9F5C-4745-8754-742898C55540}" type="presParOf" srcId="{22A56022-5716-445E-81B1-93276FD94836}" destId="{AE256919-E2F3-42CB-80B3-E20DD069A8D5}" srcOrd="3" destOrd="0" presId="urn:microsoft.com/office/officeart/2005/8/layout/hierarchy2"/>
    <dgm:cxn modelId="{A10B2F07-BA54-4C1D-8908-DC10E80ADC95}" type="presParOf" srcId="{AE256919-E2F3-42CB-80B3-E20DD069A8D5}" destId="{7BD7D624-0B0A-4855-868F-0314C553BCCA}" srcOrd="0" destOrd="0" presId="urn:microsoft.com/office/officeart/2005/8/layout/hierarchy2"/>
    <dgm:cxn modelId="{94D39967-58BC-41CE-AF48-A297E8CCA4EF}" type="presParOf" srcId="{AE256919-E2F3-42CB-80B3-E20DD069A8D5}" destId="{D5811703-AF86-4E44-99E7-2BAA9BCCDF81}" srcOrd="1" destOrd="0" presId="urn:microsoft.com/office/officeart/2005/8/layout/hierarchy2"/>
    <dgm:cxn modelId="{FE80986C-4E5D-484B-8B93-042C1B781B2F}" type="presParOf" srcId="{D5811703-AF86-4E44-99E7-2BAA9BCCDF81}" destId="{ECE8AD4B-26B3-415F-A690-D1764E1A305B}" srcOrd="0" destOrd="0" presId="urn:microsoft.com/office/officeart/2005/8/layout/hierarchy2"/>
    <dgm:cxn modelId="{7F10D6DA-42EE-4F26-8F1C-04E82D419646}" type="presParOf" srcId="{ECE8AD4B-26B3-415F-A690-D1764E1A305B}" destId="{A2D38A24-46B2-4828-99AF-AE5AD59CEDD4}" srcOrd="0" destOrd="0" presId="urn:microsoft.com/office/officeart/2005/8/layout/hierarchy2"/>
    <dgm:cxn modelId="{4387EC96-13EB-477D-BF48-73BB871896B7}" type="presParOf" srcId="{D5811703-AF86-4E44-99E7-2BAA9BCCDF81}" destId="{92763C0D-1E89-4AC5-AAD9-071E5F584948}" srcOrd="1" destOrd="0" presId="urn:microsoft.com/office/officeart/2005/8/layout/hierarchy2"/>
    <dgm:cxn modelId="{DC8963FC-83E2-455C-B3FC-6988FDDCC2FA}" type="presParOf" srcId="{92763C0D-1E89-4AC5-AAD9-071E5F584948}" destId="{AAAB7344-6084-4E7A-94BB-D8DD7C5CE5D7}" srcOrd="0" destOrd="0" presId="urn:microsoft.com/office/officeart/2005/8/layout/hierarchy2"/>
    <dgm:cxn modelId="{BBC21929-5F79-4024-8903-99814BC60C24}" type="presParOf" srcId="{92763C0D-1E89-4AC5-AAD9-071E5F584948}" destId="{82665ECC-37CF-4406-B706-208E29EEEE93}" srcOrd="1" destOrd="0" presId="urn:microsoft.com/office/officeart/2005/8/layout/hierarchy2"/>
    <dgm:cxn modelId="{25FB7643-7B94-4FCE-9395-C459CEEB0804}" type="presParOf" srcId="{D5811703-AF86-4E44-99E7-2BAA9BCCDF81}" destId="{50E1AECC-9585-496A-BA28-A5B4C8F4E415}" srcOrd="2" destOrd="0" presId="urn:microsoft.com/office/officeart/2005/8/layout/hierarchy2"/>
    <dgm:cxn modelId="{44CB860F-527B-4D7D-9EE7-A0FCA7512D9D}" type="presParOf" srcId="{50E1AECC-9585-496A-BA28-A5B4C8F4E415}" destId="{E95701E2-F443-4FF0-9AF1-7AA86EA9D0B1}" srcOrd="0" destOrd="0" presId="urn:microsoft.com/office/officeart/2005/8/layout/hierarchy2"/>
    <dgm:cxn modelId="{0CC047B4-C962-4307-860F-CBD5B5974789}" type="presParOf" srcId="{D5811703-AF86-4E44-99E7-2BAA9BCCDF81}" destId="{CA300E75-7F6D-4307-B172-9E09AE7D6265}" srcOrd="3" destOrd="0" presId="urn:microsoft.com/office/officeart/2005/8/layout/hierarchy2"/>
    <dgm:cxn modelId="{B1D801E1-8B0C-4170-A541-4D2D12BB0F7F}" type="presParOf" srcId="{CA300E75-7F6D-4307-B172-9E09AE7D6265}" destId="{507FCC2E-F81F-42E3-8FE5-E89228EED693}" srcOrd="0" destOrd="0" presId="urn:microsoft.com/office/officeart/2005/8/layout/hierarchy2"/>
    <dgm:cxn modelId="{29760B4E-6F6A-44D3-9457-835AC9B4618A}" type="presParOf" srcId="{CA300E75-7F6D-4307-B172-9E09AE7D6265}" destId="{0FE1679C-F203-46BE-BC63-54739D062A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7A4E4-4ADB-4513-A729-A27A7796C524}">
      <dsp:nvSpPr>
        <dsp:cNvPr id="0" name=""/>
        <dsp:cNvSpPr/>
      </dsp:nvSpPr>
      <dsp:spPr>
        <a:xfrm>
          <a:off x="2836" y="672025"/>
          <a:ext cx="17054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noProof="1" smtClean="0"/>
            <a:t>SoccerState</a:t>
          </a:r>
          <a:endParaRPr lang="fr-FR" sz="1500" kern="1200" noProof="1"/>
        </a:p>
      </dsp:txBody>
      <dsp:txXfrm>
        <a:off x="2836" y="672025"/>
        <a:ext cx="1705458" cy="432000"/>
      </dsp:txXfrm>
    </dsp:sp>
    <dsp:sp modelId="{9684A275-7594-4D14-ADB9-2DD9D768D135}">
      <dsp:nvSpPr>
        <dsp:cNvPr id="0" name=""/>
        <dsp:cNvSpPr/>
      </dsp:nvSpPr>
      <dsp:spPr>
        <a:xfrm>
          <a:off x="2836" y="1104025"/>
          <a:ext cx="1705458" cy="1567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Equipes</a:t>
          </a:r>
          <a:endParaRPr lang="fr-FR" sz="1500" kern="1200" noProof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Joueurs</a:t>
          </a:r>
          <a:endParaRPr lang="fr-FR" sz="1500" kern="1200" noProof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Balle</a:t>
          </a:r>
          <a:endParaRPr lang="fr-FR" sz="1500" kern="1200" noProof="1"/>
        </a:p>
      </dsp:txBody>
      <dsp:txXfrm>
        <a:off x="2836" y="1104025"/>
        <a:ext cx="1705458" cy="1567223"/>
      </dsp:txXfrm>
    </dsp:sp>
    <dsp:sp modelId="{BD651282-0938-422C-9E95-11E748D01F8C}">
      <dsp:nvSpPr>
        <dsp:cNvPr id="0" name=""/>
        <dsp:cNvSpPr/>
      </dsp:nvSpPr>
      <dsp:spPr>
        <a:xfrm>
          <a:off x="1947059" y="672025"/>
          <a:ext cx="17054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noProof="1" smtClean="0"/>
            <a:t>SoccerPlayer</a:t>
          </a:r>
          <a:endParaRPr lang="fr-FR" sz="1500" kern="1200" noProof="1"/>
        </a:p>
      </dsp:txBody>
      <dsp:txXfrm>
        <a:off x="1947059" y="672025"/>
        <a:ext cx="1705458" cy="432000"/>
      </dsp:txXfrm>
    </dsp:sp>
    <dsp:sp modelId="{9B31B566-F93C-4932-9C27-2AC260B106B4}">
      <dsp:nvSpPr>
        <dsp:cNvPr id="0" name=""/>
        <dsp:cNvSpPr/>
      </dsp:nvSpPr>
      <dsp:spPr>
        <a:xfrm>
          <a:off x="1947059" y="1104025"/>
          <a:ext cx="1705458" cy="1567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Nom</a:t>
          </a:r>
          <a:endParaRPr lang="fr-FR" sz="1500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Identifiant</a:t>
          </a:r>
          <a:endParaRPr lang="fr-FR" sz="1500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Position</a:t>
          </a:r>
          <a:endParaRPr lang="fr-FR" sz="1500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Vitesse</a:t>
          </a:r>
          <a:endParaRPr lang="fr-FR" sz="1500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noProof="1" smtClean="0"/>
            <a:t>Stratégie</a:t>
          </a:r>
          <a:endParaRPr lang="fr-FR" sz="1500" b="1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noProof="1"/>
        </a:p>
      </dsp:txBody>
      <dsp:txXfrm>
        <a:off x="1947059" y="1104025"/>
        <a:ext cx="1705458" cy="1567223"/>
      </dsp:txXfrm>
    </dsp:sp>
    <dsp:sp modelId="{7C161E6A-A933-4F26-AC69-DB5355D2DFE6}">
      <dsp:nvSpPr>
        <dsp:cNvPr id="0" name=""/>
        <dsp:cNvSpPr/>
      </dsp:nvSpPr>
      <dsp:spPr>
        <a:xfrm>
          <a:off x="3891282" y="672025"/>
          <a:ext cx="17054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noProof="1" smtClean="0"/>
            <a:t>SoccerStrategy</a:t>
          </a:r>
          <a:endParaRPr lang="fr-FR" sz="1500" b="1" kern="1200" noProof="1"/>
        </a:p>
      </dsp:txBody>
      <dsp:txXfrm>
        <a:off x="3891282" y="672025"/>
        <a:ext cx="1705458" cy="432000"/>
      </dsp:txXfrm>
    </dsp:sp>
    <dsp:sp modelId="{571D68AB-B350-4D5C-AB6A-ABC40C2D8986}">
      <dsp:nvSpPr>
        <dsp:cNvPr id="0" name=""/>
        <dsp:cNvSpPr/>
      </dsp:nvSpPr>
      <dsp:spPr>
        <a:xfrm>
          <a:off x="3891282" y="1104025"/>
          <a:ext cx="1705458" cy="1567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noProof="1" smtClean="0"/>
            <a:t>Fonctions Outils</a:t>
          </a:r>
          <a:endParaRPr lang="fr-FR" sz="1500" b="1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noProof="1" smtClean="0"/>
            <a:t>Tactiques élémentaires</a:t>
          </a:r>
          <a:endParaRPr lang="fr-FR" sz="1500" b="1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noProof="1" smtClean="0"/>
            <a:t>Décision</a:t>
          </a:r>
          <a:endParaRPr lang="fr-FR" sz="1500" b="1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b="1" kern="1200" noProof="1"/>
        </a:p>
      </dsp:txBody>
      <dsp:txXfrm>
        <a:off x="3891282" y="1104025"/>
        <a:ext cx="1705458" cy="1567223"/>
      </dsp:txXfrm>
    </dsp:sp>
    <dsp:sp modelId="{98493B2B-A905-429A-BAEF-6EBFD0668D83}">
      <dsp:nvSpPr>
        <dsp:cNvPr id="0" name=""/>
        <dsp:cNvSpPr/>
      </dsp:nvSpPr>
      <dsp:spPr>
        <a:xfrm>
          <a:off x="5835505" y="672025"/>
          <a:ext cx="17054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noProof="1" smtClean="0"/>
            <a:t>SoccerAction</a:t>
          </a:r>
          <a:endParaRPr lang="fr-FR" sz="1500" b="1" kern="1200" noProof="1"/>
        </a:p>
      </dsp:txBody>
      <dsp:txXfrm>
        <a:off x="5835505" y="672025"/>
        <a:ext cx="1705458" cy="432000"/>
      </dsp:txXfrm>
    </dsp:sp>
    <dsp:sp modelId="{875AD089-2E66-469E-88C2-DFFE8330212E}">
      <dsp:nvSpPr>
        <dsp:cNvPr id="0" name=""/>
        <dsp:cNvSpPr/>
      </dsp:nvSpPr>
      <dsp:spPr>
        <a:xfrm>
          <a:off x="5835505" y="1104025"/>
          <a:ext cx="1705458" cy="1567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Vecteur de </a:t>
          </a:r>
          <a:r>
            <a:rPr lang="fr-FR" sz="1500" b="1" kern="1200" noProof="1" smtClean="0"/>
            <a:t>déplacement</a:t>
          </a:r>
          <a:endParaRPr lang="fr-FR" sz="1500" b="1" kern="1200" noProof="1"/>
        </a:p>
        <a:p>
          <a:pPr marL="114300" lvl="1" indent="-1143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noProof="1" smtClean="0"/>
            <a:t>Vecteur de </a:t>
          </a:r>
          <a:r>
            <a:rPr lang="fr-FR" sz="1500" b="1" kern="1200" noProof="1" smtClean="0"/>
            <a:t>tir</a:t>
          </a:r>
          <a:endParaRPr lang="fr-FR" sz="1500" b="1" kern="1200" noProof="1"/>
        </a:p>
      </dsp:txBody>
      <dsp:txXfrm>
        <a:off x="5835505" y="1104025"/>
        <a:ext cx="1705458" cy="1567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931D7-56D7-463A-8380-EEBD7060ABBC}">
      <dsp:nvSpPr>
        <dsp:cNvPr id="0" name=""/>
        <dsp:cNvSpPr/>
      </dsp:nvSpPr>
      <dsp:spPr>
        <a:xfrm>
          <a:off x="267" y="890016"/>
          <a:ext cx="1985069" cy="99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Suis-je sur la balle ?</a:t>
          </a:r>
          <a:endParaRPr lang="fr-FR" sz="2200" kern="1200" dirty="0"/>
        </a:p>
      </dsp:txBody>
      <dsp:txXfrm>
        <a:off x="29337" y="919086"/>
        <a:ext cx="1926929" cy="934394"/>
      </dsp:txXfrm>
    </dsp:sp>
    <dsp:sp modelId="{6681DC57-54BC-4635-96FC-A8280E980B9F}">
      <dsp:nvSpPr>
        <dsp:cNvPr id="0" name=""/>
        <dsp:cNvSpPr/>
      </dsp:nvSpPr>
      <dsp:spPr>
        <a:xfrm rot="19457599">
          <a:off x="1893427" y="1074211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57905" y="1076483"/>
        <a:ext cx="48892" cy="48892"/>
      </dsp:txXfrm>
    </dsp:sp>
    <dsp:sp modelId="{1C4CFE78-677A-4477-824D-B1CAEB92E892}">
      <dsp:nvSpPr>
        <dsp:cNvPr id="0" name=""/>
        <dsp:cNvSpPr/>
      </dsp:nvSpPr>
      <dsp:spPr>
        <a:xfrm>
          <a:off x="2779365" y="319308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u="sng" kern="1200" dirty="0" smtClean="0"/>
            <a:t>Oui</a:t>
          </a:r>
          <a:r>
            <a:rPr lang="fr-FR" sz="2200" kern="1200" dirty="0" smtClean="0"/>
            <a:t> : </a:t>
          </a:r>
          <a:r>
            <a:rPr lang="fr-FR" sz="2200" b="1" kern="1200" dirty="0" smtClean="0"/>
            <a:t>Attaquant</a:t>
          </a:r>
          <a:endParaRPr lang="fr-FR" sz="2200" kern="1200" dirty="0"/>
        </a:p>
      </dsp:txBody>
      <dsp:txXfrm>
        <a:off x="2808435" y="348378"/>
        <a:ext cx="1926929" cy="934394"/>
      </dsp:txXfrm>
    </dsp:sp>
    <dsp:sp modelId="{4E48C3DF-310F-4978-A9DA-124A3B1D3BDC}">
      <dsp:nvSpPr>
        <dsp:cNvPr id="0" name=""/>
        <dsp:cNvSpPr/>
      </dsp:nvSpPr>
      <dsp:spPr>
        <a:xfrm rot="2142401">
          <a:off x="1893427" y="1644918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57905" y="1647191"/>
        <a:ext cx="48892" cy="48892"/>
      </dsp:txXfrm>
    </dsp:sp>
    <dsp:sp modelId="{7BD7D624-0B0A-4855-868F-0314C553BCCA}">
      <dsp:nvSpPr>
        <dsp:cNvPr id="0" name=""/>
        <dsp:cNvSpPr/>
      </dsp:nvSpPr>
      <dsp:spPr>
        <a:xfrm>
          <a:off x="2779365" y="1460723"/>
          <a:ext cx="1985069" cy="99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u="sng" kern="1200" dirty="0" smtClean="0"/>
            <a:t>Non</a:t>
          </a:r>
          <a:r>
            <a:rPr lang="fr-FR" sz="2200" kern="1200" dirty="0" smtClean="0"/>
            <a:t> : Suis-je le plus proche de la balle ?</a:t>
          </a:r>
          <a:endParaRPr lang="fr-FR" sz="2200" kern="1200" dirty="0"/>
        </a:p>
      </dsp:txBody>
      <dsp:txXfrm>
        <a:off x="2808435" y="1489793"/>
        <a:ext cx="1926929" cy="934394"/>
      </dsp:txXfrm>
    </dsp:sp>
    <dsp:sp modelId="{ECE8AD4B-26B3-415F-A690-D1764E1A305B}">
      <dsp:nvSpPr>
        <dsp:cNvPr id="0" name=""/>
        <dsp:cNvSpPr/>
      </dsp:nvSpPr>
      <dsp:spPr>
        <a:xfrm rot="19457599">
          <a:off x="4672524" y="1644918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37002" y="1647191"/>
        <a:ext cx="48892" cy="48892"/>
      </dsp:txXfrm>
    </dsp:sp>
    <dsp:sp modelId="{AAAB7344-6084-4E7A-94BB-D8DD7C5CE5D7}">
      <dsp:nvSpPr>
        <dsp:cNvPr id="0" name=""/>
        <dsp:cNvSpPr/>
      </dsp:nvSpPr>
      <dsp:spPr>
        <a:xfrm>
          <a:off x="5558462" y="890016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u="sng" kern="1200" dirty="0" smtClean="0"/>
            <a:t>Oui</a:t>
          </a:r>
          <a:r>
            <a:rPr lang="fr-FR" sz="2200" kern="1200" dirty="0" smtClean="0"/>
            <a:t> : </a:t>
          </a:r>
          <a:r>
            <a:rPr lang="fr-FR" sz="2200" b="1" kern="1200" dirty="0" smtClean="0"/>
            <a:t>Coureur</a:t>
          </a:r>
          <a:endParaRPr lang="fr-FR" sz="2200" kern="1200" dirty="0"/>
        </a:p>
      </dsp:txBody>
      <dsp:txXfrm>
        <a:off x="5587532" y="919086"/>
        <a:ext cx="1926929" cy="934394"/>
      </dsp:txXfrm>
    </dsp:sp>
    <dsp:sp modelId="{50E1AECC-9585-496A-BA28-A5B4C8F4E415}">
      <dsp:nvSpPr>
        <dsp:cNvPr id="0" name=""/>
        <dsp:cNvSpPr/>
      </dsp:nvSpPr>
      <dsp:spPr>
        <a:xfrm rot="2142401">
          <a:off x="4672524" y="2215626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37002" y="2217898"/>
        <a:ext cx="48892" cy="48892"/>
      </dsp:txXfrm>
    </dsp:sp>
    <dsp:sp modelId="{507FCC2E-F81F-42E3-8FE5-E89228EED693}">
      <dsp:nvSpPr>
        <dsp:cNvPr id="0" name=""/>
        <dsp:cNvSpPr/>
      </dsp:nvSpPr>
      <dsp:spPr>
        <a:xfrm>
          <a:off x="5558462" y="2031431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u="sng" kern="1200" dirty="0" smtClean="0"/>
            <a:t>Non</a:t>
          </a:r>
          <a:r>
            <a:rPr lang="fr-FR" sz="2200" kern="1200" dirty="0" smtClean="0"/>
            <a:t> : </a:t>
          </a:r>
          <a:r>
            <a:rPr lang="fr-FR" sz="2200" b="1" kern="1200" dirty="0" smtClean="0"/>
            <a:t>Défenseur</a:t>
          </a:r>
          <a:endParaRPr lang="fr-FR" sz="2200" kern="1200" dirty="0"/>
        </a:p>
      </dsp:txBody>
      <dsp:txXfrm>
        <a:off x="5587532" y="2060501"/>
        <a:ext cx="1926929" cy="934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931D7-56D7-463A-8380-EEBD7060ABBC}">
      <dsp:nvSpPr>
        <dsp:cNvPr id="0" name=""/>
        <dsp:cNvSpPr/>
      </dsp:nvSpPr>
      <dsp:spPr>
        <a:xfrm>
          <a:off x="267" y="890016"/>
          <a:ext cx="1985069" cy="99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distanceFromBall</a:t>
          </a:r>
          <a:r>
            <a:rPr lang="fr-FR" sz="1900" kern="1200" dirty="0" smtClean="0"/>
            <a:t> &lt; </a:t>
          </a:r>
          <a:r>
            <a:rPr lang="fr-FR" sz="1900" kern="1200" dirty="0" err="1" smtClean="0"/>
            <a:t>distanceShoot</a:t>
          </a:r>
          <a:endParaRPr lang="fr-FR" sz="1900" kern="1200" dirty="0"/>
        </a:p>
      </dsp:txBody>
      <dsp:txXfrm>
        <a:off x="29337" y="919086"/>
        <a:ext cx="1926929" cy="934394"/>
      </dsp:txXfrm>
    </dsp:sp>
    <dsp:sp modelId="{6681DC57-54BC-4635-96FC-A8280E980B9F}">
      <dsp:nvSpPr>
        <dsp:cNvPr id="0" name=""/>
        <dsp:cNvSpPr/>
      </dsp:nvSpPr>
      <dsp:spPr>
        <a:xfrm rot="19457599">
          <a:off x="1893427" y="1074211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57905" y="1076483"/>
        <a:ext cx="48892" cy="48892"/>
      </dsp:txXfrm>
    </dsp:sp>
    <dsp:sp modelId="{1C4CFE78-677A-4477-824D-B1CAEB92E892}">
      <dsp:nvSpPr>
        <dsp:cNvPr id="0" name=""/>
        <dsp:cNvSpPr/>
      </dsp:nvSpPr>
      <dsp:spPr>
        <a:xfrm>
          <a:off x="2779365" y="319308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err="1" smtClean="0"/>
            <a:t>AttackStrategy</a:t>
          </a:r>
          <a:endParaRPr lang="fr-FR" sz="1900" kern="1200" dirty="0"/>
        </a:p>
      </dsp:txBody>
      <dsp:txXfrm>
        <a:off x="2808435" y="348378"/>
        <a:ext cx="1926929" cy="934394"/>
      </dsp:txXfrm>
    </dsp:sp>
    <dsp:sp modelId="{4E48C3DF-310F-4978-A9DA-124A3B1D3BDC}">
      <dsp:nvSpPr>
        <dsp:cNvPr id="0" name=""/>
        <dsp:cNvSpPr/>
      </dsp:nvSpPr>
      <dsp:spPr>
        <a:xfrm rot="2142401">
          <a:off x="1893427" y="1644918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57905" y="1647191"/>
        <a:ext cx="48892" cy="48892"/>
      </dsp:txXfrm>
    </dsp:sp>
    <dsp:sp modelId="{7BD7D624-0B0A-4855-868F-0314C553BCCA}">
      <dsp:nvSpPr>
        <dsp:cNvPr id="0" name=""/>
        <dsp:cNvSpPr/>
      </dsp:nvSpPr>
      <dsp:spPr>
        <a:xfrm>
          <a:off x="2779365" y="1460723"/>
          <a:ext cx="1985069" cy="99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u="none" kern="1200" dirty="0" smtClean="0"/>
            <a:t>closerFromBall.id = self.id</a:t>
          </a:r>
          <a:endParaRPr lang="fr-FR" sz="1900" u="none" kern="1200" dirty="0"/>
        </a:p>
      </dsp:txBody>
      <dsp:txXfrm>
        <a:off x="2808435" y="1489793"/>
        <a:ext cx="1926929" cy="934394"/>
      </dsp:txXfrm>
    </dsp:sp>
    <dsp:sp modelId="{ECE8AD4B-26B3-415F-A690-D1764E1A305B}">
      <dsp:nvSpPr>
        <dsp:cNvPr id="0" name=""/>
        <dsp:cNvSpPr/>
      </dsp:nvSpPr>
      <dsp:spPr>
        <a:xfrm rot="19457599">
          <a:off x="4672524" y="1644918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37002" y="1647191"/>
        <a:ext cx="48892" cy="48892"/>
      </dsp:txXfrm>
    </dsp:sp>
    <dsp:sp modelId="{AAAB7344-6084-4E7A-94BB-D8DD7C5CE5D7}">
      <dsp:nvSpPr>
        <dsp:cNvPr id="0" name=""/>
        <dsp:cNvSpPr/>
      </dsp:nvSpPr>
      <dsp:spPr>
        <a:xfrm>
          <a:off x="5558462" y="890016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err="1" smtClean="0"/>
            <a:t>RunnerStrategy</a:t>
          </a:r>
          <a:endParaRPr lang="fr-FR" sz="1900" kern="1200" dirty="0"/>
        </a:p>
      </dsp:txBody>
      <dsp:txXfrm>
        <a:off x="5587532" y="919086"/>
        <a:ext cx="1926929" cy="934394"/>
      </dsp:txXfrm>
    </dsp:sp>
    <dsp:sp modelId="{50E1AECC-9585-496A-BA28-A5B4C8F4E415}">
      <dsp:nvSpPr>
        <dsp:cNvPr id="0" name=""/>
        <dsp:cNvSpPr/>
      </dsp:nvSpPr>
      <dsp:spPr>
        <a:xfrm rot="2142401">
          <a:off x="4672524" y="2215626"/>
          <a:ext cx="977848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77848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37002" y="2217898"/>
        <a:ext cx="48892" cy="48892"/>
      </dsp:txXfrm>
    </dsp:sp>
    <dsp:sp modelId="{507FCC2E-F81F-42E3-8FE5-E89228EED693}">
      <dsp:nvSpPr>
        <dsp:cNvPr id="0" name=""/>
        <dsp:cNvSpPr/>
      </dsp:nvSpPr>
      <dsp:spPr>
        <a:xfrm>
          <a:off x="5558462" y="2031431"/>
          <a:ext cx="1985069" cy="99253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err="1" smtClean="0"/>
            <a:t>DefendStrategy</a:t>
          </a:r>
          <a:endParaRPr lang="fr-FR" sz="1900" kern="1200" dirty="0"/>
        </a:p>
      </dsp:txBody>
      <dsp:txXfrm>
        <a:off x="5587532" y="2060501"/>
        <a:ext cx="1926929" cy="93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3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Travail</a:t>
            </a:r>
            <a:r>
              <a:rPr lang="fr-FR" baseline="0" dirty="0" smtClean="0"/>
              <a:t> sur STRATEGY</a:t>
            </a:r>
            <a:endParaRPr lang="fr-FR" dirty="0" smtClean="0"/>
          </a:p>
          <a:p>
            <a:r>
              <a:rPr lang="fr-FR" dirty="0" smtClean="0"/>
              <a:t>Note : PLAYER mutant</a:t>
            </a:r>
            <a:r>
              <a:rPr lang="fr-FR" baseline="0" dirty="0" smtClean="0"/>
              <a:t> à la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Données brutes -&gt; fonctions outils -&gt; vecteurs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Courbe du chien, interception</a:t>
            </a: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missile.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Vitesse supérieure ou balle qui déccélère.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46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Equivalent avec fonctions booléennes</a:t>
            </a:r>
            <a:r>
              <a:rPr lang="fr-FR" baseline="0" dirty="0" smtClean="0"/>
              <a:t> de décision (conditions)</a:t>
            </a:r>
          </a:p>
          <a:p>
            <a:r>
              <a:rPr lang="fr-FR" baseline="0" dirty="0" smtClean="0"/>
              <a:t>Fonctions décidées par l’apprentissage.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Git;. Branches.</a:t>
            </a:r>
          </a:p>
          <a:p>
            <a:endParaRPr lang="fr-FR" dirty="0" smtClean="0"/>
          </a:p>
          <a:p>
            <a:r>
              <a:rPr lang="fr-FR" dirty="0" smtClean="0"/>
              <a:t>Langage Python -&gt; héritage -&gt; PLAYER</a:t>
            </a:r>
            <a:r>
              <a:rPr lang="fr-FR" baseline="0" dirty="0" smtClean="0"/>
              <a:t> mutant (TP)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9144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9144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40333"/>
            <a:ext cx="82296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286500"/>
            <a:ext cx="82296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9" name="Picture 8" descr="Tubes à essai : gros plan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" y="3"/>
            <a:ext cx="914171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6982692" y="0"/>
            <a:ext cx="21613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82692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5176" y="685803"/>
            <a:ext cx="1743075" cy="54863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5803"/>
            <a:ext cx="6079331" cy="54863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9144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3095"/>
            <a:ext cx="82296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5864054"/>
            <a:ext cx="82296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714501"/>
            <a:ext cx="3564082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819" y="1714501"/>
            <a:ext cx="3564082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29541"/>
            <a:ext cx="356616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484692"/>
            <a:ext cx="356616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7740" y="1529541"/>
            <a:ext cx="356616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7740" y="2484692"/>
            <a:ext cx="356616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004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90" y="465512"/>
            <a:ext cx="262962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1" y="465513"/>
            <a:ext cx="5286375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90" y="3746500"/>
            <a:ext cx="262962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21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004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" y="466344"/>
            <a:ext cx="2626614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2404" y="0"/>
            <a:ext cx="5911596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36" y="3749040"/>
            <a:ext cx="2626614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127000"/>
            <a:ext cx="7543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14500"/>
            <a:ext cx="75438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15176" y="6394450"/>
            <a:ext cx="17430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20" y="6394450"/>
            <a:ext cx="610076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94" y="6394450"/>
            <a:ext cx="392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Football et stratégie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André Nasturas | 2I013 | Projet</a:t>
            </a:r>
            <a:endParaRPr lang="fr-FR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6018" b="14818"/>
          <a:stretch/>
        </p:blipFill>
        <p:spPr>
          <a:xfrm>
            <a:off x="0" y="857250"/>
            <a:ext cx="9144000" cy="3429000"/>
          </a:xfrm>
          <a:prstGeom prst="rect">
            <a:avLst/>
          </a:prstGeom>
        </p:spPr>
      </p:pic>
      <p:pic>
        <p:nvPicPr>
          <p:cNvPr id="6" name="Image 5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0663" y="2453168"/>
            <a:ext cx="1890000" cy="18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3055">
            <a:off x="-2690663" y="2453168"/>
            <a:ext cx="1890000" cy="189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b="7519"/>
          <a:stretch/>
        </p:blipFill>
        <p:spPr>
          <a:xfrm>
            <a:off x="0" y="-25713"/>
            <a:ext cx="9144000" cy="4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78373 -0.2928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0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1.35209 -0.51111 " pathEditMode="relative" rAng="0" ptsTypes="AA">
                                      <p:cBhvr>
                                        <p:cTn id="8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4" y="-2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78373 -0.29282 L 1.37839 -0.5245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noProof="1" smtClean="0"/>
              <a:t>Un projet d’intelligence artificielle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noProof="1" smtClean="0"/>
              <a:t>Réaliser une intelligence artificielle pour joueur de football</a:t>
            </a:r>
          </a:p>
          <a:p>
            <a:pPr>
              <a:buFont typeface="Arial"/>
              <a:buChar char="•"/>
            </a:pPr>
            <a:r>
              <a:rPr lang="fr-FR" noProof="1" smtClean="0"/>
              <a:t>Découvrir le langage Python</a:t>
            </a:r>
          </a:p>
          <a:p>
            <a:pPr>
              <a:buFont typeface="Arial"/>
              <a:buChar char="•"/>
            </a:pPr>
            <a:r>
              <a:rPr lang="fr-FR" noProof="1" smtClean="0"/>
              <a:t>Utilisation de Git</a:t>
            </a:r>
          </a:p>
          <a:p>
            <a:pPr>
              <a:buFont typeface="Arial"/>
              <a:buChar char="•"/>
            </a:pPr>
            <a:endParaRPr lang="fr-FR" noProof="1" smtClean="0"/>
          </a:p>
          <a:p>
            <a:pPr>
              <a:buFont typeface="Arial"/>
              <a:buChar char="•"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Principe</a:t>
            </a:r>
            <a:endParaRPr lang="en-US" dirty="0"/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08956"/>
              </p:ext>
            </p:extLst>
          </p:nvPr>
        </p:nvGraphicFramePr>
        <p:xfrm>
          <a:off x="800100" y="2143125"/>
          <a:ext cx="7543800" cy="33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AE2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/>
        </p:bldSub>
      </p:bldGraphic>
      <p:bldGraphic spid="4" grpId="2" uiExpand="1">
        <p:bldSub>
          <a:bldDgm/>
        </p:bldSub>
      </p:bldGraphic>
      <p:bldGraphic spid="4" grpId="3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noProof="1" smtClean="0"/>
              <a:t>Tactiques élémentaires : coureur, défenseur…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800100" y="2143125"/>
            <a:ext cx="7543800" cy="3343275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noProof="1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017">
            <a:off x="5813348" y="4454071"/>
            <a:ext cx="810000" cy="81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628900"/>
            <a:ext cx="405000" cy="4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414321" y="3229655"/>
            <a:ext cx="385780" cy="1170215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50" noProof="1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8343900" y="3229655"/>
            <a:ext cx="385780" cy="1170215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50" noProof="1"/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6081 -0.2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34922 0.1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6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/>
          <p:cNvCxnSpPr/>
          <p:nvPr/>
        </p:nvCxnSpPr>
        <p:spPr>
          <a:xfrm>
            <a:off x="2047875" y="3786786"/>
            <a:ext cx="628650" cy="94714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452751" y="2895600"/>
            <a:ext cx="1223776" cy="1838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452751" y="5105400"/>
            <a:ext cx="1223776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noProof="1" smtClean="0"/>
              <a:t>Tactique améliorée : intercepteur</a:t>
            </a:r>
            <a:endParaRPr lang="fr-FR" noProof="1"/>
          </a:p>
        </p:txBody>
      </p:sp>
      <p:sp>
        <p:nvSpPr>
          <p:cNvPr id="31" name="Espace réservé du contenu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Coureur : Suivre la balle</a:t>
            </a:r>
          </a:p>
          <a:p>
            <a:r>
              <a:rPr lang="fr-FR" dirty="0" smtClean="0"/>
              <a:t>Trajectoire en </a:t>
            </a:r>
            <a:r>
              <a:rPr lang="fr-FR" i="1" dirty="0" smtClean="0"/>
              <a:t>courbe du chien</a:t>
            </a:r>
          </a:p>
          <a:p>
            <a:r>
              <a:rPr lang="fr-FR" dirty="0" smtClean="0"/>
              <a:t>Intercepteur : Prévoir le mouvement de la balle</a:t>
            </a:r>
          </a:p>
          <a:p>
            <a:r>
              <a:rPr lang="fr-FR" dirty="0" smtClean="0"/>
              <a:t>Trajectoire directe optimale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53168">
            <a:off x="2279573" y="2451470"/>
            <a:ext cx="810000" cy="81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4904221"/>
            <a:ext cx="405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8866">
            <a:off x="2279573" y="2451649"/>
            <a:ext cx="810000" cy="8100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3247221" y="5105400"/>
            <a:ext cx="1220004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676525" y="2895600"/>
            <a:ext cx="1790700" cy="1838325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6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06962 0.18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4.44444E-6 L 0.18108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3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62 0.18912 L 0.021 0.439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8 -0.00023 L 0.3757 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2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22691 0.43726 " pathEditMode="relative" rAng="0" ptsTypes="AA">
                                      <p:cBhvr>
                                        <p:cTn id="5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8910"/>
              </p:ext>
            </p:extLst>
          </p:nvPr>
        </p:nvGraphicFramePr>
        <p:xfrm>
          <a:off x="800100" y="2143125"/>
          <a:ext cx="7543800" cy="33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40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15461"/>
              </p:ext>
            </p:extLst>
          </p:nvPr>
        </p:nvGraphicFramePr>
        <p:xfrm>
          <a:off x="800100" y="2143125"/>
          <a:ext cx="7543800" cy="33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9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>
                <a:latin typeface="Arial"/>
              </a:rPr>
              <a:t>Expérience et Conclusion</a:t>
            </a:r>
            <a:endParaRPr lang="fr-FR" dirty="0">
              <a:latin typeface="Arial"/>
            </a:endParaRP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>
                <a:latin typeface="Arial"/>
              </a:rPr>
              <a:t>Gestion du temps et du code dans un projet</a:t>
            </a:r>
          </a:p>
          <a:p>
            <a:pPr>
              <a:buFont typeface="Arial"/>
              <a:buChar char="•"/>
            </a:pPr>
            <a:r>
              <a:rPr lang="fr-FR" dirty="0" smtClean="0">
                <a:latin typeface="Arial"/>
              </a:rPr>
              <a:t>Une stratégie complexe ne vaut pas une tactique bien choisie</a:t>
            </a:r>
          </a:p>
          <a:p>
            <a:pPr>
              <a:buFont typeface="Arial"/>
              <a:buChar char="•"/>
            </a:pPr>
            <a:r>
              <a:rPr lang="fr-FR" dirty="0">
                <a:latin typeface="Arial"/>
              </a:rPr>
              <a:t>Intelligences artificielles à apprentissage</a:t>
            </a:r>
          </a:p>
          <a:p>
            <a:pPr>
              <a:buFont typeface="Arial"/>
              <a:buChar char="•"/>
            </a:pPr>
            <a:r>
              <a:rPr lang="fr-FR" dirty="0" smtClean="0">
                <a:latin typeface="Arial"/>
              </a:rPr>
              <a:t>Langage Python</a:t>
            </a:r>
            <a:endParaRPr lang="fr-F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E327E7E-741C-4453-8232-768D9C1C0373}" vid="{25691FB3-EEBC-46B7-B5E6-82D87EC9246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Projet scientifique (grand écran)</Template>
  <TotalTime>0</TotalTime>
  <Words>220</Words>
  <Application>Microsoft Office PowerPoint</Application>
  <PresentationFormat>Affichage à l'écran (4:3)</PresentationFormat>
  <Paragraphs>65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Academic Science 16x9</vt:lpstr>
      <vt:lpstr>Football et stratégie</vt:lpstr>
      <vt:lpstr>Un projet d’intelligence artificielle</vt:lpstr>
      <vt:lpstr>Principe</vt:lpstr>
      <vt:lpstr>Tactiques élémentaires : coureur, défenseur…</vt:lpstr>
      <vt:lpstr>Tactique améliorée : intercepteur</vt:lpstr>
      <vt:lpstr>Arbre de décision</vt:lpstr>
      <vt:lpstr>Arbre de décision</vt:lpstr>
      <vt:lpstr>Expérience et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2015-05-17T16:10:39Z</dcterms:created>
  <dcterms:modified xsi:type="dcterms:W3CDTF">2015-05-18T08:44:43Z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