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418F5-084B-4D12-9C33-6161D71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1" y="1961148"/>
            <a:ext cx="10566892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656847" y="308826"/>
            <a:ext cx="10878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  <a:p>
            <a:pPr algn="ctr"/>
            <a:r>
              <a:rPr lang="pt-BR" sz="2400" dirty="0"/>
              <a:t>únicos e não nulos</a:t>
            </a:r>
          </a:p>
          <a:p>
            <a:pPr algn="ctr"/>
            <a:r>
              <a:rPr lang="pt-BR" sz="2400" dirty="0"/>
              <a:t>tem que ser únicos, mas podem ser constituídos e uma ou mais colunas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701B-8D9E-4673-B95A-2082A87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59" y="1509155"/>
            <a:ext cx="5656882" cy="5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4" y="2009274"/>
            <a:ext cx="8581852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0" y="1636295"/>
            <a:ext cx="8581852" cy="3585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50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05AA80-D75F-4F25-9C92-6E3AC5A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882824"/>
            <a:ext cx="6106026" cy="4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0E9AE-8035-46D5-B2CF-14D497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972685"/>
            <a:ext cx="8305509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-52122"/>
            <a:ext cx="12055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FOREIGN KEY -- chave estrangeira</a:t>
            </a:r>
          </a:p>
          <a:p>
            <a:pPr algn="ctr"/>
            <a:r>
              <a:rPr lang="pt-BR" sz="2000" dirty="0"/>
              <a:t>É uma chave utilizada para estabelecer relação entre duas tabelas</a:t>
            </a:r>
          </a:p>
          <a:p>
            <a:pPr algn="ctr"/>
            <a:r>
              <a:rPr lang="pt-BR" sz="2000" dirty="0"/>
              <a:t>É um, ou mais campos, de uma tabela que se referem a chave primária de outra tabela.</a:t>
            </a:r>
          </a:p>
          <a:p>
            <a:pPr algn="ctr"/>
            <a:r>
              <a:rPr lang="pt-BR" sz="2000" dirty="0"/>
              <a:t>A tabela que contém a chave é chamada de tabela filho e a tabela que contém a chave candidata é chamada de tabela pai.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B8B757-0716-66F9-C02E-9FAD9950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8" y="1579094"/>
            <a:ext cx="8666825" cy="45313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924A9B4-98CA-037D-8F25-D20BCFE730A7}"/>
              </a:ext>
            </a:extLst>
          </p:cNvPr>
          <p:cNvSpPr txBox="1"/>
          <p:nvPr/>
        </p:nvSpPr>
        <p:spPr>
          <a:xfrm>
            <a:off x="8390934" y="206789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é primary key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4943A7-4D28-E92C-E773-B8E474D0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4" y="1087821"/>
            <a:ext cx="10524030" cy="47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8C423E-3873-4174-8679-F4E821E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393658"/>
            <a:ext cx="100148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453123-58CB-4735-A617-901490F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0" y="941664"/>
            <a:ext cx="8887720" cy="5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9681" y="308826"/>
            <a:ext cx="1127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NOT NULL</a:t>
            </a:r>
          </a:p>
          <a:p>
            <a:pPr algn="ctr"/>
            <a:r>
              <a:rPr lang="pt-BR" sz="3200" dirty="0"/>
              <a:t>Não aceita valores </a:t>
            </a:r>
            <a:r>
              <a:rPr lang="pt-BR" sz="3200" dirty="0" err="1"/>
              <a:t>null</a:t>
            </a:r>
            <a:endParaRPr lang="pt-BR" sz="3200" dirty="0"/>
          </a:p>
          <a:p>
            <a:pPr algn="ctr"/>
            <a:r>
              <a:rPr lang="pt-BR" sz="3200" dirty="0"/>
              <a:t>atua tanto na inserção como na atualização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F9493-B1F2-4FB8-A51D-2E67386E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00" y="2339390"/>
            <a:ext cx="6597799" cy="3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6B8D7-B41C-40F1-AA61-9EAB7829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87" y="1684922"/>
            <a:ext cx="5972644" cy="3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2918" y="166280"/>
            <a:ext cx="1169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UNIQUE</a:t>
            </a:r>
          </a:p>
          <a:p>
            <a:pPr algn="ctr"/>
            <a:r>
              <a:rPr lang="pt-BR" sz="4000" dirty="0"/>
              <a:t>Valores precisam ser únicos</a:t>
            </a:r>
          </a:p>
          <a:p>
            <a:pPr algn="ctr"/>
            <a:r>
              <a:rPr lang="pt-BR" sz="4000" dirty="0"/>
              <a:t>chaves primárias são obrigatoriamente únicas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EA2E72-1ECC-4619-A0A2-2024157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5" y="2261683"/>
            <a:ext cx="9261230" cy="37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15F90A-E54C-4E0A-A9F4-20D8960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610978"/>
            <a:ext cx="9503991" cy="45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309</Words>
  <Application>Microsoft Office PowerPoint</Application>
  <PresentationFormat>Widescreen</PresentationFormat>
  <Paragraphs>45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Fatia</vt:lpstr>
      <vt:lpstr>Banco de dados II Aula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</cp:lastModifiedBy>
  <cp:revision>24</cp:revision>
  <dcterms:created xsi:type="dcterms:W3CDTF">2020-04-20T14:36:15Z</dcterms:created>
  <dcterms:modified xsi:type="dcterms:W3CDTF">2023-05-05T16:41:08Z</dcterms:modified>
</cp:coreProperties>
</file>