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E702F-F719-46E6-AC69-6A43119D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30" y="2136902"/>
            <a:ext cx="7084514" cy="30635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60390D-90FB-4895-B8EE-A72E4F66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65" y="1878740"/>
            <a:ext cx="5106143" cy="47016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8890A2-D966-41BD-82DC-BBB3AA1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67" y="2867767"/>
            <a:ext cx="5332152" cy="12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93B9E2-7ADC-4497-B7CB-8494755A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2093711"/>
            <a:ext cx="8142668" cy="30990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12EC810-22DD-4722-9AF0-C2986C1BB34A}"/>
              </a:ext>
            </a:extLst>
          </p:cNvPr>
          <p:cNvSpPr/>
          <p:nvPr/>
        </p:nvSpPr>
        <p:spPr>
          <a:xfrm>
            <a:off x="8828015" y="2361563"/>
            <a:ext cx="3243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produtos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produtos </a:t>
            </a:r>
            <a:r>
              <a:rPr lang="pt-BR" dirty="0" err="1"/>
              <a:t>add</a:t>
            </a:r>
            <a:r>
              <a:rPr lang="pt-BR" dirty="0"/>
              <a:t> valor </a:t>
            </a:r>
            <a:r>
              <a:rPr lang="pt-BR" dirty="0" err="1"/>
              <a:t>float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produtos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observacao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(80);</a:t>
            </a:r>
          </a:p>
        </p:txBody>
      </p:sp>
    </p:spTree>
    <p:extLst>
      <p:ext uri="{BB962C8B-B14F-4D97-AF65-F5344CB8AC3E}">
        <p14:creationId xmlns:p14="http://schemas.microsoft.com/office/powerpoint/2010/main" val="345188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2EC810-22DD-4722-9AF0-C2986C1BB34A}"/>
              </a:ext>
            </a:extLst>
          </p:cNvPr>
          <p:cNvSpPr/>
          <p:nvPr/>
        </p:nvSpPr>
        <p:spPr>
          <a:xfrm>
            <a:off x="8408566" y="3208851"/>
            <a:ext cx="3243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produtos</a:t>
            </a:r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CF22DB-DAE5-4D4D-943D-F5DAB05A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27" y="2361563"/>
            <a:ext cx="6436661" cy="27808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4CA5AA-0CAA-4D48-8C4C-21AB318B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13" y="4203642"/>
            <a:ext cx="4082946" cy="13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8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2EC810-22DD-4722-9AF0-C2986C1BB34A}"/>
              </a:ext>
            </a:extLst>
          </p:cNvPr>
          <p:cNvSpPr/>
          <p:nvPr/>
        </p:nvSpPr>
        <p:spPr>
          <a:xfrm>
            <a:off x="6913728" y="2505670"/>
            <a:ext cx="4943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ALTER TABLE produtos</a:t>
            </a:r>
          </a:p>
          <a:p>
            <a:r>
              <a:rPr lang="pt-BR" dirty="0" err="1"/>
              <a:t>modify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observacao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(255);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CF22DB-DAE5-4D4D-943D-F5DAB05A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7" y="2398885"/>
            <a:ext cx="6436661" cy="2780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55A38FF-92C2-48B4-9C9F-A20817CB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02" y="3695300"/>
            <a:ext cx="4148013" cy="14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421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48</Words>
  <Application>Microsoft Office PowerPoint</Application>
  <PresentationFormat>Widescreen</PresentationFormat>
  <Paragraphs>17</Paragraphs>
  <Slides>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11</cp:revision>
  <dcterms:created xsi:type="dcterms:W3CDTF">2020-04-20T14:36:15Z</dcterms:created>
  <dcterms:modified xsi:type="dcterms:W3CDTF">2020-06-16T21:19:02Z</dcterms:modified>
</cp:coreProperties>
</file>