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II</a:t>
            </a:r>
            <a:br>
              <a:rPr lang="pt-BR" dirty="0"/>
            </a:br>
            <a:r>
              <a:rPr lang="pt-BR" dirty="0"/>
              <a:t>Aula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01597" y="308826"/>
            <a:ext cx="11788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DEFAULT</a:t>
            </a:r>
          </a:p>
          <a:p>
            <a:pPr algn="ctr"/>
            <a:r>
              <a:rPr lang="pt-BR" sz="2400" dirty="0"/>
              <a:t>valor padrão da coluna</a:t>
            </a:r>
          </a:p>
          <a:p>
            <a:pPr algn="ctr"/>
            <a:r>
              <a:rPr lang="pt-BR" sz="2400" dirty="0"/>
              <a:t>o campo é preenchido automaticamente caso não seja declarado um valor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B51915-3660-4FAC-85A8-D3BAEE5F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59" y="5454818"/>
            <a:ext cx="5680229" cy="109435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98C54CC-6AD1-4935-B38A-2232A08D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59" y="1508598"/>
            <a:ext cx="5890962" cy="38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4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500052" y="308826"/>
            <a:ext cx="3191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DEFAULT</a:t>
            </a:r>
          </a:p>
          <a:p>
            <a:pPr algn="ctr"/>
            <a:r>
              <a:rPr lang="pt-BR" sz="2400" dirty="0"/>
              <a:t>Exemplo com </a:t>
            </a:r>
            <a:r>
              <a:rPr lang="pt-BR" sz="2400" dirty="0" err="1"/>
              <a:t>now</a:t>
            </a:r>
            <a:r>
              <a:rPr lang="pt-BR" sz="2400" dirty="0"/>
              <a:t>()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014FC55-9A7F-423A-83A3-CB11ABDC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9" y="1733549"/>
            <a:ext cx="7036255" cy="378384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C96B15-2DE7-4C0A-8E32-7A334278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977" y="2641168"/>
            <a:ext cx="4621949" cy="19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2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55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214EA-0E60-4E07-9D6C-AD9FE0A3607D}"/>
              </a:ext>
            </a:extLst>
          </p:cNvPr>
          <p:cNvSpPr txBox="1"/>
          <p:nvPr/>
        </p:nvSpPr>
        <p:spPr>
          <a:xfrm>
            <a:off x="0" y="1268252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As restrições são usadas para limitar o tipo de dados que pode entrar em uma tabela. Isso garante a precisão e a confiabilidade dos dados na tabela. Se houver alguma violação entre a restrição e a ação dos dados, a ação será abortada.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96EB53-6A39-438B-907E-A7CA420D47BA}"/>
              </a:ext>
            </a:extLst>
          </p:cNvPr>
          <p:cNvSpPr txBox="1"/>
          <p:nvPr/>
        </p:nvSpPr>
        <p:spPr>
          <a:xfrm>
            <a:off x="-28077" y="498171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 ser especificadas na criação ou inseridas na alteração da estrutura de uma tabela.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BF457F-C1E8-4F4A-AFD4-627F46057F66}"/>
              </a:ext>
            </a:extLst>
          </p:cNvPr>
          <p:cNvSpPr/>
          <p:nvPr/>
        </p:nvSpPr>
        <p:spPr>
          <a:xfrm>
            <a:off x="481263" y="1413893"/>
            <a:ext cx="111893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São </a:t>
            </a:r>
            <a:r>
              <a:rPr lang="pt-BR" sz="2400" dirty="0" err="1"/>
              <a:t>retrições</a:t>
            </a:r>
            <a:r>
              <a:rPr lang="pt-BR" sz="2400" dirty="0"/>
              <a:t>:</a:t>
            </a:r>
          </a:p>
          <a:p>
            <a:r>
              <a:rPr lang="pt-BR" sz="2400" dirty="0"/>
              <a:t>CHECK - Garante que todos os valores em uma coluna satisfaçam uma condição específica</a:t>
            </a:r>
          </a:p>
          <a:p>
            <a:r>
              <a:rPr lang="pt-BR" sz="2400" dirty="0"/>
              <a:t>DEFAULT - Define um valor padrão para uma coluna quando nenhum valor é especificado</a:t>
            </a:r>
          </a:p>
        </p:txBody>
      </p:sp>
    </p:spTree>
    <p:extLst>
      <p:ext uri="{BB962C8B-B14F-4D97-AF65-F5344CB8AC3E}">
        <p14:creationId xmlns:p14="http://schemas.microsoft.com/office/powerpoint/2010/main" val="203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16816" y="308826"/>
            <a:ext cx="835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Preparando o ambiente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F54508-DC62-4AFE-B4D5-CB973DD6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3" y="2149141"/>
            <a:ext cx="5137514" cy="31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339730" y="308826"/>
            <a:ext cx="9512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CHECK</a:t>
            </a:r>
          </a:p>
          <a:p>
            <a:pPr algn="ctr"/>
            <a:r>
              <a:rPr lang="pt-BR" sz="3200" dirty="0"/>
              <a:t>É usada para limitar os valores de uma coluna.</a:t>
            </a:r>
          </a:p>
          <a:p>
            <a:pPr algn="ctr"/>
            <a:r>
              <a:rPr lang="pt-BR" sz="3200" dirty="0"/>
              <a:t>Pode ser aplicada em uma coluna ou tabela.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A8CF9D-8773-46E8-A7E6-CA4D5F5C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65" y="2075640"/>
            <a:ext cx="9464469" cy="43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4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339730" y="308826"/>
            <a:ext cx="9512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CHECK</a:t>
            </a:r>
          </a:p>
          <a:p>
            <a:pPr algn="ctr"/>
            <a:r>
              <a:rPr lang="pt-BR" sz="3200" dirty="0"/>
              <a:t>É usada para limitar os valores de uma coluna.</a:t>
            </a:r>
          </a:p>
          <a:p>
            <a:pPr algn="ctr"/>
            <a:r>
              <a:rPr lang="pt-BR" sz="3200" dirty="0"/>
              <a:t>Pode ser aplicada em uma coluna ou tabela.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4AB9A44-78CA-4710-8963-6EAEF25BB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7" y="2196058"/>
            <a:ext cx="8820145" cy="41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6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339730" y="308826"/>
            <a:ext cx="9512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CHECK</a:t>
            </a:r>
          </a:p>
          <a:p>
            <a:pPr algn="ctr"/>
            <a:r>
              <a:rPr lang="pt-BR" sz="3200" dirty="0"/>
              <a:t>É usada para limitar os valores de uma coluna.</a:t>
            </a:r>
          </a:p>
          <a:p>
            <a:pPr algn="ctr"/>
            <a:r>
              <a:rPr lang="pt-BR" sz="3200" dirty="0"/>
              <a:t>Pode ser aplicada em uma coluna ou tabela.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C286EF-400A-43DE-82E5-2D9ABDAC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69" y="1878486"/>
            <a:ext cx="6938461" cy="48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0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01597" y="308826"/>
            <a:ext cx="11788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DEFAULT</a:t>
            </a:r>
          </a:p>
          <a:p>
            <a:pPr algn="ctr"/>
            <a:r>
              <a:rPr lang="pt-BR" sz="2400" dirty="0"/>
              <a:t>valor padrão da coluna</a:t>
            </a:r>
          </a:p>
          <a:p>
            <a:pPr algn="ctr"/>
            <a:r>
              <a:rPr lang="pt-BR" sz="2400" dirty="0"/>
              <a:t>o campo é preenchido automaticamente caso não seja declarado um valor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E8228F8-9448-4359-A00D-7E4EED7F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73" y="1622828"/>
            <a:ext cx="8092359" cy="343475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1B51915-3660-4FAC-85A8-D3BAEE5F4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59" y="5454818"/>
            <a:ext cx="5680229" cy="10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0593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264</TotalTime>
  <Words>213</Words>
  <Application>Microsoft Office PowerPoint</Application>
  <PresentationFormat>Widescreen</PresentationFormat>
  <Paragraphs>30</Paragraphs>
  <Slides>12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Fatia</vt:lpstr>
      <vt:lpstr>Banco de dados II Aula 6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25</cp:revision>
  <dcterms:created xsi:type="dcterms:W3CDTF">2020-04-20T14:36:15Z</dcterms:created>
  <dcterms:modified xsi:type="dcterms:W3CDTF">2020-07-01T00:35:01Z</dcterms:modified>
</cp:coreProperties>
</file>