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CF22DB-DAE5-4D4D-943D-F5DAB05A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8" y="2345883"/>
            <a:ext cx="5443286" cy="23517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55A38FF-92C2-48B4-9C9F-A20817CB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313" y="4697594"/>
            <a:ext cx="4148013" cy="14314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156E1F-4FF7-4DFC-AF71-C7D2694A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77" y="2196438"/>
            <a:ext cx="6105345" cy="9662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C3C27-4CFC-4D97-9BFB-18D955688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810" y="5361742"/>
            <a:ext cx="483882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</a:p>
        </p:txBody>
      </p:sp>
      <p:sp useBgFill="1">
        <p:nvSpPr>
          <p:cNvPr id="26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C64EEA-0C6B-477F-AE3A-18809425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2569210"/>
            <a:ext cx="5450437" cy="13898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14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E702F-F719-46E6-AC69-6A43119D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30" y="2136902"/>
            <a:ext cx="7084514" cy="30635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37828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797BBA-2F4F-43CA-9ACF-455814C7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552754"/>
            <a:ext cx="9791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123537" y="428715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60390D-90FB-4895-B8EE-A72E4F66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57" y="2924103"/>
            <a:ext cx="3806703" cy="3505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E41D00-56FA-4C27-BA2A-57B0EB22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469" y="1446824"/>
            <a:ext cx="5219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123537" y="428715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3EA042-7DD6-4A2B-9A85-1B1B4C8F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63" y="2160717"/>
            <a:ext cx="6267450" cy="79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AD3AA6-68A8-4C9E-BE99-71966726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82" y="4017295"/>
            <a:ext cx="6301731" cy="12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481731" y="238248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93B9E2-7ADC-4497-B7CB-8494755A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7" y="1272300"/>
            <a:ext cx="8142668" cy="3099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7EB6DC-91FA-4D67-BEEF-B37E090F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233" y="1272300"/>
            <a:ext cx="3680767" cy="26020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962391-681B-4362-AFD1-811801F6B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06" y="4635808"/>
            <a:ext cx="6338533" cy="19839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903971-65AA-4EFF-9D71-FE54F636C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61" y="5280515"/>
            <a:ext cx="483882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432934" y="42422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CF22DB-DAE5-4D4D-943D-F5DAB05A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57" y="1657524"/>
            <a:ext cx="6436661" cy="27808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4CA5AA-0CAA-4D48-8C4C-21AB318B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97" y="4823574"/>
            <a:ext cx="4082946" cy="13661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98D623-0860-44F9-AB5C-EFEBA32A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670" y="1473258"/>
            <a:ext cx="4876800" cy="1181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D563E1-3421-41D6-877A-DD1118235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810" y="5361742"/>
            <a:ext cx="483882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8816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11</Words>
  <Application>Microsoft Office PowerPoint</Application>
  <PresentationFormat>Widescreen</PresentationFormat>
  <Paragraphs>11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14</cp:revision>
  <dcterms:created xsi:type="dcterms:W3CDTF">2020-04-20T14:36:15Z</dcterms:created>
  <dcterms:modified xsi:type="dcterms:W3CDTF">2021-04-05T23:19:48Z</dcterms:modified>
</cp:coreProperties>
</file>