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B53E1-59BE-45A2-83C0-F0E43B4B4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775149" cy="2971801"/>
          </a:xfrm>
        </p:spPr>
        <p:txBody>
          <a:bodyPr/>
          <a:lstStyle/>
          <a:p>
            <a:pPr algn="ctr"/>
            <a:r>
              <a:rPr lang="pt-BR" dirty="0"/>
              <a:t>Banco de dados III</a:t>
            </a:r>
            <a:br>
              <a:rPr lang="pt-BR" dirty="0"/>
            </a:br>
            <a:r>
              <a:rPr lang="pt-BR" dirty="0"/>
              <a:t>aula 06</a:t>
            </a:r>
            <a:br>
              <a:rPr lang="pt-BR" dirty="0"/>
            </a:br>
            <a:r>
              <a:rPr lang="pt-BR" dirty="0" err="1"/>
              <a:t>join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CF40EF-9A53-4624-863F-7F05D8C28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11135876" cy="1947333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André Neves</a:t>
            </a:r>
          </a:p>
        </p:txBody>
      </p:sp>
    </p:spTree>
    <p:extLst>
      <p:ext uri="{BB962C8B-B14F-4D97-AF65-F5344CB8AC3E}">
        <p14:creationId xmlns:p14="http://schemas.microsoft.com/office/powerpoint/2010/main" val="202918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>
            <a:extLst>
              <a:ext uri="{FF2B5EF4-FFF2-40B4-BE49-F238E27FC236}">
                <a16:creationId xmlns:a16="http://schemas.microsoft.com/office/drawing/2014/main" id="{AB08A421-CD98-4D4D-9D9A-8B3C8FB94DD7}"/>
              </a:ext>
            </a:extLst>
          </p:cNvPr>
          <p:cNvSpPr txBox="1">
            <a:spLocks/>
          </p:cNvSpPr>
          <p:nvPr/>
        </p:nvSpPr>
        <p:spPr>
          <a:xfrm>
            <a:off x="528062" y="-72393"/>
            <a:ext cx="11060558" cy="949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chemeClr val="tx1"/>
                </a:solidFill>
              </a:rPr>
              <a:t>JOIN</a:t>
            </a:r>
          </a:p>
        </p:txBody>
      </p:sp>
      <p:pic>
        <p:nvPicPr>
          <p:cNvPr id="4" name="Imagem 3" descr="Uma imagem contendo atletismo&#10;&#10;Descrição gerada automaticamente">
            <a:extLst>
              <a:ext uri="{FF2B5EF4-FFF2-40B4-BE49-F238E27FC236}">
                <a16:creationId xmlns:a16="http://schemas.microsoft.com/office/drawing/2014/main" id="{E73F5D3D-A46C-4A5C-892C-EEFBAF976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800" y="709127"/>
            <a:ext cx="2320400" cy="595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53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BA2AE54-31A8-47E9-B998-7811FF7F3B45}"/>
              </a:ext>
            </a:extLst>
          </p:cNvPr>
          <p:cNvSpPr/>
          <p:nvPr/>
        </p:nvSpPr>
        <p:spPr>
          <a:xfrm>
            <a:off x="1485401" y="4498702"/>
            <a:ext cx="3466012" cy="22453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8387F4-D405-4F7D-8F48-E797EEFA86B9}"/>
              </a:ext>
            </a:extLst>
          </p:cNvPr>
          <p:cNvSpPr/>
          <p:nvPr/>
        </p:nvSpPr>
        <p:spPr>
          <a:xfrm>
            <a:off x="2957150" y="3839029"/>
            <a:ext cx="8534400" cy="4020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E9A790-C660-4793-AAFA-AD71A41FCC16}"/>
              </a:ext>
            </a:extLst>
          </p:cNvPr>
          <p:cNvSpPr/>
          <p:nvPr/>
        </p:nvSpPr>
        <p:spPr>
          <a:xfrm>
            <a:off x="6374675" y="5389154"/>
            <a:ext cx="3466012" cy="464457"/>
          </a:xfrm>
          <a:prstGeom prst="rect">
            <a:avLst/>
          </a:prstGeom>
          <a:solidFill>
            <a:srgbClr val="FF000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41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9A7BEFA9-A02B-4730-BF22-3CBB3B576351}"/>
              </a:ext>
            </a:extLst>
          </p:cNvPr>
          <p:cNvSpPr txBox="1">
            <a:spLocks/>
          </p:cNvSpPr>
          <p:nvPr/>
        </p:nvSpPr>
        <p:spPr>
          <a:xfrm>
            <a:off x="466098" y="2266737"/>
            <a:ext cx="11135876" cy="1947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chemeClr val="tx1"/>
                </a:solidFill>
              </a:rPr>
              <a:t>Uma cláusula JOIN é usada para combinar linhas de duas ou mais tabelas, com base em uma coluna relacionada entre elas.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B08A421-CD98-4D4D-9D9A-8B3C8FB94DD7}"/>
              </a:ext>
            </a:extLst>
          </p:cNvPr>
          <p:cNvSpPr txBox="1">
            <a:spLocks/>
          </p:cNvSpPr>
          <p:nvPr/>
        </p:nvSpPr>
        <p:spPr>
          <a:xfrm>
            <a:off x="528062" y="-72394"/>
            <a:ext cx="11135876" cy="1947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chemeClr val="tx1"/>
                </a:solidFill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172176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B08A421-CD98-4D4D-9D9A-8B3C8FB94DD7}"/>
              </a:ext>
            </a:extLst>
          </p:cNvPr>
          <p:cNvSpPr txBox="1">
            <a:spLocks/>
          </p:cNvSpPr>
          <p:nvPr/>
        </p:nvSpPr>
        <p:spPr>
          <a:xfrm>
            <a:off x="7532710" y="628617"/>
            <a:ext cx="3971902" cy="30289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4800" cap="all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JOIN</a:t>
            </a:r>
          </a:p>
        </p:txBody>
      </p:sp>
      <p:sp useBgFill="1">
        <p:nvSpPr>
          <p:cNvPr id="24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Uma imagem contendo screenshot&#10;&#10;Descrição gerada automaticamente">
            <a:extLst>
              <a:ext uri="{FF2B5EF4-FFF2-40B4-BE49-F238E27FC236}">
                <a16:creationId xmlns:a16="http://schemas.microsoft.com/office/drawing/2014/main" id="{8799BBAE-329C-4D9C-8E90-7B928FE66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7" y="2168209"/>
            <a:ext cx="5450437" cy="219186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8640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B08A421-CD98-4D4D-9D9A-8B3C8FB94DD7}"/>
              </a:ext>
            </a:extLst>
          </p:cNvPr>
          <p:cNvSpPr txBox="1">
            <a:spLocks/>
          </p:cNvSpPr>
          <p:nvPr/>
        </p:nvSpPr>
        <p:spPr>
          <a:xfrm>
            <a:off x="7532710" y="628617"/>
            <a:ext cx="4505302" cy="30289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4800" cap="all" dirty="0" err="1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categorias</a:t>
            </a:r>
            <a:endParaRPr lang="en-US" sz="4800" cap="all" dirty="0">
              <a:ln w="3175" cmpd="sng">
                <a:noFill/>
              </a:ln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24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FFF83FE4-F165-462B-B071-3175CA0FD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44" y="1556229"/>
            <a:ext cx="4285438" cy="292189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983BBF3-1CF4-43D7-B6F6-47731D141D28}"/>
              </a:ext>
            </a:extLst>
          </p:cNvPr>
          <p:cNvSpPr/>
          <p:nvPr/>
        </p:nvSpPr>
        <p:spPr>
          <a:xfrm>
            <a:off x="8079208" y="3847069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select</a:t>
            </a:r>
            <a:r>
              <a:rPr lang="pt-BR" dirty="0">
                <a:solidFill>
                  <a:schemeClr val="bg1"/>
                </a:solidFill>
              </a:rPr>
              <a:t> * </a:t>
            </a:r>
            <a:r>
              <a:rPr lang="pt-BR" dirty="0" err="1">
                <a:solidFill>
                  <a:schemeClr val="bg1"/>
                </a:solidFill>
              </a:rPr>
              <a:t>from</a:t>
            </a:r>
            <a:r>
              <a:rPr lang="pt-BR" dirty="0">
                <a:solidFill>
                  <a:schemeClr val="bg1"/>
                </a:solidFill>
              </a:rPr>
              <a:t> categorias;</a:t>
            </a:r>
          </a:p>
        </p:txBody>
      </p:sp>
    </p:spTree>
    <p:extLst>
      <p:ext uri="{BB962C8B-B14F-4D97-AF65-F5344CB8AC3E}">
        <p14:creationId xmlns:p14="http://schemas.microsoft.com/office/powerpoint/2010/main" val="1467971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B08A421-CD98-4D4D-9D9A-8B3C8FB94DD7}"/>
              </a:ext>
            </a:extLst>
          </p:cNvPr>
          <p:cNvSpPr txBox="1">
            <a:spLocks/>
          </p:cNvSpPr>
          <p:nvPr/>
        </p:nvSpPr>
        <p:spPr>
          <a:xfrm>
            <a:off x="7532710" y="628617"/>
            <a:ext cx="3971902" cy="30289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4800" cap="all" dirty="0" err="1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produtos</a:t>
            </a:r>
            <a:endParaRPr lang="en-US" sz="4800" cap="all" dirty="0">
              <a:ln w="3175" cmpd="sng">
                <a:noFill/>
              </a:ln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24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128F705-7D65-4685-9534-7831620D5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38" y="1459506"/>
            <a:ext cx="5774505" cy="297181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F65708F-CCE2-4F02-8E1E-A07B202BD85B}"/>
              </a:ext>
            </a:extLst>
          </p:cNvPr>
          <p:cNvSpPr/>
          <p:nvPr/>
        </p:nvSpPr>
        <p:spPr>
          <a:xfrm>
            <a:off x="7804866" y="3678097"/>
            <a:ext cx="270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select</a:t>
            </a:r>
            <a:r>
              <a:rPr lang="pt-BR" dirty="0">
                <a:solidFill>
                  <a:schemeClr val="bg1"/>
                </a:solidFill>
              </a:rPr>
              <a:t> * </a:t>
            </a:r>
            <a:r>
              <a:rPr lang="pt-BR" dirty="0" err="1">
                <a:solidFill>
                  <a:schemeClr val="bg1"/>
                </a:solidFill>
              </a:rPr>
              <a:t>from</a:t>
            </a:r>
            <a:r>
              <a:rPr lang="pt-BR" dirty="0">
                <a:solidFill>
                  <a:schemeClr val="bg1"/>
                </a:solidFill>
              </a:rPr>
              <a:t> produtos;</a:t>
            </a:r>
          </a:p>
        </p:txBody>
      </p:sp>
    </p:spTree>
    <p:extLst>
      <p:ext uri="{BB962C8B-B14F-4D97-AF65-F5344CB8AC3E}">
        <p14:creationId xmlns:p14="http://schemas.microsoft.com/office/powerpoint/2010/main" val="2448353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>
            <a:extLst>
              <a:ext uri="{FF2B5EF4-FFF2-40B4-BE49-F238E27FC236}">
                <a16:creationId xmlns:a16="http://schemas.microsoft.com/office/drawing/2014/main" id="{AB08A421-CD98-4D4D-9D9A-8B3C8FB94DD7}"/>
              </a:ext>
            </a:extLst>
          </p:cNvPr>
          <p:cNvSpPr txBox="1">
            <a:spLocks/>
          </p:cNvSpPr>
          <p:nvPr/>
        </p:nvSpPr>
        <p:spPr>
          <a:xfrm>
            <a:off x="528062" y="-72394"/>
            <a:ext cx="11135876" cy="1947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chemeClr val="tx1"/>
                </a:solidFill>
              </a:rPr>
              <a:t>JOIN</a:t>
            </a:r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EBB71649-9DB5-480A-9747-AEC202CB7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642" y="2537536"/>
            <a:ext cx="4285438" cy="2921891"/>
          </a:xfrm>
          <a:prstGeom prst="rect">
            <a:avLst/>
          </a:prstGeom>
        </p:spPr>
      </p:pic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5BC9913-E5FB-4936-A5B4-0B3F8259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29" y="2575281"/>
            <a:ext cx="5774505" cy="2971817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8B151777-AC75-444E-9F00-81ADEEC4EC13}"/>
              </a:ext>
            </a:extLst>
          </p:cNvPr>
          <p:cNvSpPr txBox="1">
            <a:spLocks/>
          </p:cNvSpPr>
          <p:nvPr/>
        </p:nvSpPr>
        <p:spPr>
          <a:xfrm>
            <a:off x="1722925" y="1348647"/>
            <a:ext cx="3971902" cy="1226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4800" cap="all" dirty="0" err="1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produtos</a:t>
            </a:r>
            <a:endParaRPr lang="en-US" sz="4800" cap="all" dirty="0">
              <a:ln w="3175" cmpd="sng">
                <a:noFill/>
              </a:ln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B66CB8D0-3020-41EB-900E-EDCDDD859FED}"/>
              </a:ext>
            </a:extLst>
          </p:cNvPr>
          <p:cNvSpPr txBox="1">
            <a:spLocks/>
          </p:cNvSpPr>
          <p:nvPr/>
        </p:nvSpPr>
        <p:spPr>
          <a:xfrm>
            <a:off x="6763276" y="1188238"/>
            <a:ext cx="4505302" cy="1349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4800" cap="all" dirty="0" err="1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categorias</a:t>
            </a:r>
            <a:endParaRPr lang="en-US" sz="4800" cap="all" dirty="0">
              <a:ln w="3175" cmpd="sng">
                <a:noFill/>
              </a:ln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568D96C-545A-4FDB-85FF-0D057AA751F7}"/>
              </a:ext>
            </a:extLst>
          </p:cNvPr>
          <p:cNvSpPr/>
          <p:nvPr/>
        </p:nvSpPr>
        <p:spPr>
          <a:xfrm>
            <a:off x="4340113" y="3004439"/>
            <a:ext cx="1866474" cy="24549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8509E7D-0BEE-43D1-A010-4C182A621F09}"/>
              </a:ext>
            </a:extLst>
          </p:cNvPr>
          <p:cNvSpPr/>
          <p:nvPr/>
        </p:nvSpPr>
        <p:spPr>
          <a:xfrm>
            <a:off x="6696995" y="3295979"/>
            <a:ext cx="1599512" cy="21634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6DA5FDF3-EFBF-4B3D-AB37-CE43484D0B8F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rot="16200000" flipH="1">
            <a:off x="6385050" y="4347726"/>
            <a:ext cx="12700" cy="2223401"/>
          </a:xfrm>
          <a:prstGeom prst="bentConnector3">
            <a:avLst>
              <a:gd name="adj1" fmla="val 1800000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6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>
            <a:extLst>
              <a:ext uri="{FF2B5EF4-FFF2-40B4-BE49-F238E27FC236}">
                <a16:creationId xmlns:a16="http://schemas.microsoft.com/office/drawing/2014/main" id="{AB08A421-CD98-4D4D-9D9A-8B3C8FB94DD7}"/>
              </a:ext>
            </a:extLst>
          </p:cNvPr>
          <p:cNvSpPr txBox="1">
            <a:spLocks/>
          </p:cNvSpPr>
          <p:nvPr/>
        </p:nvSpPr>
        <p:spPr>
          <a:xfrm>
            <a:off x="528062" y="-72394"/>
            <a:ext cx="11135876" cy="1947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chemeClr val="tx1"/>
                </a:solidFill>
              </a:rPr>
              <a:t>JOIN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C051B5-30A1-45D8-83E3-99FBB92177C5}"/>
              </a:ext>
            </a:extLst>
          </p:cNvPr>
          <p:cNvSpPr/>
          <p:nvPr/>
        </p:nvSpPr>
        <p:spPr>
          <a:xfrm>
            <a:off x="434896" y="2554317"/>
            <a:ext cx="116639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SELECT </a:t>
            </a:r>
            <a:r>
              <a:rPr lang="pt-BR" sz="2800" dirty="0" err="1"/>
              <a:t>categorias.nome</a:t>
            </a:r>
            <a:r>
              <a:rPr lang="pt-BR" sz="2800" dirty="0"/>
              <a:t>, </a:t>
            </a:r>
            <a:r>
              <a:rPr lang="pt-BR" sz="2800" dirty="0" err="1"/>
              <a:t>produtos.nome</a:t>
            </a:r>
            <a:r>
              <a:rPr lang="pt-BR" sz="2800" dirty="0"/>
              <a:t>, </a:t>
            </a:r>
            <a:r>
              <a:rPr lang="pt-BR" sz="2800" dirty="0" err="1"/>
              <a:t>produtos.valor</a:t>
            </a:r>
            <a:endParaRPr lang="pt-BR" sz="2800" dirty="0"/>
          </a:p>
          <a:p>
            <a:r>
              <a:rPr lang="pt-BR" sz="2800" dirty="0"/>
              <a:t>FROM produtos</a:t>
            </a:r>
          </a:p>
          <a:p>
            <a:r>
              <a:rPr lang="pt-BR" sz="2800" dirty="0"/>
              <a:t>INNER JOIN categorias ON </a:t>
            </a:r>
            <a:r>
              <a:rPr lang="pt-BR" sz="2800" dirty="0" err="1"/>
              <a:t>produtos.categoria_id</a:t>
            </a:r>
            <a:r>
              <a:rPr lang="pt-BR" sz="2800" dirty="0"/>
              <a:t> = categorias.id;</a:t>
            </a:r>
          </a:p>
        </p:txBody>
      </p:sp>
    </p:spTree>
    <p:extLst>
      <p:ext uri="{BB962C8B-B14F-4D97-AF65-F5344CB8AC3E}">
        <p14:creationId xmlns:p14="http://schemas.microsoft.com/office/powerpoint/2010/main" val="351709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>
            <a:extLst>
              <a:ext uri="{FF2B5EF4-FFF2-40B4-BE49-F238E27FC236}">
                <a16:creationId xmlns:a16="http://schemas.microsoft.com/office/drawing/2014/main" id="{AB08A421-CD98-4D4D-9D9A-8B3C8FB94DD7}"/>
              </a:ext>
            </a:extLst>
          </p:cNvPr>
          <p:cNvSpPr txBox="1">
            <a:spLocks/>
          </p:cNvSpPr>
          <p:nvPr/>
        </p:nvSpPr>
        <p:spPr>
          <a:xfrm>
            <a:off x="528062" y="-72394"/>
            <a:ext cx="11135876" cy="1947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chemeClr val="tx1"/>
                </a:solidFill>
              </a:rPr>
              <a:t>JOIN</a:t>
            </a:r>
          </a:p>
        </p:txBody>
      </p:sp>
      <p:pic>
        <p:nvPicPr>
          <p:cNvPr id="3" name="Imagem 2" descr="Uma imagem contendo screenshot, preto, de madeira, computador&#10;&#10;Descrição gerada automaticamente">
            <a:extLst>
              <a:ext uri="{FF2B5EF4-FFF2-40B4-BE49-F238E27FC236}">
                <a16:creationId xmlns:a16="http://schemas.microsoft.com/office/drawing/2014/main" id="{29A538CD-4E5A-49B5-9F63-BAE2BF98A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24" y="1657931"/>
            <a:ext cx="7151352" cy="460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1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>
            <a:extLst>
              <a:ext uri="{FF2B5EF4-FFF2-40B4-BE49-F238E27FC236}">
                <a16:creationId xmlns:a16="http://schemas.microsoft.com/office/drawing/2014/main" id="{AB08A421-CD98-4D4D-9D9A-8B3C8FB94DD7}"/>
              </a:ext>
            </a:extLst>
          </p:cNvPr>
          <p:cNvSpPr txBox="1">
            <a:spLocks/>
          </p:cNvSpPr>
          <p:nvPr/>
        </p:nvSpPr>
        <p:spPr>
          <a:xfrm>
            <a:off x="528062" y="-72394"/>
            <a:ext cx="11135876" cy="1947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chemeClr val="tx1"/>
                </a:solidFill>
              </a:rPr>
              <a:t>JOIN – usando alias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355EC69-5857-4D3C-BBC7-391107FF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304" y="1505907"/>
            <a:ext cx="7709095" cy="519525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0CF0DD7-D545-4399-830A-8B30FD04A5A2}"/>
              </a:ext>
            </a:extLst>
          </p:cNvPr>
          <p:cNvSpPr/>
          <p:nvPr/>
        </p:nvSpPr>
        <p:spPr>
          <a:xfrm>
            <a:off x="2349304" y="1505907"/>
            <a:ext cx="7709095" cy="7449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256472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86</Words>
  <Application>Microsoft Office PowerPoint</Application>
  <PresentationFormat>Widescreen</PresentationFormat>
  <Paragraphs>19</Paragraphs>
  <Slides>11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Fatia</vt:lpstr>
      <vt:lpstr>Banco de dados III aula 06 join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III aula 06 join</dc:title>
  <dc:creator>André Neves</dc:creator>
  <cp:lastModifiedBy>André Neves</cp:lastModifiedBy>
  <cp:revision>5</cp:revision>
  <dcterms:created xsi:type="dcterms:W3CDTF">2020-05-27T22:10:40Z</dcterms:created>
  <dcterms:modified xsi:type="dcterms:W3CDTF">2020-11-12T23:16:28Z</dcterms:modified>
</cp:coreProperties>
</file>