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75149" cy="2971801"/>
          </a:xfrm>
        </p:spPr>
        <p:txBody>
          <a:bodyPr/>
          <a:lstStyle/>
          <a:p>
            <a:pPr algn="ctr"/>
            <a:r>
              <a:rPr lang="pt-BR" dirty="0"/>
              <a:t>Banco de dados III</a:t>
            </a:r>
            <a:br>
              <a:rPr lang="pt-BR" dirty="0"/>
            </a:br>
            <a:r>
              <a:rPr lang="pt-BR" dirty="0"/>
              <a:t>aula 06</a:t>
            </a:r>
            <a:br>
              <a:rPr lang="pt-BR" dirty="0"/>
            </a:b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135876" cy="194733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 – usando alias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55EC69-5857-4D3C-BBC7-391107FF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4" y="1505907"/>
            <a:ext cx="7709095" cy="51952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0CF0DD7-D545-4399-830A-8B30FD04A5A2}"/>
              </a:ext>
            </a:extLst>
          </p:cNvPr>
          <p:cNvSpPr/>
          <p:nvPr/>
        </p:nvSpPr>
        <p:spPr>
          <a:xfrm>
            <a:off x="2349304" y="1505907"/>
            <a:ext cx="7709095" cy="74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3"/>
            <a:ext cx="11060558" cy="949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E73F5D3D-A46C-4A5C-892C-EEFBAF97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00" y="709127"/>
            <a:ext cx="2320400" cy="5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9A7BEFA9-A02B-4730-BF22-3CBB3B576351}"/>
              </a:ext>
            </a:extLst>
          </p:cNvPr>
          <p:cNvSpPr txBox="1">
            <a:spLocks/>
          </p:cNvSpPr>
          <p:nvPr/>
        </p:nvSpPr>
        <p:spPr>
          <a:xfrm>
            <a:off x="466098" y="2266737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Uma cláusula JOIN é usada para combinar linhas de duas ou mais tabelas, com base em uma coluna relacionada entre elas.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2176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799BBAE-329C-4D9C-8E90-7B928FE6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2168209"/>
            <a:ext cx="5450437" cy="21918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64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45053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FF83FE4-F165-462B-B071-3175CA0F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44" y="1556229"/>
            <a:ext cx="4285438" cy="29218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983BBF3-1CF4-43D7-B6F6-47731D141D28}"/>
              </a:ext>
            </a:extLst>
          </p:cNvPr>
          <p:cNvSpPr/>
          <p:nvPr/>
        </p:nvSpPr>
        <p:spPr>
          <a:xfrm>
            <a:off x="8079208" y="384706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categorias;</a:t>
            </a:r>
          </a:p>
        </p:txBody>
      </p:sp>
    </p:spTree>
    <p:extLst>
      <p:ext uri="{BB962C8B-B14F-4D97-AF65-F5344CB8AC3E}">
        <p14:creationId xmlns:p14="http://schemas.microsoft.com/office/powerpoint/2010/main" val="146797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8F705-7D65-4685-9534-7831620D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8" y="1459506"/>
            <a:ext cx="5774505" cy="297181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65708F-CCE2-4F02-8E1E-A07B202BD85B}"/>
              </a:ext>
            </a:extLst>
          </p:cNvPr>
          <p:cNvSpPr/>
          <p:nvPr/>
        </p:nvSpPr>
        <p:spPr>
          <a:xfrm>
            <a:off x="7804866" y="3678097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produtos;</a:t>
            </a:r>
          </a:p>
        </p:txBody>
      </p:sp>
    </p:spTree>
    <p:extLst>
      <p:ext uri="{BB962C8B-B14F-4D97-AF65-F5344CB8AC3E}">
        <p14:creationId xmlns:p14="http://schemas.microsoft.com/office/powerpoint/2010/main" val="244835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BB71649-9DB5-480A-9747-AEC202CB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42" y="2537536"/>
            <a:ext cx="4285438" cy="2921891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5BC9913-E5FB-4936-A5B4-0B3F8259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9" y="2575281"/>
            <a:ext cx="5774505" cy="297181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8B151777-AC75-444E-9F00-81ADEEC4EC13}"/>
              </a:ext>
            </a:extLst>
          </p:cNvPr>
          <p:cNvSpPr txBox="1">
            <a:spLocks/>
          </p:cNvSpPr>
          <p:nvPr/>
        </p:nvSpPr>
        <p:spPr>
          <a:xfrm>
            <a:off x="1722925" y="1348647"/>
            <a:ext cx="3971902" cy="122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66CB8D0-3020-41EB-900E-EDCDDD859FED}"/>
              </a:ext>
            </a:extLst>
          </p:cNvPr>
          <p:cNvSpPr txBox="1">
            <a:spLocks/>
          </p:cNvSpPr>
          <p:nvPr/>
        </p:nvSpPr>
        <p:spPr>
          <a:xfrm>
            <a:off x="6763276" y="1188238"/>
            <a:ext cx="4505302" cy="134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68D96C-545A-4FDB-85FF-0D057AA751F7}"/>
              </a:ext>
            </a:extLst>
          </p:cNvPr>
          <p:cNvSpPr/>
          <p:nvPr/>
        </p:nvSpPr>
        <p:spPr>
          <a:xfrm>
            <a:off x="4340113" y="3004439"/>
            <a:ext cx="1866474" cy="2454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509E7D-0BEE-43D1-A010-4C182A621F09}"/>
              </a:ext>
            </a:extLst>
          </p:cNvPr>
          <p:cNvSpPr/>
          <p:nvPr/>
        </p:nvSpPr>
        <p:spPr>
          <a:xfrm>
            <a:off x="6696995" y="3295979"/>
            <a:ext cx="1599512" cy="2163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DA5FDF3-EFBF-4B3D-AB37-CE43484D0B8F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6385050" y="4347726"/>
            <a:ext cx="12700" cy="2223401"/>
          </a:xfrm>
          <a:prstGeom prst="bentConnector3">
            <a:avLst>
              <a:gd name="adj1" fmla="val 180000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C051B5-30A1-45D8-83E3-99FBB92177C5}"/>
              </a:ext>
            </a:extLst>
          </p:cNvPr>
          <p:cNvSpPr/>
          <p:nvPr/>
        </p:nvSpPr>
        <p:spPr>
          <a:xfrm>
            <a:off x="824363" y="1301250"/>
            <a:ext cx="116639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SELECT 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categorias.nome</a:t>
            </a:r>
            <a:r>
              <a:rPr lang="pt-BR" sz="4000" dirty="0"/>
              <a:t>, 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produtos.nome</a:t>
            </a:r>
            <a:r>
              <a:rPr lang="pt-BR" sz="4000" dirty="0"/>
              <a:t>, 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produtos.valor</a:t>
            </a:r>
            <a:endParaRPr lang="pt-BR" sz="4000" dirty="0"/>
          </a:p>
          <a:p>
            <a:r>
              <a:rPr lang="pt-BR" sz="4000" dirty="0"/>
              <a:t>FROM produtos</a:t>
            </a:r>
          </a:p>
          <a:p>
            <a:r>
              <a:rPr lang="pt-BR" sz="4000" dirty="0"/>
              <a:t>INNER JOIN categorias ON </a:t>
            </a:r>
            <a:r>
              <a:rPr lang="pt-BR" sz="4000" dirty="0" err="1"/>
              <a:t>produtos.categoria_id</a:t>
            </a:r>
            <a:r>
              <a:rPr lang="pt-BR" sz="4000" dirty="0"/>
              <a:t> = categorias.id;</a:t>
            </a:r>
          </a:p>
        </p:txBody>
      </p:sp>
    </p:spTree>
    <p:extLst>
      <p:ext uri="{BB962C8B-B14F-4D97-AF65-F5344CB8AC3E}">
        <p14:creationId xmlns:p14="http://schemas.microsoft.com/office/powerpoint/2010/main" val="35170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3" name="Imagem 2" descr="Uma imagem contendo screenshot, preto, de madeira, computador&#10;&#10;Descrição gerada automaticamente">
            <a:extLst>
              <a:ext uri="{FF2B5EF4-FFF2-40B4-BE49-F238E27FC236}">
                <a16:creationId xmlns:a16="http://schemas.microsoft.com/office/drawing/2014/main" id="{29A538CD-4E5A-49B5-9F63-BAE2BF98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24" y="1657931"/>
            <a:ext cx="7151352" cy="46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 com ALIAS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C051B5-30A1-45D8-83E3-99FBB92177C5}"/>
              </a:ext>
            </a:extLst>
          </p:cNvPr>
          <p:cNvSpPr/>
          <p:nvPr/>
        </p:nvSpPr>
        <p:spPr>
          <a:xfrm>
            <a:off x="824363" y="1301250"/>
            <a:ext cx="1166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SELECT 	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categorias.nome</a:t>
            </a:r>
            <a:r>
              <a:rPr lang="pt-BR" sz="4000" dirty="0"/>
              <a:t> AS 'categoria',    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produtos.nome</a:t>
            </a:r>
            <a:r>
              <a:rPr lang="pt-BR" sz="4000" dirty="0"/>
              <a:t> AS 'produto',    </a:t>
            </a:r>
          </a:p>
          <a:p>
            <a:r>
              <a:rPr lang="pt-BR" sz="4000" dirty="0"/>
              <a:t>	</a:t>
            </a:r>
            <a:r>
              <a:rPr lang="pt-BR" sz="4000" dirty="0" err="1"/>
              <a:t>produtos.valor</a:t>
            </a:r>
            <a:r>
              <a:rPr lang="pt-BR" sz="4000" dirty="0"/>
              <a:t> AS 'valor’</a:t>
            </a:r>
          </a:p>
          <a:p>
            <a:r>
              <a:rPr lang="pt-BR" sz="4000" dirty="0"/>
              <a:t>FROM </a:t>
            </a:r>
            <a:r>
              <a:rPr lang="pt-BR" sz="4000" dirty="0" err="1"/>
              <a:t>produtosINNER</a:t>
            </a:r>
            <a:r>
              <a:rPr lang="pt-BR" sz="4000" dirty="0"/>
              <a:t> JOIN categorias </a:t>
            </a:r>
          </a:p>
          <a:p>
            <a:r>
              <a:rPr lang="pt-BR" sz="4000" dirty="0"/>
              <a:t>ON </a:t>
            </a:r>
            <a:r>
              <a:rPr lang="pt-BR" sz="4000" dirty="0" err="1"/>
              <a:t>produtos.categoria_id</a:t>
            </a:r>
            <a:r>
              <a:rPr lang="pt-BR" sz="4000" dirty="0"/>
              <a:t> = categorias.id;</a:t>
            </a:r>
          </a:p>
        </p:txBody>
      </p:sp>
    </p:spTree>
    <p:extLst>
      <p:ext uri="{BB962C8B-B14F-4D97-AF65-F5344CB8AC3E}">
        <p14:creationId xmlns:p14="http://schemas.microsoft.com/office/powerpoint/2010/main" val="348689659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130</Words>
  <Application>Microsoft Office PowerPoint</Application>
  <PresentationFormat>Widescreen</PresentationFormat>
  <Paragraphs>29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Fatia</vt:lpstr>
      <vt:lpstr>Banco de dados III aula 06 join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 aula 06 join</dc:title>
  <dc:creator>André Neves</dc:creator>
  <cp:lastModifiedBy>André Neves</cp:lastModifiedBy>
  <cp:revision>6</cp:revision>
  <dcterms:created xsi:type="dcterms:W3CDTF">2020-05-27T22:10:40Z</dcterms:created>
  <dcterms:modified xsi:type="dcterms:W3CDTF">2021-09-14T00:05:45Z</dcterms:modified>
</cp:coreProperties>
</file>