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7" r:id="rId7"/>
    <p:sldId id="266" r:id="rId8"/>
    <p:sldId id="263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06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</a:t>
            </a:r>
            <a:r>
              <a:rPr lang="pt-BR" dirty="0" err="1"/>
              <a:t>iii</a:t>
            </a:r>
            <a:br>
              <a:rPr lang="pt-BR" dirty="0"/>
            </a:br>
            <a:r>
              <a:rPr lang="pt-BR" dirty="0"/>
              <a:t>aula 07</a:t>
            </a:r>
            <a:br>
              <a:rPr lang="pt-BR" dirty="0"/>
            </a:br>
            <a:r>
              <a:rPr lang="pt-BR" dirty="0" err="1"/>
              <a:t>union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227622" y="805755"/>
            <a:ext cx="8364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UNION com  </a:t>
            </a:r>
            <a:r>
              <a:rPr lang="pt-BR" sz="5400" dirty="0" err="1"/>
              <a:t>where</a:t>
            </a:r>
            <a:r>
              <a:rPr lang="pt-BR" sz="5400" dirty="0"/>
              <a:t>, etc.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E2EF47-04D2-415D-BA79-8A1C67E7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92" y="2096493"/>
            <a:ext cx="5909858" cy="37477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27E9D4-FE3C-41BF-8FBB-C3ACE841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376" y="2349817"/>
            <a:ext cx="3822684" cy="30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5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47E3D-50EB-43E1-BD0B-746FD27A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9905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UNION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1168842" y="1779936"/>
            <a:ext cx="105354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O operador UNION é usado para combinar o conjunto de resultados de duas ou mais instruções SELECT.</a:t>
            </a:r>
          </a:p>
          <a:p>
            <a:endParaRPr lang="pt-BR" sz="4000" dirty="0"/>
          </a:p>
          <a:p>
            <a:r>
              <a:rPr lang="pt-BR" sz="4000" dirty="0"/>
              <a:t>Devem respeitar a mesma ordem, número e tipo de colunas.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3048000" y="268638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4000" dirty="0"/>
              <a:t>DROP DATABASE bd3;</a:t>
            </a:r>
          </a:p>
          <a:p>
            <a:r>
              <a:rPr lang="pt-BR" sz="4000" dirty="0"/>
              <a:t>CREATE DATABASE bd3;</a:t>
            </a:r>
          </a:p>
          <a:p>
            <a:endParaRPr lang="pt-BR" sz="4000" dirty="0"/>
          </a:p>
          <a:p>
            <a:r>
              <a:rPr lang="pt-BR" sz="4000" dirty="0"/>
              <a:t>USE bd3;</a:t>
            </a:r>
          </a:p>
        </p:txBody>
      </p:sp>
    </p:spTree>
    <p:extLst>
      <p:ext uri="{BB962C8B-B14F-4D97-AF65-F5344CB8AC3E}">
        <p14:creationId xmlns:p14="http://schemas.microsoft.com/office/powerpoint/2010/main" val="411675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2EDF07-FBC5-47CB-9824-00F780D3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65" y="2837290"/>
            <a:ext cx="4781550" cy="1676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A536B27-7FFD-482B-BEA3-37EDBC48F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89" y="2732515"/>
            <a:ext cx="4429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9634D0A-917D-45BB-BD99-96FBD20A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13" y="2389408"/>
            <a:ext cx="10133973" cy="29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36521A1-38F6-4E31-A554-D18D7B64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18" y="3706477"/>
            <a:ext cx="4507782" cy="18720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BC5324-4A1F-44E2-9042-677B23C9D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146" y="3706477"/>
            <a:ext cx="4562736" cy="17811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85AB9E4-0DD8-4AC3-AD45-870E3A2F0C78}"/>
              </a:ext>
            </a:extLst>
          </p:cNvPr>
          <p:cNvSpPr txBox="1"/>
          <p:nvPr/>
        </p:nvSpPr>
        <p:spPr>
          <a:xfrm>
            <a:off x="2235573" y="2308553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vendas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5132D3-B452-4A7C-B995-12ED08C16372}"/>
              </a:ext>
            </a:extLst>
          </p:cNvPr>
          <p:cNvSpPr txBox="1"/>
          <p:nvPr/>
        </p:nvSpPr>
        <p:spPr>
          <a:xfrm>
            <a:off x="7421148" y="2214462"/>
            <a:ext cx="2962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alugueis</a:t>
            </a:r>
          </a:p>
        </p:txBody>
      </p:sp>
    </p:spTree>
    <p:extLst>
      <p:ext uri="{BB962C8B-B14F-4D97-AF65-F5344CB8AC3E}">
        <p14:creationId xmlns:p14="http://schemas.microsoft.com/office/powerpoint/2010/main" val="97625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204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err="1"/>
              <a:t>union</a:t>
            </a:r>
            <a:endParaRPr lang="pt-BR" sz="5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1874A0-FDBC-414B-AEBE-2FF3D576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25" y="1824769"/>
            <a:ext cx="8738972" cy="203956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0D6E2C-F7E0-4FA9-A486-9449506A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59" y="4216446"/>
            <a:ext cx="2898045" cy="24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UNION ALL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6E7206-3FF0-4D49-8B5D-B6F111E8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01" y="3686399"/>
            <a:ext cx="2079349" cy="29981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FF92E9D-4781-4FD0-B481-BE103CA9C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20" y="1657524"/>
            <a:ext cx="7306960" cy="19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4441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78</Words>
  <Application>Microsoft Office PowerPoint</Application>
  <PresentationFormat>Widescreen</PresentationFormat>
  <Paragraphs>19</Paragraphs>
  <Slides>10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Fatia</vt:lpstr>
      <vt:lpstr>Banco de dados iii aula 07 union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12</cp:revision>
  <dcterms:created xsi:type="dcterms:W3CDTF">2020-04-20T14:36:15Z</dcterms:created>
  <dcterms:modified xsi:type="dcterms:W3CDTF">2020-06-03T22:59:42Z</dcterms:modified>
</cp:coreProperties>
</file>