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5" r:id="rId5"/>
    <p:sldId id="264" r:id="rId6"/>
    <p:sldId id="267" r:id="rId7"/>
    <p:sldId id="266" r:id="rId8"/>
    <p:sldId id="263" r:id="rId9"/>
    <p:sldId id="270" r:id="rId10"/>
    <p:sldId id="271" r:id="rId11"/>
    <p:sldId id="272" r:id="rId12"/>
    <p:sldId id="273" r:id="rId13"/>
    <p:sldId id="274" r:id="rId14"/>
    <p:sldId id="27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0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2B53E1-59BE-45A2-83C0-F0E43B4B4C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Banco de dados </a:t>
            </a:r>
            <a:r>
              <a:rPr lang="pt-BR" dirty="0" err="1"/>
              <a:t>iii</a:t>
            </a:r>
            <a:br>
              <a:rPr lang="pt-BR" dirty="0"/>
            </a:br>
            <a:r>
              <a:rPr lang="pt-BR" dirty="0"/>
              <a:t>aula 08</a:t>
            </a:r>
            <a:br>
              <a:rPr lang="pt-BR" dirty="0"/>
            </a:br>
            <a:r>
              <a:rPr lang="pt-BR" dirty="0"/>
              <a:t>GROUP BY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ECF40EF-9A53-4624-863F-7F05D8C28A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Prof. André Neves</a:t>
            </a:r>
          </a:p>
        </p:txBody>
      </p:sp>
    </p:spTree>
    <p:extLst>
      <p:ext uri="{BB962C8B-B14F-4D97-AF65-F5344CB8AC3E}">
        <p14:creationId xmlns:p14="http://schemas.microsoft.com/office/powerpoint/2010/main" val="2029186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7A02424A-D3F7-49ED-9272-AE38106E51E9}"/>
              </a:ext>
            </a:extLst>
          </p:cNvPr>
          <p:cNvSpPr txBox="1"/>
          <p:nvPr/>
        </p:nvSpPr>
        <p:spPr>
          <a:xfrm>
            <a:off x="2364048" y="507745"/>
            <a:ext cx="74639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dirty="0"/>
              <a:t>GROUP BY COM JOIN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3316FE8-6A80-46D4-9BA6-C3EA30035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53" y="2496757"/>
            <a:ext cx="6178525" cy="2322273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A320186F-437A-4047-966E-A0B2E1B94B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0219" y="2496757"/>
            <a:ext cx="5614935" cy="2337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67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7A02424A-D3F7-49ED-9272-AE38106E51E9}"/>
              </a:ext>
            </a:extLst>
          </p:cNvPr>
          <p:cNvSpPr txBox="1"/>
          <p:nvPr/>
        </p:nvSpPr>
        <p:spPr>
          <a:xfrm>
            <a:off x="2364048" y="507745"/>
            <a:ext cx="74639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dirty="0"/>
              <a:t>GROUP BY COM JOIN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E9F94ACC-8220-44CB-9163-75E97433C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723" y="1741069"/>
            <a:ext cx="8553840" cy="4286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804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7A02424A-D3F7-49ED-9272-AE38106E51E9}"/>
              </a:ext>
            </a:extLst>
          </p:cNvPr>
          <p:cNvSpPr txBox="1"/>
          <p:nvPr/>
        </p:nvSpPr>
        <p:spPr>
          <a:xfrm>
            <a:off x="2364048" y="507745"/>
            <a:ext cx="74639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dirty="0"/>
              <a:t>GROUP BY COM JOIN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E9F94ACC-8220-44CB-9163-75E97433C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723" y="1741069"/>
            <a:ext cx="8553840" cy="4286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01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7A02424A-D3F7-49ED-9272-AE38106E51E9}"/>
              </a:ext>
            </a:extLst>
          </p:cNvPr>
          <p:cNvSpPr txBox="1"/>
          <p:nvPr/>
        </p:nvSpPr>
        <p:spPr>
          <a:xfrm>
            <a:off x="2364048" y="507745"/>
            <a:ext cx="74639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dirty="0"/>
              <a:t>GROUP BY COM JOIN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9B703AC-0318-4DDC-A661-4154855C8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0328" y="2550913"/>
            <a:ext cx="3191902" cy="270084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CA3A86F1-1CC1-4174-AD75-40DD0CA3AA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4742" y="2494384"/>
            <a:ext cx="5367372" cy="3855871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66939D2B-E80D-4089-87AC-0C2722819C13}"/>
              </a:ext>
            </a:extLst>
          </p:cNvPr>
          <p:cNvSpPr/>
          <p:nvPr/>
        </p:nvSpPr>
        <p:spPr>
          <a:xfrm>
            <a:off x="3473321" y="1968987"/>
            <a:ext cx="10102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/>
              <a:t>vendas</a:t>
            </a:r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AA78372-4449-429F-B524-18179387C711}"/>
              </a:ext>
            </a:extLst>
          </p:cNvPr>
          <p:cNvSpPr/>
          <p:nvPr/>
        </p:nvSpPr>
        <p:spPr>
          <a:xfrm>
            <a:off x="8517972" y="1968987"/>
            <a:ext cx="1532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vendedores</a:t>
            </a:r>
          </a:p>
        </p:txBody>
      </p:sp>
    </p:spTree>
    <p:extLst>
      <p:ext uri="{BB962C8B-B14F-4D97-AF65-F5344CB8AC3E}">
        <p14:creationId xmlns:p14="http://schemas.microsoft.com/office/powerpoint/2010/main" val="11652905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7A02424A-D3F7-49ED-9272-AE38106E51E9}"/>
              </a:ext>
            </a:extLst>
          </p:cNvPr>
          <p:cNvSpPr txBox="1"/>
          <p:nvPr/>
        </p:nvSpPr>
        <p:spPr>
          <a:xfrm>
            <a:off x="2364048" y="507745"/>
            <a:ext cx="74639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dirty="0"/>
              <a:t>GROUP BY COM JOIN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7C0FECD-AF3F-4C9F-B12A-1EFBD745E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895" y="1530377"/>
            <a:ext cx="10995405" cy="222796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957B31D-4DC6-45CE-A741-8EFCC37390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8218" y="4014536"/>
            <a:ext cx="5183376" cy="233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368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CBA2AE54-31A8-47E9-B998-7811FF7F3B45}"/>
              </a:ext>
            </a:extLst>
          </p:cNvPr>
          <p:cNvSpPr/>
          <p:nvPr/>
        </p:nvSpPr>
        <p:spPr>
          <a:xfrm>
            <a:off x="1485401" y="4498702"/>
            <a:ext cx="3466012" cy="224536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A8387F4-D405-4F7D-8F48-E797EEFA86B9}"/>
              </a:ext>
            </a:extLst>
          </p:cNvPr>
          <p:cNvSpPr/>
          <p:nvPr/>
        </p:nvSpPr>
        <p:spPr>
          <a:xfrm>
            <a:off x="2957150" y="3839029"/>
            <a:ext cx="8534400" cy="40204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7E9A790-C660-4793-AAFA-AD71A41FCC16}"/>
              </a:ext>
            </a:extLst>
          </p:cNvPr>
          <p:cNvSpPr/>
          <p:nvPr/>
        </p:nvSpPr>
        <p:spPr>
          <a:xfrm>
            <a:off x="6374675" y="5389154"/>
            <a:ext cx="3466012" cy="464457"/>
          </a:xfrm>
          <a:prstGeom prst="rect">
            <a:avLst/>
          </a:prstGeom>
          <a:solidFill>
            <a:srgbClr val="FF0000">
              <a:alpha val="40000"/>
            </a:srgbClr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2747E3D-50EB-43E1-BD0B-746FD27A12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799051"/>
          </a:xfrm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8416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7A02424A-D3F7-49ED-9272-AE38106E51E9}"/>
              </a:ext>
            </a:extLst>
          </p:cNvPr>
          <p:cNvSpPr txBox="1"/>
          <p:nvPr/>
        </p:nvSpPr>
        <p:spPr>
          <a:xfrm>
            <a:off x="0" y="423802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dirty="0"/>
              <a:t>GROUP BY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477DA789-9413-4CEA-970F-CA517B2B0BD7}"/>
              </a:ext>
            </a:extLst>
          </p:cNvPr>
          <p:cNvSpPr/>
          <p:nvPr/>
        </p:nvSpPr>
        <p:spPr>
          <a:xfrm>
            <a:off x="1168842" y="1779936"/>
            <a:ext cx="10535477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000" dirty="0"/>
              <a:t>GROUP BY é uma instrução que agrupa linhas que têm os mesmos valores em um resumo.</a:t>
            </a:r>
          </a:p>
          <a:p>
            <a:r>
              <a:rPr lang="pt-BR" sz="4000" dirty="0"/>
              <a:t>Usada com funções de agregação como (COUNT, MAX, MIN, SUM, AVG).</a:t>
            </a:r>
          </a:p>
          <a:p>
            <a:r>
              <a:rPr lang="pt-BR" sz="4000" dirty="0"/>
              <a:t>Exemplo: Determinar a quantidade de inscritos por cidade.</a:t>
            </a:r>
          </a:p>
        </p:txBody>
      </p:sp>
    </p:spTree>
    <p:extLst>
      <p:ext uri="{BB962C8B-B14F-4D97-AF65-F5344CB8AC3E}">
        <p14:creationId xmlns:p14="http://schemas.microsoft.com/office/powerpoint/2010/main" val="3461144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7A02424A-D3F7-49ED-9272-AE38106E51E9}"/>
              </a:ext>
            </a:extLst>
          </p:cNvPr>
          <p:cNvSpPr txBox="1"/>
          <p:nvPr/>
        </p:nvSpPr>
        <p:spPr>
          <a:xfrm>
            <a:off x="1667544" y="423802"/>
            <a:ext cx="88569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dirty="0"/>
              <a:t>Preparação do ambiente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477DA789-9413-4CEA-970F-CA517B2B0BD7}"/>
              </a:ext>
            </a:extLst>
          </p:cNvPr>
          <p:cNvSpPr/>
          <p:nvPr/>
        </p:nvSpPr>
        <p:spPr>
          <a:xfrm>
            <a:off x="3048000" y="2686385"/>
            <a:ext cx="6096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4000" dirty="0"/>
              <a:t>DROP DATABASE bd3;</a:t>
            </a:r>
          </a:p>
          <a:p>
            <a:r>
              <a:rPr lang="pt-BR" sz="4000" dirty="0"/>
              <a:t>CREATE DATABASE bd3;</a:t>
            </a:r>
          </a:p>
          <a:p>
            <a:endParaRPr lang="pt-BR" sz="4000" dirty="0"/>
          </a:p>
          <a:p>
            <a:r>
              <a:rPr lang="pt-BR" sz="4000" dirty="0"/>
              <a:t>USE bd3;</a:t>
            </a:r>
          </a:p>
        </p:txBody>
      </p:sp>
    </p:spTree>
    <p:extLst>
      <p:ext uri="{BB962C8B-B14F-4D97-AF65-F5344CB8AC3E}">
        <p14:creationId xmlns:p14="http://schemas.microsoft.com/office/powerpoint/2010/main" val="4116750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7A02424A-D3F7-49ED-9272-AE38106E51E9}"/>
              </a:ext>
            </a:extLst>
          </p:cNvPr>
          <p:cNvSpPr txBox="1"/>
          <p:nvPr/>
        </p:nvSpPr>
        <p:spPr>
          <a:xfrm>
            <a:off x="1667544" y="423802"/>
            <a:ext cx="88569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dirty="0"/>
              <a:t>Preparação do ambiente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6E86089D-E708-44D3-9F5C-9A0019CD5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0437" y="2057401"/>
            <a:ext cx="7824992" cy="3525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383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7A02424A-D3F7-49ED-9272-AE38106E51E9}"/>
              </a:ext>
            </a:extLst>
          </p:cNvPr>
          <p:cNvSpPr txBox="1"/>
          <p:nvPr/>
        </p:nvSpPr>
        <p:spPr>
          <a:xfrm>
            <a:off x="1667544" y="423802"/>
            <a:ext cx="88569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dirty="0"/>
              <a:t>Preparação do ambiente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AB0A8C3-A8E9-43E4-9023-45FE07301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056" y="1821294"/>
            <a:ext cx="8968400" cy="3525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92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7A02424A-D3F7-49ED-9272-AE38106E51E9}"/>
              </a:ext>
            </a:extLst>
          </p:cNvPr>
          <p:cNvSpPr txBox="1"/>
          <p:nvPr/>
        </p:nvSpPr>
        <p:spPr>
          <a:xfrm>
            <a:off x="1667544" y="423802"/>
            <a:ext cx="88569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dirty="0"/>
              <a:t>Preparação do ambiente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85AB9E4-0DD8-4AC3-AD45-870E3A2F0C78}"/>
              </a:ext>
            </a:extLst>
          </p:cNvPr>
          <p:cNvSpPr txBox="1"/>
          <p:nvPr/>
        </p:nvSpPr>
        <p:spPr>
          <a:xfrm>
            <a:off x="4513824" y="1279439"/>
            <a:ext cx="34275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dirty="0" err="1"/>
              <a:t>inscricoes</a:t>
            </a:r>
            <a:endParaRPr lang="pt-BR" sz="5400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AF971D10-2157-4D4E-9D66-43F22FEC1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5760" y="2202769"/>
            <a:ext cx="4313840" cy="449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258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7A02424A-D3F7-49ED-9272-AE38106E51E9}"/>
              </a:ext>
            </a:extLst>
          </p:cNvPr>
          <p:cNvSpPr txBox="1"/>
          <p:nvPr/>
        </p:nvSpPr>
        <p:spPr>
          <a:xfrm>
            <a:off x="3953055" y="734194"/>
            <a:ext cx="36744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dirty="0"/>
              <a:t>GROUP BY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003BC7D-F128-45D9-A8C0-7BF359B28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3055" y="4031579"/>
            <a:ext cx="3825828" cy="275059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893904F2-6A67-4F7B-BEB2-82754597C2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3616" y="1657524"/>
            <a:ext cx="5364706" cy="2076661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F57AD88A-C1EA-406E-BFDC-B605A0F5A8B0}"/>
              </a:ext>
            </a:extLst>
          </p:cNvPr>
          <p:cNvSpPr/>
          <p:nvPr/>
        </p:nvSpPr>
        <p:spPr>
          <a:xfrm>
            <a:off x="9008415" y="1772524"/>
            <a:ext cx="3048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Exemplo: Determinar a quantidade de inscritos por cidade.</a:t>
            </a:r>
          </a:p>
        </p:txBody>
      </p:sp>
    </p:spTree>
    <p:extLst>
      <p:ext uri="{BB962C8B-B14F-4D97-AF65-F5344CB8AC3E}">
        <p14:creationId xmlns:p14="http://schemas.microsoft.com/office/powerpoint/2010/main" val="1615518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7A02424A-D3F7-49ED-9272-AE38106E51E9}"/>
              </a:ext>
            </a:extLst>
          </p:cNvPr>
          <p:cNvSpPr txBox="1"/>
          <p:nvPr/>
        </p:nvSpPr>
        <p:spPr>
          <a:xfrm>
            <a:off x="3953055" y="734194"/>
            <a:ext cx="36744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dirty="0"/>
              <a:t>GROUP BY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57AD88A-C1EA-406E-BFDC-B605A0F5A8B0}"/>
              </a:ext>
            </a:extLst>
          </p:cNvPr>
          <p:cNvSpPr/>
          <p:nvPr/>
        </p:nvSpPr>
        <p:spPr>
          <a:xfrm>
            <a:off x="9008415" y="1772524"/>
            <a:ext cx="3048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Exemplo: Determinar a quantidade de inscritos por cidade.</a:t>
            </a:r>
          </a:p>
          <a:p>
            <a:r>
              <a:rPr lang="pt-BR" dirty="0"/>
              <a:t>Ordenando de maior quantidade para menor - </a:t>
            </a:r>
            <a:r>
              <a:rPr lang="pt-BR" dirty="0" err="1"/>
              <a:t>descrescente</a:t>
            </a:r>
            <a:endParaRPr lang="pt-BR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22349A0D-B44E-4289-8892-0C1E49E96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7154" y="1731759"/>
            <a:ext cx="4085906" cy="2099388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A2BF9855-004C-4D8D-8D79-3F766B7779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7154" y="4131831"/>
            <a:ext cx="3933992" cy="2631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759470"/>
      </p:ext>
    </p:extLst>
  </p:cSld>
  <p:clrMapOvr>
    <a:masterClrMapping/>
  </p:clrMapOvr>
</p:sld>
</file>

<file path=ppt/theme/theme1.xml><?xml version="1.0" encoding="utf-8"?>
<a:theme xmlns:a="http://schemas.openxmlformats.org/drawingml/2006/main" name="Fatia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254</TotalTime>
  <Words>138</Words>
  <Application>Microsoft Office PowerPoint</Application>
  <PresentationFormat>Widescreen</PresentationFormat>
  <Paragraphs>27</Paragraphs>
  <Slides>14</Slides>
  <Notes>0</Notes>
  <HiddenSlides>1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7" baseType="lpstr">
      <vt:lpstr>Century Gothic</vt:lpstr>
      <vt:lpstr>Wingdings 3</vt:lpstr>
      <vt:lpstr>Fatia</vt:lpstr>
      <vt:lpstr>Banco de dados iii aula 08 GROUP BY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André Neves</dc:creator>
  <cp:lastModifiedBy>André Neves</cp:lastModifiedBy>
  <cp:revision>19</cp:revision>
  <dcterms:created xsi:type="dcterms:W3CDTF">2020-04-20T14:36:15Z</dcterms:created>
  <dcterms:modified xsi:type="dcterms:W3CDTF">2020-06-17T22:07:29Z</dcterms:modified>
</cp:coreProperties>
</file>