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66" r:id="rId8"/>
    <p:sldId id="263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09</a:t>
            </a:r>
            <a:br>
              <a:rPr lang="pt-BR" dirty="0"/>
            </a:br>
            <a:r>
              <a:rPr lang="pt-BR" dirty="0"/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 COM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316FE8-6A80-46D4-9BA6-C3EA3003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1" y="2415337"/>
            <a:ext cx="5737911" cy="21566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049EA4A-4665-430B-8F08-1A5AE1B9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4929"/>
            <a:ext cx="5888881" cy="24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 COM JOIN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F94ACC-8220-44CB-9163-75E9743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23" y="1741069"/>
            <a:ext cx="8553840" cy="42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0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 COM JOIN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F94ACC-8220-44CB-9163-75E9743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23" y="1741069"/>
            <a:ext cx="8553840" cy="42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 COM JOIN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B703AC-0318-4DDC-A661-4154855C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28" y="2550913"/>
            <a:ext cx="3191902" cy="27008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3A86F1-1CC1-4174-AD75-40DD0CA3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42" y="2494384"/>
            <a:ext cx="5367372" cy="38558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6939D2B-E80D-4089-87AC-0C2722819C13}"/>
              </a:ext>
            </a:extLst>
          </p:cNvPr>
          <p:cNvSpPr/>
          <p:nvPr/>
        </p:nvSpPr>
        <p:spPr>
          <a:xfrm>
            <a:off x="3473321" y="1968987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vendas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A78372-4449-429F-B524-18179387C711}"/>
              </a:ext>
            </a:extLst>
          </p:cNvPr>
          <p:cNvSpPr/>
          <p:nvPr/>
        </p:nvSpPr>
        <p:spPr>
          <a:xfrm>
            <a:off x="8517972" y="1968987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vendedores</a:t>
            </a:r>
          </a:p>
        </p:txBody>
      </p:sp>
    </p:spTree>
    <p:extLst>
      <p:ext uri="{BB962C8B-B14F-4D97-AF65-F5344CB8AC3E}">
        <p14:creationId xmlns:p14="http://schemas.microsoft.com/office/powerpoint/2010/main" val="11652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 COM JOIN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B28CB-EF2E-43E1-AB0A-89D3E8CE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36" y="1624263"/>
            <a:ext cx="9744328" cy="23357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AFD4EE-119D-4898-92CC-A82573F9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7" y="4400967"/>
            <a:ext cx="5814256" cy="19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HAVING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É uma condição baseada nas informações de agregação (</a:t>
            </a:r>
            <a:r>
              <a:rPr lang="pt-BR" sz="4000" dirty="0" err="1"/>
              <a:t>group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).</a:t>
            </a:r>
          </a:p>
          <a:p>
            <a:r>
              <a:rPr lang="pt-BR" sz="4000" dirty="0"/>
              <a:t>Tem função semelhante a do WHERE, mas é aplicada nas funções de agregação.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3048000" y="268638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/>
              <a:t>DROP DATABASE bd3;</a:t>
            </a:r>
          </a:p>
          <a:p>
            <a:r>
              <a:rPr lang="pt-BR" sz="4000" dirty="0"/>
              <a:t>CREATE DATABASE bd3;</a:t>
            </a:r>
          </a:p>
          <a:p>
            <a:endParaRPr lang="pt-BR" sz="4000" dirty="0"/>
          </a:p>
          <a:p>
            <a:r>
              <a:rPr lang="pt-BR" sz="4000" dirty="0"/>
              <a:t>USE bd3;</a:t>
            </a: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42BE9D-F6F0-45CF-8E2C-448F219B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46" y="1736024"/>
            <a:ext cx="6678537" cy="39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4E8750-3FDE-42D7-A004-FFB93EC9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35" y="2158706"/>
            <a:ext cx="9392628" cy="35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AB9E4-0DD8-4AC3-AD45-870E3A2F0C78}"/>
              </a:ext>
            </a:extLst>
          </p:cNvPr>
          <p:cNvSpPr txBox="1"/>
          <p:nvPr/>
        </p:nvSpPr>
        <p:spPr>
          <a:xfrm>
            <a:off x="4513824" y="1279439"/>
            <a:ext cx="3427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inscricoes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92DF9F-FAD4-46A0-8AFB-7F103A6E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68" y="2514600"/>
            <a:ext cx="4572864" cy="39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400664" y="734194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7AD88A-C1EA-406E-BFDC-B605A0F5A8B0}"/>
              </a:ext>
            </a:extLst>
          </p:cNvPr>
          <p:cNvSpPr/>
          <p:nvPr/>
        </p:nvSpPr>
        <p:spPr>
          <a:xfrm>
            <a:off x="9008415" y="1772524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Determinar a quantidade de inscritos por cidade que tenham mais de um inscrito.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839A3B-D44C-4FDF-BA0B-E6FA1CC2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14" y="1657524"/>
            <a:ext cx="4522372" cy="2185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1E7DC5-9F6A-45BF-A1A0-B220FEC6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82" y="4107569"/>
            <a:ext cx="5755974" cy="21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HAVING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A8337-6A1D-4FFC-9198-896FCED88BDD}"/>
              </a:ext>
            </a:extLst>
          </p:cNvPr>
          <p:cNvSpPr/>
          <p:nvPr/>
        </p:nvSpPr>
        <p:spPr>
          <a:xfrm>
            <a:off x="9008415" y="1772524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Determinar a quantidade de inscritos por cidade que tenham mais de um inscrito.</a:t>
            </a:r>
          </a:p>
          <a:p>
            <a:r>
              <a:rPr lang="pt-BR" dirty="0"/>
              <a:t>Ordenando de maior quantidade para menor – decrescente.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7325C-8529-4A70-8D3D-B4CA3887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53" y="1642907"/>
            <a:ext cx="4564494" cy="2590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16E5F8-3C4C-4869-85A0-0CFAD315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51" y="4543333"/>
            <a:ext cx="4865298" cy="18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5947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357</TotalTime>
  <Words>125</Words>
  <Application>Microsoft Office PowerPoint</Application>
  <PresentationFormat>Widescreen</PresentationFormat>
  <Paragraphs>26</Paragraphs>
  <Slides>14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Fatia</vt:lpstr>
      <vt:lpstr>Banco de dados iii aula 09 HAVING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24</cp:revision>
  <dcterms:created xsi:type="dcterms:W3CDTF">2020-04-20T14:36:15Z</dcterms:created>
  <dcterms:modified xsi:type="dcterms:W3CDTF">2020-06-18T00:37:16Z</dcterms:modified>
</cp:coreProperties>
</file>