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4AAC3D-8A4E-46F0-834F-63C32CB84BCD}"/>
              </a:ext>
            </a:extLst>
          </p:cNvPr>
          <p:cNvSpPr/>
          <p:nvPr/>
        </p:nvSpPr>
        <p:spPr>
          <a:xfrm>
            <a:off x="4809689" y="3569647"/>
            <a:ext cx="2108432" cy="8261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E1B306-814F-4C8B-AB2B-B2789BA5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2" y="1317072"/>
            <a:ext cx="8476578" cy="307875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1CC588-1C5D-4CB7-BE85-F8E5BD1C87DA}"/>
              </a:ext>
            </a:extLst>
          </p:cNvPr>
          <p:cNvSpPr txBox="1"/>
          <p:nvPr/>
        </p:nvSpPr>
        <p:spPr>
          <a:xfrm>
            <a:off x="9026555" y="1417739"/>
            <a:ext cx="2265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10</a:t>
            </a:r>
          </a:p>
          <a:p>
            <a:r>
              <a:rPr lang="pt-BR" sz="5400" dirty="0"/>
              <a:t>11</a:t>
            </a:r>
          </a:p>
          <a:p>
            <a:r>
              <a:rPr lang="pt-BR" sz="5400" dirty="0"/>
              <a:t>14</a:t>
            </a:r>
          </a:p>
          <a:p>
            <a:r>
              <a:rPr lang="pt-BR" sz="5400" dirty="0"/>
              <a:t>35 / 3</a:t>
            </a:r>
          </a:p>
          <a:p>
            <a:r>
              <a:rPr lang="pt-BR" sz="5400" dirty="0"/>
              <a:t>=</a:t>
            </a:r>
          </a:p>
          <a:p>
            <a:endParaRPr lang="pt-BR" sz="5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65CE55B-7FC6-49EB-98F4-E0258FC4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09227"/>
              </p:ext>
            </p:extLst>
          </p:nvPr>
        </p:nvGraphicFramePr>
        <p:xfrm>
          <a:off x="9157094" y="5553160"/>
          <a:ext cx="2897886" cy="914400"/>
        </p:xfrm>
        <a:graphic>
          <a:graphicData uri="http://schemas.openxmlformats.org/drawingml/2006/table">
            <a:tbl>
              <a:tblPr/>
              <a:tblGrid>
                <a:gridCol w="2897886">
                  <a:extLst>
                    <a:ext uri="{9D8B030D-6E8A-4147-A177-3AD203B41FA5}">
                      <a16:colId xmlns:a16="http://schemas.microsoft.com/office/drawing/2014/main" val="611892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5400" dirty="0"/>
                        <a:t>11.6667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9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3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8807482" y="5616023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96315C-C97A-4038-83BD-21485756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1" y="440411"/>
            <a:ext cx="8328839" cy="481992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5EDFB3-589A-43EB-A8EA-BC811C0C7157}"/>
              </a:ext>
            </a:extLst>
          </p:cNvPr>
          <p:cNvSpPr/>
          <p:nvPr/>
        </p:nvSpPr>
        <p:spPr>
          <a:xfrm>
            <a:off x="2377760" y="1260551"/>
            <a:ext cx="7436480" cy="33198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96315C-C97A-4038-83BD-214857566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1" y="440411"/>
            <a:ext cx="8328839" cy="481992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5EDFB3-589A-43EB-A8EA-BC811C0C7157}"/>
              </a:ext>
            </a:extLst>
          </p:cNvPr>
          <p:cNvSpPr/>
          <p:nvPr/>
        </p:nvSpPr>
        <p:spPr>
          <a:xfrm>
            <a:off x="3917658" y="1260551"/>
            <a:ext cx="3372375" cy="33198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2B737D-F8B5-4E82-A893-481C561E8E63}"/>
              </a:ext>
            </a:extLst>
          </p:cNvPr>
          <p:cNvSpPr/>
          <p:nvPr/>
        </p:nvSpPr>
        <p:spPr>
          <a:xfrm>
            <a:off x="3916814" y="3275494"/>
            <a:ext cx="3372375" cy="54149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1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C5EDFB3-589A-43EB-A8EA-BC811C0C7157}"/>
              </a:ext>
            </a:extLst>
          </p:cNvPr>
          <p:cNvSpPr/>
          <p:nvPr/>
        </p:nvSpPr>
        <p:spPr>
          <a:xfrm>
            <a:off x="3917658" y="1260551"/>
            <a:ext cx="3372375" cy="33198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2B737D-F8B5-4E82-A893-481C561E8E63}"/>
              </a:ext>
            </a:extLst>
          </p:cNvPr>
          <p:cNvSpPr/>
          <p:nvPr/>
        </p:nvSpPr>
        <p:spPr>
          <a:xfrm>
            <a:off x="3916814" y="3275494"/>
            <a:ext cx="3372375" cy="54149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F1AC117-9F99-40E9-9CE3-704B56E5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520202"/>
            <a:ext cx="10326847" cy="52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1AC117-9F99-40E9-9CE3-704B56E5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4" y="1728217"/>
            <a:ext cx="1459683" cy="74031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880A1B-0C1F-4D22-871D-7DAAFA6E227B}"/>
              </a:ext>
            </a:extLst>
          </p:cNvPr>
          <p:cNvSpPr/>
          <p:nvPr/>
        </p:nvSpPr>
        <p:spPr>
          <a:xfrm>
            <a:off x="1325461" y="771787"/>
            <a:ext cx="9722840" cy="54192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6723B8-EC50-481B-A646-D33FF542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58" y="1728217"/>
            <a:ext cx="1459683" cy="7403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3437C9-9547-46E3-A64F-0B512039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36" y="3340302"/>
            <a:ext cx="1459683" cy="740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0100AAB-A4AA-495D-8787-802DB9F1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13" y="3228697"/>
            <a:ext cx="1459683" cy="7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9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4EB9DF-1FF0-4AFB-A1C4-59B1601E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5" y="1650161"/>
            <a:ext cx="6202828" cy="215031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336F463-2590-4663-A92F-5E5DB596B629}"/>
              </a:ext>
            </a:extLst>
          </p:cNvPr>
          <p:cNvSpPr/>
          <p:nvPr/>
        </p:nvSpPr>
        <p:spPr>
          <a:xfrm>
            <a:off x="2541864" y="2223084"/>
            <a:ext cx="1400962" cy="494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52D5386-F34A-4909-B592-65841491E543}"/>
              </a:ext>
            </a:extLst>
          </p:cNvPr>
          <p:cNvSpPr/>
          <p:nvPr/>
        </p:nvSpPr>
        <p:spPr>
          <a:xfrm>
            <a:off x="3942826" y="2697192"/>
            <a:ext cx="1266737" cy="494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2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4EB9DF-1FF0-4AFB-A1C4-59B1601E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5" y="1650161"/>
            <a:ext cx="6202828" cy="215031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336F463-2590-4663-A92F-5E5DB596B629}"/>
              </a:ext>
            </a:extLst>
          </p:cNvPr>
          <p:cNvSpPr/>
          <p:nvPr/>
        </p:nvSpPr>
        <p:spPr>
          <a:xfrm>
            <a:off x="2541864" y="2223084"/>
            <a:ext cx="1400962" cy="494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52D5386-F34A-4909-B592-65841491E543}"/>
              </a:ext>
            </a:extLst>
          </p:cNvPr>
          <p:cNvSpPr/>
          <p:nvPr/>
        </p:nvSpPr>
        <p:spPr>
          <a:xfrm>
            <a:off x="3942826" y="2697192"/>
            <a:ext cx="1266737" cy="494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8D6E91-8D90-4D08-86AC-A4D783B7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8" y="1006679"/>
            <a:ext cx="10378266" cy="42616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00700BC-6E4C-4B23-869B-795E8E8843F8}"/>
              </a:ext>
            </a:extLst>
          </p:cNvPr>
          <p:cNvSpPr/>
          <p:nvPr/>
        </p:nvSpPr>
        <p:spPr>
          <a:xfrm>
            <a:off x="4829263" y="1006679"/>
            <a:ext cx="2108432" cy="1677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4AAC3D-8A4E-46F0-834F-63C32CB84BCD}"/>
              </a:ext>
            </a:extLst>
          </p:cNvPr>
          <p:cNvSpPr/>
          <p:nvPr/>
        </p:nvSpPr>
        <p:spPr>
          <a:xfrm>
            <a:off x="4809689" y="3569647"/>
            <a:ext cx="2108432" cy="8261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5202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6</cp:revision>
  <dcterms:created xsi:type="dcterms:W3CDTF">2020-04-20T14:36:15Z</dcterms:created>
  <dcterms:modified xsi:type="dcterms:W3CDTF">2020-05-20T00:55:27Z</dcterms:modified>
</cp:coreProperties>
</file>