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8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4CF42F-26B0-4110-A7A1-36769108BD35}"/>
              </a:ext>
            </a:extLst>
          </p:cNvPr>
          <p:cNvSpPr txBox="1"/>
          <p:nvPr/>
        </p:nvSpPr>
        <p:spPr>
          <a:xfrm>
            <a:off x="-22102" y="3490263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Professores (em ordem alfabética):</a:t>
            </a:r>
          </a:p>
          <a:p>
            <a:pPr algn="ctr"/>
            <a:endParaRPr lang="pt-BR" sz="2800" dirty="0">
              <a:latin typeface="Arial Black" panose="020B0A04020102020204" pitchFamily="34" charset="0"/>
            </a:endParaRP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Neste link você pode pegar a foto dos professores.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https://github.com/andreneves/PP/tree/master/professores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F7E150-FB72-41F1-9C17-7E9442D7F186}"/>
              </a:ext>
            </a:extLst>
          </p:cNvPr>
          <p:cNvSpPr txBox="1"/>
          <p:nvPr/>
        </p:nvSpPr>
        <p:spPr>
          <a:xfrm>
            <a:off x="3186" y="16288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Professores: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AF3DF56-BA8F-4993-8CAF-20100AAF5536}"/>
              </a:ext>
            </a:extLst>
          </p:cNvPr>
          <p:cNvSpPr txBox="1">
            <a:spLocks/>
          </p:cNvSpPr>
          <p:nvPr/>
        </p:nvSpPr>
        <p:spPr>
          <a:xfrm>
            <a:off x="983432" y="2014680"/>
            <a:ext cx="10009112" cy="46546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PHP 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Laravel 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Mysql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MVC – Model View Controller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Eloquent (</a:t>
            </a:r>
            <a:r>
              <a:rPr lang="en-US" dirty="0" err="1">
                <a:solidFill>
                  <a:schemeClr val="bg1"/>
                </a:solidFill>
              </a:rPr>
              <a:t>abstração</a:t>
            </a:r>
            <a:r>
              <a:rPr lang="en-US" dirty="0">
                <a:solidFill>
                  <a:schemeClr val="bg1"/>
                </a:solidFill>
              </a:rPr>
              <a:t> banco de dados)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Composer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Artisan</a:t>
            </a:r>
          </a:p>
          <a:p>
            <a:r>
              <a:rPr lang="en-US" dirty="0">
                <a:solidFill>
                  <a:schemeClr val="bg1"/>
                </a:solidFill>
              </a:rPr>
              <a:t>Migrations</a:t>
            </a:r>
          </a:p>
          <a:p>
            <a:r>
              <a:rPr lang="en-US" dirty="0">
                <a:solidFill>
                  <a:schemeClr val="bg1"/>
                </a:solidFill>
              </a:rPr>
              <a:t>Seeders</a:t>
            </a:r>
          </a:p>
          <a:p>
            <a:r>
              <a:rPr lang="en-US" dirty="0" err="1">
                <a:solidFill>
                  <a:schemeClr val="bg1"/>
                </a:solidFill>
              </a:rPr>
              <a:t>Dependência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Colletive</a:t>
            </a:r>
            <a:r>
              <a:rPr lang="en-US" dirty="0">
                <a:solidFill>
                  <a:schemeClr val="bg1"/>
                </a:solidFill>
              </a:rPr>
              <a:t> HTML/FORM</a:t>
            </a:r>
          </a:p>
          <a:p>
            <a:r>
              <a:rPr lang="en-US" dirty="0" err="1">
                <a:solidFill>
                  <a:schemeClr val="bg1"/>
                </a:solidFill>
              </a:rPr>
              <a:t>AdminLTE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118</Words>
  <Application>Microsoft Office PowerPoint</Application>
  <PresentationFormat>Widescreen</PresentationFormat>
  <Paragraphs>25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Infoteste Noturno</cp:lastModifiedBy>
  <cp:revision>17</cp:revision>
  <dcterms:created xsi:type="dcterms:W3CDTF">2016-05-12T12:43:03Z</dcterms:created>
  <dcterms:modified xsi:type="dcterms:W3CDTF">2023-05-16T23:17:32Z</dcterms:modified>
</cp:coreProperties>
</file>