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3" r:id="rId6"/>
    <p:sldId id="269" r:id="rId7"/>
    <p:sldId id="27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0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2267" y="41490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</cp:lastModifiedBy>
  <cp:revision>13</cp:revision>
  <dcterms:created xsi:type="dcterms:W3CDTF">2016-05-12T12:43:03Z</dcterms:created>
  <dcterms:modified xsi:type="dcterms:W3CDTF">2020-11-13T23:52:12Z</dcterms:modified>
</cp:coreProperties>
</file>