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0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</a:p>
        </p:txBody>
      </p:sp>
      <p:pic>
        <p:nvPicPr>
          <p:cNvPr id="7170" name="Picture 2" descr="-Notação gráfica do diagrama de classes UML (resumido)  ">
            <a:extLst>
              <a:ext uri="{FF2B5EF4-FFF2-40B4-BE49-F238E27FC236}">
                <a16:creationId xmlns:a16="http://schemas.microsoft.com/office/drawing/2014/main" id="{93F956CE-D4AA-4764-9DA6-F993954A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51" y="2060848"/>
            <a:ext cx="7000453" cy="3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objetos</a:t>
            </a:r>
          </a:p>
        </p:txBody>
      </p:sp>
      <p:pic>
        <p:nvPicPr>
          <p:cNvPr id="4" name="Imagem 3" descr="Diagrama, Linha do tempo&#10;&#10;Descrição gerada automaticamente">
            <a:extLst>
              <a:ext uri="{FF2B5EF4-FFF2-40B4-BE49-F238E27FC236}">
                <a16:creationId xmlns:a16="http://schemas.microsoft.com/office/drawing/2014/main" id="{F7B303A5-02AF-4FC2-AA50-B9C79B67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4" y="2564904"/>
            <a:ext cx="5002447" cy="3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atividades</a:t>
            </a:r>
          </a:p>
        </p:txBody>
      </p:sp>
      <p:pic>
        <p:nvPicPr>
          <p:cNvPr id="6146" name="Picture 2" descr="Exemplo_01_02">
            <a:extLst>
              <a:ext uri="{FF2B5EF4-FFF2-40B4-BE49-F238E27FC236}">
                <a16:creationId xmlns:a16="http://schemas.microsoft.com/office/drawing/2014/main" id="{91041D79-372C-4154-826C-A425F3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6" y="2819837"/>
            <a:ext cx="733784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sequencia</a:t>
            </a:r>
          </a:p>
        </p:txBody>
      </p:sp>
      <p:pic>
        <p:nvPicPr>
          <p:cNvPr id="5122" name="Picture 2" descr="Resultado de imagem para diagrama de sequencia simples">
            <a:extLst>
              <a:ext uri="{FF2B5EF4-FFF2-40B4-BE49-F238E27FC236}">
                <a16:creationId xmlns:a16="http://schemas.microsoft.com/office/drawing/2014/main" id="{6EDD82F6-0E12-4467-B3BB-367DC0E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03" y="2636912"/>
            <a:ext cx="7981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do banco de dados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D3B9A5-40CF-4DE6-B6D2-B466BE7B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429000"/>
            <a:ext cx="3409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protótipo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2102" y="349026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Professores (em ordem alfabética):</a:t>
            </a:r>
          </a:p>
          <a:p>
            <a:pPr algn="ctr"/>
            <a:endParaRPr lang="pt-BR" sz="2800" dirty="0">
              <a:latin typeface="Arial Black" panose="020B0A04020102020204" pitchFamily="34" charset="0"/>
            </a:endParaRP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Neste link você pode pegar a foto dos professores.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https://github.com/andreneves/PP/tree/master/professores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D71D25-D534-4D1A-8370-37EEEE549C81}"/>
              </a:ext>
            </a:extLst>
          </p:cNvPr>
          <p:cNvSpPr txBox="1"/>
          <p:nvPr/>
        </p:nvSpPr>
        <p:spPr>
          <a:xfrm>
            <a:off x="3186" y="162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Professores: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Requisitos não funcionais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4D514A-4DE4-4E49-A250-70995940E2FD}"/>
              </a:ext>
            </a:extLst>
          </p:cNvPr>
          <p:cNvSpPr txBox="1"/>
          <p:nvPr/>
        </p:nvSpPr>
        <p:spPr>
          <a:xfrm>
            <a:off x="335360" y="2154336"/>
            <a:ext cx="113772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Usabilidade</a:t>
            </a:r>
            <a:r>
              <a:rPr lang="pt-BR" sz="2400" dirty="0">
                <a:solidFill>
                  <a:schemeClr val="bg1"/>
                </a:solidFill>
              </a:rPr>
              <a:t> - O sistema deve ter um fácil acesso as suas funcionalidades para otimizar a experiência do usuário;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Eficiência</a:t>
            </a:r>
            <a:r>
              <a:rPr lang="pt-BR" sz="2400" dirty="0">
                <a:solidFill>
                  <a:schemeClr val="bg1"/>
                </a:solidFill>
              </a:rPr>
              <a:t> - O sistema deve responder a 240 requisições por minuto;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Confiabilidade</a:t>
            </a:r>
            <a:r>
              <a:rPr lang="pt-BR" sz="2400" dirty="0">
                <a:solidFill>
                  <a:schemeClr val="bg1"/>
                </a:solidFill>
              </a:rPr>
              <a:t> - O sistema deve ter alta disponibilidade em 99,8% do tempo;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Portabilidade</a:t>
            </a:r>
            <a:r>
              <a:rPr lang="pt-BR" sz="2400" dirty="0">
                <a:solidFill>
                  <a:schemeClr val="bg1"/>
                </a:solidFill>
              </a:rPr>
              <a:t> - o sistema deve se adequar a diversos dispositivos sendo responsivo;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Acessibilidade</a:t>
            </a:r>
            <a:r>
              <a:rPr lang="pt-BR" sz="2400" dirty="0">
                <a:solidFill>
                  <a:schemeClr val="bg1"/>
                </a:solidFill>
              </a:rPr>
              <a:t> - O sistema deve estar enquadrado nas regras de acessibilidade W3C;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Segurança</a:t>
            </a:r>
            <a:r>
              <a:rPr lang="pt-BR" sz="2400" dirty="0">
                <a:solidFill>
                  <a:schemeClr val="bg1"/>
                </a:solidFill>
              </a:rPr>
              <a:t> - o sistema deve atender as regras de segurança, como exemplo: manter sistema operacional, linguagem, banco de dados, framework, etc. atualizados. Fazer testes periódicos de scanner de invasão. Ter um sistema de firewall inteligente (WAF);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Privacidade</a:t>
            </a:r>
            <a:r>
              <a:rPr lang="pt-BR" sz="2400" dirty="0">
                <a:solidFill>
                  <a:schemeClr val="bg1"/>
                </a:solidFill>
              </a:rPr>
              <a:t> - Estar de acordo com as regras vigentes da LGPD (Lei Geral de Proteção aos Dados).</a:t>
            </a:r>
          </a:p>
        </p:txBody>
      </p:sp>
    </p:spTree>
    <p:extLst>
      <p:ext uri="{BB962C8B-B14F-4D97-AF65-F5344CB8AC3E}">
        <p14:creationId xmlns:p14="http://schemas.microsoft.com/office/powerpoint/2010/main" val="312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Especificação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84344-0329-4050-A8AF-E792B054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4512554" cy="4678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4EAB74-1B85-457F-9C57-F4C2963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060848"/>
            <a:ext cx="4512554" cy="4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251</Words>
  <Application>Microsoft Office PowerPoint</Application>
  <PresentationFormat>Widescreen</PresentationFormat>
  <Paragraphs>35</Paragraphs>
  <Slides>16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15</cp:revision>
  <dcterms:created xsi:type="dcterms:W3CDTF">2016-05-12T12:43:03Z</dcterms:created>
  <dcterms:modified xsi:type="dcterms:W3CDTF">2021-11-23T20:09:21Z</dcterms:modified>
</cp:coreProperties>
</file>