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7" r:id="rId6"/>
    <p:sldId id="266" r:id="rId7"/>
    <p:sldId id="258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sjGrl6WZwH9Oe1/1DS1J7d0f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11FFE-18D7-4201-8E46-B93C464C0638}">
  <a:tblStyle styleId="{B5311FFE-18D7-4201-8E46-B93C464C0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8CBBBF-F799-4CCC-8A19-CCD989EDCF3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54DC63-11E7-415D-A985-DE607D6FE1A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06" autoAdjust="0"/>
  </p:normalViewPr>
  <p:slideViewPr>
    <p:cSldViewPr snapToGrid="0">
      <p:cViewPr varScale="1">
        <p:scale>
          <a:sx n="102" d="100"/>
          <a:sy n="102" d="100"/>
        </p:scale>
        <p:origin x="25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83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2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dc944456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fdc944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57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Z_sxhM800s?start=15&amp;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RPBY_lxJfE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KZzOFcA5Eo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5KLD0EYsMA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 descr="Castelo com gramado na frente de um prédi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r="-103" b="30417"/>
          <a:stretch/>
        </p:blipFill>
        <p:spPr>
          <a:xfrm>
            <a:off x="0" y="0"/>
            <a:ext cx="12204700" cy="6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94000"/>
            <a:ext cx="121920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89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229479" y="1341776"/>
            <a:ext cx="80151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Ética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clássico ao contemporâneo</a:t>
            </a:r>
            <a:endParaRPr lang="pt-BR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André Neves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0" y="5197151"/>
            <a:ext cx="12192000" cy="98749"/>
          </a:xfrm>
          <a:prstGeom prst="straightConnector1">
            <a:avLst/>
          </a:prstGeom>
          <a:noFill/>
          <a:ln w="155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/>
          <p:nvPr/>
        </p:nvSpPr>
        <p:spPr>
          <a:xfrm>
            <a:off x="0" y="5162550"/>
            <a:ext cx="12192000" cy="1657350"/>
          </a:xfrm>
          <a:prstGeom prst="rect">
            <a:avLst/>
          </a:prstGeom>
          <a:solidFill>
            <a:srgbClr val="257299">
              <a:alpha val="53725"/>
            </a:srgb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Você é uma pessoa ética?. Por Margot Cardoso - Vida Simples">
            <a:extLst>
              <a:ext uri="{FF2B5EF4-FFF2-40B4-BE49-F238E27FC236}">
                <a16:creationId xmlns:a16="http://schemas.microsoft.com/office/drawing/2014/main" id="{B0DE42E4-A9F7-477B-27CA-728E0CF1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3338">
            <a:off x="5612684" y="1881635"/>
            <a:ext cx="6342750" cy="32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que é ética?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https://www.youtube.com/watch?v=5Z_sxhM800s&amp;t=15s</a:t>
            </a:r>
          </a:p>
        </p:txBody>
      </p:sp>
      <p:pic>
        <p:nvPicPr>
          <p:cNvPr id="4" name="Mídia Online 3" title="O que é Ética? Um breve resumo">
            <a:hlinkClick r:id="" action="ppaction://media"/>
            <a:extLst>
              <a:ext uri="{FF2B5EF4-FFF2-40B4-BE49-F238E27FC236}">
                <a16:creationId xmlns:a16="http://schemas.microsoft.com/office/drawing/2014/main" id="{BC423DB1-3EF9-3ED6-AF42-F6A2568C3C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64327" y="2042165"/>
            <a:ext cx="5663346" cy="319979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F3A1B8-C505-309B-09CE-810334FDA125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Um breve resumo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Você tem brio?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https://www.youtube.com/watch?v=TRPBY_lxJfE</a:t>
            </a:r>
          </a:p>
        </p:txBody>
      </p:sp>
      <p:pic>
        <p:nvPicPr>
          <p:cNvPr id="2" name="Mídia Online 1" title="Motivação para estudar | Clóvis de Barros Filho | INSPIRE-C">
            <a:hlinkClick r:id="" action="ppaction://media"/>
            <a:extLst>
              <a:ext uri="{FF2B5EF4-FFF2-40B4-BE49-F238E27FC236}">
                <a16:creationId xmlns:a16="http://schemas.microsoft.com/office/drawing/2014/main" id="{1E5E385A-2754-EBFE-A3DC-5689D75A90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31045" y="2201285"/>
            <a:ext cx="6179446" cy="34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https://www.youtube.com/watch?v=cKZzOFcA5Eo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Podcast: Pegasus entenda como funciona o sistema que espionou jornalistas e empresários</a:t>
            </a:r>
          </a:p>
        </p:txBody>
      </p:sp>
      <p:pic>
        <p:nvPicPr>
          <p:cNvPr id="6" name="Mídia Online 5" title="Podcast: Pegasus entenda como funciona o sistema que espionou jornalistas e empresários">
            <a:hlinkClick r:id="" action="ppaction://media"/>
            <a:extLst>
              <a:ext uri="{FF2B5EF4-FFF2-40B4-BE49-F238E27FC236}">
                <a16:creationId xmlns:a16="http://schemas.microsoft.com/office/drawing/2014/main" id="{C6F6FBFC-D380-3633-1129-40F9647BA2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39305" y="2060707"/>
            <a:ext cx="6313389" cy="35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c9444567_0_6"/>
          <p:cNvSpPr txBox="1"/>
          <p:nvPr/>
        </p:nvSpPr>
        <p:spPr>
          <a:xfrm>
            <a:off x="-4" y="1025651"/>
            <a:ext cx="121920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Como o ESPIÃO Pegasus entra no Android e iPhone?</a:t>
            </a:r>
          </a:p>
        </p:txBody>
      </p:sp>
      <p:sp>
        <p:nvSpPr>
          <p:cNvPr id="44" name="Google Shape;44;gfdc9444567_0_6"/>
          <p:cNvSpPr txBox="1"/>
          <p:nvPr/>
        </p:nvSpPr>
        <p:spPr>
          <a:xfrm>
            <a:off x="1931518" y="3536440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gfdc9444567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5747CD-1E6E-019D-9E95-D2BBFD7432BB}"/>
              </a:ext>
            </a:extLst>
          </p:cNvPr>
          <p:cNvSpPr txBox="1"/>
          <p:nvPr/>
        </p:nvSpPr>
        <p:spPr>
          <a:xfrm>
            <a:off x="-4" y="6100806"/>
            <a:ext cx="1219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https://www.youtube.com/watch?v=S5KLD0EYsMA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3A857-80BF-C913-21A7-8A7CE04D11BD}"/>
              </a:ext>
            </a:extLst>
          </p:cNvPr>
          <p:cNvSpPr txBox="1"/>
          <p:nvPr/>
        </p:nvSpPr>
        <p:spPr>
          <a:xfrm>
            <a:off x="0" y="1616044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Saiba tudo sobre ele</a:t>
            </a:r>
          </a:p>
        </p:txBody>
      </p:sp>
      <p:pic>
        <p:nvPicPr>
          <p:cNvPr id="2" name="Mídia Online 1" title="Como o ESPIÃO Pegasus entra no Android e iPhone? Saiba tudo sobre ele">
            <a:hlinkClick r:id="" action="ppaction://media"/>
            <a:extLst>
              <a:ext uri="{FF2B5EF4-FFF2-40B4-BE49-F238E27FC236}">
                <a16:creationId xmlns:a16="http://schemas.microsoft.com/office/drawing/2014/main" id="{6901D3A5-4DD6-BF65-A079-6BEDAA1B06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48440" y="2160348"/>
            <a:ext cx="6095119" cy="34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/>
        </p:nvSpPr>
        <p:spPr>
          <a:xfrm>
            <a:off x="4643707" y="705325"/>
            <a:ext cx="2904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b="1" u="sng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2022.2</a:t>
            </a:r>
            <a:endParaRPr sz="21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66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270518" y="1473568"/>
            <a:ext cx="8015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sz="40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1270525" y="2450350"/>
            <a:ext cx="3946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????</a:t>
            </a:r>
            <a:endParaRPr sz="32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270518" y="2832415"/>
            <a:ext cx="97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3" cy="51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1270535" y="3140236"/>
            <a:ext cx="586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 descr="Uma imagem contendo Gráfico de funi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2192000" cy="6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111</Words>
  <Application>Microsoft Office PowerPoint</Application>
  <PresentationFormat>Widescreen</PresentationFormat>
  <Paragraphs>20</Paragraphs>
  <Slides>8</Slides>
  <Notes>8</Notes>
  <HiddenSlides>0</HiddenSlides>
  <MMClips>4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12</cp:revision>
  <dcterms:created xsi:type="dcterms:W3CDTF">2020-04-02T19:28:22Z</dcterms:created>
  <dcterms:modified xsi:type="dcterms:W3CDTF">2022-08-14T22:23:04Z</dcterms:modified>
</cp:coreProperties>
</file>