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</a:t>
            </a:r>
          </a:p>
        </p:txBody>
      </p:sp>
      <p:pic>
        <p:nvPicPr>
          <p:cNvPr id="7170" name="Picture 2" descr="-Notação gráfica do diagrama de classes UML (resumido)  ">
            <a:extLst>
              <a:ext uri="{FF2B5EF4-FFF2-40B4-BE49-F238E27FC236}">
                <a16:creationId xmlns:a16="http://schemas.microsoft.com/office/drawing/2014/main" id="{93F956CE-D4AA-4764-9DA6-F993954A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51" y="2060848"/>
            <a:ext cx="7000453" cy="37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atividades</a:t>
            </a:r>
          </a:p>
        </p:txBody>
      </p:sp>
      <p:pic>
        <p:nvPicPr>
          <p:cNvPr id="6146" name="Picture 2" descr="Exemplo_01_02">
            <a:extLst>
              <a:ext uri="{FF2B5EF4-FFF2-40B4-BE49-F238E27FC236}">
                <a16:creationId xmlns:a16="http://schemas.microsoft.com/office/drawing/2014/main" id="{91041D79-372C-4154-826C-A425F3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76" y="2819837"/>
            <a:ext cx="733784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sequencia</a:t>
            </a:r>
          </a:p>
        </p:txBody>
      </p:sp>
      <p:pic>
        <p:nvPicPr>
          <p:cNvPr id="5122" name="Picture 2" descr="Resultado de imagem para diagrama de sequencia simples">
            <a:extLst>
              <a:ext uri="{FF2B5EF4-FFF2-40B4-BE49-F238E27FC236}">
                <a16:creationId xmlns:a16="http://schemas.microsoft.com/office/drawing/2014/main" id="{6EDD82F6-0E12-4467-B3BB-367DC0E6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03" y="2636912"/>
            <a:ext cx="7981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do banco de dados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4D3B9A5-40CF-4DE6-B6D2-B466BE7B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429000"/>
            <a:ext cx="3409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Protótipo de telas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protótipo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77" y="299695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 da banca: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Orientador: ...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Requisitos não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E576C2-5FFB-44FD-8912-99702CF2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76872"/>
            <a:ext cx="6772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casos de uso</a:t>
            </a:r>
          </a:p>
        </p:txBody>
      </p:sp>
      <p:pic>
        <p:nvPicPr>
          <p:cNvPr id="9218" name="Picture 2" descr="Resultado de imagem para diagrama de casos de uso notaçao">
            <a:extLst>
              <a:ext uri="{FF2B5EF4-FFF2-40B4-BE49-F238E27FC236}">
                <a16:creationId xmlns:a16="http://schemas.microsoft.com/office/drawing/2014/main" id="{A2D10499-CF6E-4D0B-9652-DAF8391C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74" y="2996952"/>
            <a:ext cx="7272808" cy="23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Especificação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284344-0329-4050-A8AF-E792B054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60848"/>
            <a:ext cx="4512554" cy="46788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4EAB74-1B85-457F-9C57-F4C2963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060848"/>
            <a:ext cx="4512554" cy="46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01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91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Arial Black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</cp:lastModifiedBy>
  <cp:revision>12</cp:revision>
  <dcterms:created xsi:type="dcterms:W3CDTF">2016-05-12T12:43:03Z</dcterms:created>
  <dcterms:modified xsi:type="dcterms:W3CDTF">2020-10-21T23:50:28Z</dcterms:modified>
</cp:coreProperties>
</file>