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298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25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Nome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28022" y="6093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29024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077" y="299695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 da banca: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Orientador: ...</a:t>
            </a:r>
          </a:p>
        </p:txBody>
      </p:sp>
    </p:spTree>
    <p:extLst>
      <p:ext uri="{BB962C8B-B14F-4D97-AF65-F5344CB8AC3E}">
        <p14:creationId xmlns:p14="http://schemas.microsoft.com/office/powerpoint/2010/main" val="7872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da empresa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empresa...</a:t>
            </a:r>
          </a:p>
        </p:txBody>
      </p:sp>
    </p:spTree>
    <p:extLst>
      <p:ext uri="{BB962C8B-B14F-4D97-AF65-F5344CB8AC3E}">
        <p14:creationId xmlns:p14="http://schemas.microsoft.com/office/powerpoint/2010/main" val="25669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6123" y="121126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do problema e da solução tecnológica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solução tecnológica e do problema que deseja solucionar</a:t>
            </a:r>
          </a:p>
        </p:txBody>
      </p:sp>
    </p:spTree>
    <p:extLst>
      <p:ext uri="{BB962C8B-B14F-4D97-AF65-F5344CB8AC3E}">
        <p14:creationId xmlns:p14="http://schemas.microsoft.com/office/powerpoint/2010/main" val="233575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Cronograma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CA5EBAB-49DC-4197-9546-F2395BB0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29" y="2060848"/>
            <a:ext cx="7701941" cy="47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e tecnologias utilizadas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02F83B9-2E94-4937-AE6F-E8F43E21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812451"/>
            <a:ext cx="4968552" cy="39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52C4CD2-185D-44C4-84A7-FF61060B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90" y="4030242"/>
            <a:ext cx="2808312" cy="11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D6E71F5-371F-4C38-92F9-A8104C2C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96" y="5231860"/>
            <a:ext cx="3429002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Resultado de imagem para uml logo">
            <a:extLst>
              <a:ext uri="{FF2B5EF4-FFF2-40B4-BE49-F238E27FC236}">
                <a16:creationId xmlns:a16="http://schemas.microsoft.com/office/drawing/2014/main" id="{FE23FCDB-CB9F-497F-94C7-2859CFF6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25" y="3024106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m para workbench logo">
            <a:extLst>
              <a:ext uri="{FF2B5EF4-FFF2-40B4-BE49-F238E27FC236}">
                <a16:creationId xmlns:a16="http://schemas.microsoft.com/office/drawing/2014/main" id="{3F960DB7-0452-4ADD-8389-CB0421BA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52" y="2614612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Link para o sistema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2B9FC9-378A-4120-8D0B-8DFAA332054B}"/>
              </a:ext>
            </a:extLst>
          </p:cNvPr>
          <p:cNvSpPr txBox="1"/>
          <p:nvPr/>
        </p:nvSpPr>
        <p:spPr>
          <a:xfrm>
            <a:off x="0" y="29249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Link para o sistema</a:t>
            </a:r>
          </a:p>
        </p:txBody>
      </p:sp>
    </p:spTree>
    <p:extLst>
      <p:ext uri="{BB962C8B-B14F-4D97-AF65-F5344CB8AC3E}">
        <p14:creationId xmlns:p14="http://schemas.microsoft.com/office/powerpoint/2010/main" val="73953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7224383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65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Arial Black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 Neves</cp:lastModifiedBy>
  <cp:revision>13</cp:revision>
  <dcterms:created xsi:type="dcterms:W3CDTF">2016-05-12T12:43:03Z</dcterms:created>
  <dcterms:modified xsi:type="dcterms:W3CDTF">2021-06-14T22:35:43Z</dcterms:modified>
</cp:coreProperties>
</file>