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0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25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Nome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28022" y="6093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9024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077" y="299695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 da banca: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Orientador: ...</a:t>
            </a:r>
          </a:p>
        </p:txBody>
      </p:sp>
    </p:spTree>
    <p:extLst>
      <p:ext uri="{BB962C8B-B14F-4D97-AF65-F5344CB8AC3E}">
        <p14:creationId xmlns:p14="http://schemas.microsoft.com/office/powerpoint/2010/main" val="7872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da empresa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empresa...</a:t>
            </a:r>
          </a:p>
        </p:txBody>
      </p:sp>
    </p:spTree>
    <p:extLst>
      <p:ext uri="{BB962C8B-B14F-4D97-AF65-F5344CB8AC3E}">
        <p14:creationId xmlns:p14="http://schemas.microsoft.com/office/powerpoint/2010/main" val="25669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6123" y="12112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do problema e da solução tecnológica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solução tecnológica e do problema que deseja solucionar</a:t>
            </a:r>
          </a:p>
        </p:txBody>
      </p:sp>
    </p:spTree>
    <p:extLst>
      <p:ext uri="{BB962C8B-B14F-4D97-AF65-F5344CB8AC3E}">
        <p14:creationId xmlns:p14="http://schemas.microsoft.com/office/powerpoint/2010/main" val="233575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Cronograma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CA5EBAB-49DC-4197-9546-F2395BB0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9" y="2060848"/>
            <a:ext cx="7701941" cy="47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e tecnologias utilizadas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AF3DF56-BA8F-4993-8CAF-20100AAF5536}"/>
              </a:ext>
            </a:extLst>
          </p:cNvPr>
          <p:cNvSpPr txBox="1">
            <a:spLocks/>
          </p:cNvSpPr>
          <p:nvPr/>
        </p:nvSpPr>
        <p:spPr>
          <a:xfrm>
            <a:off x="842273" y="2475479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PHP OO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Laravel 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Mysql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MVC – Model View Controller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Eloquent (</a:t>
            </a:r>
            <a:r>
              <a:rPr lang="en-US" dirty="0" err="1">
                <a:solidFill>
                  <a:schemeClr val="bg1"/>
                </a:solidFill>
              </a:rPr>
              <a:t>abstração</a:t>
            </a:r>
            <a:r>
              <a:rPr lang="en-US" dirty="0">
                <a:solidFill>
                  <a:schemeClr val="bg1"/>
                </a:solidFill>
              </a:rPr>
              <a:t> banco de dados)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Composer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ArtisanMigrations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Seeders</a:t>
            </a:r>
          </a:p>
          <a:p>
            <a:r>
              <a:rPr lang="en-US" dirty="0" err="1">
                <a:solidFill>
                  <a:schemeClr val="bg1"/>
                </a:solidFill>
              </a:rPr>
              <a:t>Dependência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Colletive</a:t>
            </a:r>
            <a:r>
              <a:rPr lang="en-US" dirty="0">
                <a:solidFill>
                  <a:schemeClr val="bg1"/>
                </a:solidFill>
              </a:rPr>
              <a:t> HTML/FORM</a:t>
            </a:r>
          </a:p>
          <a:p>
            <a:r>
              <a:rPr lang="en-US" dirty="0" err="1">
                <a:solidFill>
                  <a:schemeClr val="bg1"/>
                </a:solidFill>
              </a:rPr>
              <a:t>AdminLTE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Link para o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B9FC9-378A-4120-8D0B-8DFAA332054B}"/>
              </a:ext>
            </a:extLst>
          </p:cNvPr>
          <p:cNvSpPr txBox="1"/>
          <p:nvPr/>
        </p:nvSpPr>
        <p:spPr>
          <a:xfrm>
            <a:off x="0" y="29249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Link para o sistema</a:t>
            </a:r>
          </a:p>
        </p:txBody>
      </p:sp>
    </p:spTree>
    <p:extLst>
      <p:ext uri="{BB962C8B-B14F-4D97-AF65-F5344CB8AC3E}">
        <p14:creationId xmlns:p14="http://schemas.microsoft.com/office/powerpoint/2010/main" val="7395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7224383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97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</cp:lastModifiedBy>
  <cp:revision>14</cp:revision>
  <dcterms:created xsi:type="dcterms:W3CDTF">2016-05-12T12:43:03Z</dcterms:created>
  <dcterms:modified xsi:type="dcterms:W3CDTF">2021-11-19T22:43:23Z</dcterms:modified>
</cp:coreProperties>
</file>