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2" y="12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352723"/>
            <a:ext cx="5040560" cy="52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-2979712"/>
            <a:ext cx="7281779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25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Nome do projeto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-28022" y="6093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Ano</a:t>
            </a:r>
          </a:p>
        </p:txBody>
      </p:sp>
    </p:spTree>
    <p:extLst>
      <p:ext uri="{BB962C8B-B14F-4D97-AF65-F5344CB8AC3E}">
        <p14:creationId xmlns:p14="http://schemas.microsoft.com/office/powerpoint/2010/main" val="290244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classes</a:t>
            </a:r>
          </a:p>
        </p:txBody>
      </p:sp>
      <p:pic>
        <p:nvPicPr>
          <p:cNvPr id="7170" name="Picture 2" descr="-Notação gráfica do diagrama de classes UML (resumido)  ">
            <a:extLst>
              <a:ext uri="{FF2B5EF4-FFF2-40B4-BE49-F238E27FC236}">
                <a16:creationId xmlns:a16="http://schemas.microsoft.com/office/drawing/2014/main" id="{93F956CE-D4AA-4764-9DA6-F993954A4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51" y="2060848"/>
            <a:ext cx="7000453" cy="373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8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atividades</a:t>
            </a:r>
          </a:p>
        </p:txBody>
      </p:sp>
      <p:pic>
        <p:nvPicPr>
          <p:cNvPr id="6146" name="Picture 2" descr="Exemplo_01_02">
            <a:extLst>
              <a:ext uri="{FF2B5EF4-FFF2-40B4-BE49-F238E27FC236}">
                <a16:creationId xmlns:a16="http://schemas.microsoft.com/office/drawing/2014/main" id="{91041D79-372C-4154-826C-A425F324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76" y="2819837"/>
            <a:ext cx="733784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1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sequencia</a:t>
            </a:r>
          </a:p>
        </p:txBody>
      </p:sp>
      <p:pic>
        <p:nvPicPr>
          <p:cNvPr id="5122" name="Picture 2" descr="Resultado de imagem para diagrama de sequencia simples">
            <a:extLst>
              <a:ext uri="{FF2B5EF4-FFF2-40B4-BE49-F238E27FC236}">
                <a16:creationId xmlns:a16="http://schemas.microsoft.com/office/drawing/2014/main" id="{6EDD82F6-0E12-4467-B3BB-367DC0E6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003" y="2636912"/>
            <a:ext cx="79819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83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Modelagem do banco de dados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4D3B9A5-40CF-4DE6-B6D2-B466BE7B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3429000"/>
            <a:ext cx="3409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9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Protótipo de telas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B9FC9-378A-4120-8D0B-8DFAA332054B}"/>
              </a:ext>
            </a:extLst>
          </p:cNvPr>
          <p:cNvSpPr txBox="1"/>
          <p:nvPr/>
        </p:nvSpPr>
        <p:spPr>
          <a:xfrm>
            <a:off x="0" y="292494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0000"/>
                </a:solidFill>
                <a:latin typeface="Arial Black" panose="020B0A04020102020204" pitchFamily="34" charset="0"/>
              </a:rPr>
              <a:t>Link para o protótipo</a:t>
            </a:r>
          </a:p>
        </p:txBody>
      </p:sp>
    </p:spTree>
    <p:extLst>
      <p:ext uri="{BB962C8B-B14F-4D97-AF65-F5344CB8AC3E}">
        <p14:creationId xmlns:p14="http://schemas.microsoft.com/office/powerpoint/2010/main" val="739531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47224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077" y="299695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Membros da banca: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1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2</a:t>
            </a:r>
          </a:p>
          <a:p>
            <a:pPr algn="ctr"/>
            <a:r>
              <a:rPr lang="pt-BR" sz="2800" dirty="0">
                <a:latin typeface="Arial Black" panose="020B0A04020102020204" pitchFamily="34" charset="0"/>
              </a:rPr>
              <a:t>Membro 3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 Black" panose="020B0A04020102020204" pitchFamily="34" charset="0"/>
              </a:rPr>
              <a:t>Orientador: ...</a:t>
            </a:r>
          </a:p>
        </p:txBody>
      </p:sp>
    </p:spTree>
    <p:extLst>
      <p:ext uri="{BB962C8B-B14F-4D97-AF65-F5344CB8AC3E}">
        <p14:creationId xmlns:p14="http://schemas.microsoft.com/office/powerpoint/2010/main" val="7872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126876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da empresa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empresa...</a:t>
            </a:r>
          </a:p>
        </p:txBody>
      </p:sp>
    </p:spTree>
    <p:extLst>
      <p:ext uri="{BB962C8B-B14F-4D97-AF65-F5344CB8AC3E}">
        <p14:creationId xmlns:p14="http://schemas.microsoft.com/office/powerpoint/2010/main" val="256694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46123" y="121126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Descrição do problema e da solução tecnológica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28022" y="407707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Descrição curta da solução tecnológica e do problema que deseja solucionar</a:t>
            </a:r>
          </a:p>
        </p:txBody>
      </p:sp>
    </p:spTree>
    <p:extLst>
      <p:ext uri="{BB962C8B-B14F-4D97-AF65-F5344CB8AC3E}">
        <p14:creationId xmlns:p14="http://schemas.microsoft.com/office/powerpoint/2010/main" val="233575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Cronograma</a:t>
            </a:r>
          </a:p>
        </p:txBody>
      </p: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CA5EBAB-49DC-4197-9546-F2395BB07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9" y="2060848"/>
            <a:ext cx="7701941" cy="47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Metodologia e tecnologias utilizadas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02F83B9-2E94-4937-AE6F-E8F43E21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812451"/>
            <a:ext cx="4968552" cy="396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52C4CD2-185D-44C4-84A7-FF61060B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790" y="4030242"/>
            <a:ext cx="2808312" cy="11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D6E71F5-371F-4C38-92F9-A8104C2C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96" y="5231860"/>
            <a:ext cx="3429002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Resultado de imagem para uml logo">
            <a:extLst>
              <a:ext uri="{FF2B5EF4-FFF2-40B4-BE49-F238E27FC236}">
                <a16:creationId xmlns:a16="http://schemas.microsoft.com/office/drawing/2014/main" id="{FE23FCDB-CB9F-497F-94C7-2859CFF64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025" y="3024106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Resultado de imagem para workbench logo">
            <a:extLst>
              <a:ext uri="{FF2B5EF4-FFF2-40B4-BE49-F238E27FC236}">
                <a16:creationId xmlns:a16="http://schemas.microsoft.com/office/drawing/2014/main" id="{3F960DB7-0452-4ADD-8389-CB0421BA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852" y="2614612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49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Requisitos não funcionais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E576C2-5FFB-44FD-8912-99702CF2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276872"/>
            <a:ext cx="67722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3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Diagrama de casos de uso</a:t>
            </a:r>
          </a:p>
        </p:txBody>
      </p:sp>
      <p:pic>
        <p:nvPicPr>
          <p:cNvPr id="9218" name="Picture 2" descr="Resultado de imagem para diagrama de casos de uso notaçao">
            <a:extLst>
              <a:ext uri="{FF2B5EF4-FFF2-40B4-BE49-F238E27FC236}">
                <a16:creationId xmlns:a16="http://schemas.microsoft.com/office/drawing/2014/main" id="{A2D10499-CF6E-4D0B-9652-DAF8391C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74" y="2996952"/>
            <a:ext cx="7272808" cy="239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28022" y="122985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</a:rPr>
              <a:t>Especificação de casos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284344-0329-4050-A8AF-E792B054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060848"/>
            <a:ext cx="4512554" cy="467888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B4EAB74-1B85-457F-9C57-F4C2963E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060848"/>
            <a:ext cx="4512554" cy="467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401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91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Arial Black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Santos Lapenne</dc:creator>
  <cp:lastModifiedBy>André Neves</cp:lastModifiedBy>
  <cp:revision>12</cp:revision>
  <dcterms:created xsi:type="dcterms:W3CDTF">2016-05-12T12:43:03Z</dcterms:created>
  <dcterms:modified xsi:type="dcterms:W3CDTF">2020-09-16T21:07:03Z</dcterms:modified>
</cp:coreProperties>
</file>