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Ciência de dados II</a:t>
            </a:r>
            <a:br>
              <a:rPr lang="pt-BR" dirty="0"/>
            </a:br>
            <a:r>
              <a:rPr lang="pt-BR" dirty="0"/>
              <a:t>Aula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609586" y="308826"/>
            <a:ext cx="4972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Índices - index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Os índices são usados ​​para recuperar dados do banco de dados mais rapidamente.</a:t>
            </a:r>
          </a:p>
          <a:p>
            <a:pPr algn="ctr"/>
            <a:r>
              <a:rPr lang="pt-BR" sz="4000" dirty="0"/>
              <a:t>Não são visíveis para o usuário e são uma forma de otimizar as consultas.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0" y="4356069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 criação do índice ou atualização da tabela leva mais tempo devido ao índice também </a:t>
            </a:r>
            <a:r>
              <a:rPr lang="pt-BR" sz="4000" dirty="0" err="1"/>
              <a:t>er</a:t>
            </a:r>
            <a:r>
              <a:rPr lang="pt-BR" sz="4000" dirty="0"/>
              <a:t> que ser atualizado.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3F4AFA-B667-4478-B2B9-4A046BED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98" y="966141"/>
            <a:ext cx="8357737" cy="5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93C33E-9C03-41B2-AAAA-D116084E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7" y="447814"/>
            <a:ext cx="7778132" cy="61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6EF928-3EAC-48FD-8295-78CE51A5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21" y="1840831"/>
            <a:ext cx="5844460" cy="2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1FAC3C-C883-45D4-9093-FDEE5B82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38" y="2237873"/>
            <a:ext cx="5818523" cy="2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6E4D20-C994-42D9-8F57-5484862E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58" y="2576512"/>
            <a:ext cx="4936684" cy="23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0221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68</Words>
  <Application>Microsoft Office PowerPoint</Application>
  <PresentationFormat>Widescreen</PresentationFormat>
  <Paragraphs>10</Paragraphs>
  <Slides>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Ciência de dados II Aula 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Andre Neves dos Reis</cp:lastModifiedBy>
  <cp:revision>27</cp:revision>
  <dcterms:created xsi:type="dcterms:W3CDTF">2020-04-20T14:36:15Z</dcterms:created>
  <dcterms:modified xsi:type="dcterms:W3CDTF">2025-06-03T21:58:02Z</dcterms:modified>
</cp:coreProperties>
</file>