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01597" y="308826"/>
            <a:ext cx="11788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valor padrão da coluna</a:t>
            </a:r>
          </a:p>
          <a:p>
            <a:pPr algn="ctr"/>
            <a:r>
              <a:rPr lang="pt-BR" sz="2400" dirty="0"/>
              <a:t>o campo é preenchido automaticamente caso não seja declarado um valor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B51915-3660-4FAC-85A8-D3BAEE5F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59" y="5454818"/>
            <a:ext cx="5680229" cy="10943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8C54CC-6AD1-4935-B38A-2232A08D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9" y="1508598"/>
            <a:ext cx="5890962" cy="38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00052" y="308826"/>
            <a:ext cx="3191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Exemplo com </a:t>
            </a:r>
            <a:r>
              <a:rPr lang="pt-BR" sz="2400" dirty="0" err="1"/>
              <a:t>now</a:t>
            </a:r>
            <a:r>
              <a:rPr lang="pt-BR" sz="2400" dirty="0"/>
              <a:t>()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14FC55-9A7F-423A-83A3-CB11ABDC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9" y="1733549"/>
            <a:ext cx="7036255" cy="37838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C96B15-2DE7-4C0A-8E32-7A334278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977" y="2641168"/>
            <a:ext cx="4621949" cy="19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55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CHECK - Garante que todos os valores em uma coluna satisfaçam uma condição específica</a:t>
            </a:r>
          </a:p>
          <a:p>
            <a:r>
              <a:rPr lang="pt-BR" sz="2400" dirty="0"/>
              <a:t>DEFAULT - Define um valor padrão para uma coluna quando nenhum valor é especificado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A8CF9D-8773-46E8-A7E6-CA4D5F5C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5" y="2075640"/>
            <a:ext cx="9464469" cy="43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AB9A44-78CA-4710-8963-6EAEF25B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7" y="2196058"/>
            <a:ext cx="8820145" cy="41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339730" y="308826"/>
            <a:ext cx="9512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CHECK</a:t>
            </a:r>
          </a:p>
          <a:p>
            <a:pPr algn="ctr"/>
            <a:r>
              <a:rPr lang="pt-BR" sz="3200" dirty="0"/>
              <a:t>É usada para limitar os valores de uma coluna.</a:t>
            </a:r>
          </a:p>
          <a:p>
            <a:pPr algn="ctr"/>
            <a:r>
              <a:rPr lang="pt-BR" sz="3200" dirty="0"/>
              <a:t>Pode ser aplicada em uma coluna ou tabela.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ED05EF-E44F-4C2C-AD98-28F1390E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01" y="1878486"/>
            <a:ext cx="9097576" cy="4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0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01597" y="308826"/>
            <a:ext cx="11788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DEFAULT</a:t>
            </a:r>
          </a:p>
          <a:p>
            <a:pPr algn="ctr"/>
            <a:r>
              <a:rPr lang="pt-BR" sz="2400" dirty="0"/>
              <a:t>valor padrão da coluna</a:t>
            </a:r>
          </a:p>
          <a:p>
            <a:pPr algn="ctr"/>
            <a:r>
              <a:rPr lang="pt-BR" sz="2400" dirty="0"/>
              <a:t>o campo é preenchido automaticamente caso não seja declarado um valor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8228F8-9448-4359-A00D-7E4EED7F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3" y="1622828"/>
            <a:ext cx="8092359" cy="343475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B51915-3660-4FAC-85A8-D3BAEE5F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59" y="5454818"/>
            <a:ext cx="5680229" cy="10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593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</TotalTime>
  <Words>213</Words>
  <Application>Microsoft Office PowerPoint</Application>
  <PresentationFormat>Widescreen</PresentationFormat>
  <Paragraphs>30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Fatia</vt:lpstr>
      <vt:lpstr>Banco de dados II Aula 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Infoteste Noturno</cp:lastModifiedBy>
  <cp:revision>26</cp:revision>
  <dcterms:created xsi:type="dcterms:W3CDTF">2020-04-20T14:36:15Z</dcterms:created>
  <dcterms:modified xsi:type="dcterms:W3CDTF">2023-05-10T23:12:01Z</dcterms:modified>
</cp:coreProperties>
</file>