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Aula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As restrições são usadas para limitar o tipo de dados que pode entrar em uma tabela. Isso garante a precisão e a confiabilidade dos dados na tabela. Se houver alguma violação entre a restrição e a ação dos dados, a ação será abortada.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-28077" y="49817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 ser especificadas na criação ou inseridas na alteração da estrutura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BF457F-C1E8-4F4A-AFD4-627F46057F66}"/>
              </a:ext>
            </a:extLst>
          </p:cNvPr>
          <p:cNvSpPr/>
          <p:nvPr/>
        </p:nvSpPr>
        <p:spPr>
          <a:xfrm>
            <a:off x="481263" y="1413893"/>
            <a:ext cx="111893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</a:t>
            </a:r>
            <a:r>
              <a:rPr lang="pt-BR" sz="2400" dirty="0" err="1"/>
              <a:t>retrições</a:t>
            </a:r>
            <a:r>
              <a:rPr lang="pt-BR" sz="2400" dirty="0"/>
              <a:t>:</a:t>
            </a:r>
          </a:p>
          <a:p>
            <a:r>
              <a:rPr lang="pt-BR" sz="2400" dirty="0"/>
              <a:t>NOT NULL - a coluna não pode ser nula (</a:t>
            </a:r>
            <a:r>
              <a:rPr lang="pt-BR" sz="2400" dirty="0" err="1"/>
              <a:t>null</a:t>
            </a:r>
            <a:r>
              <a:rPr lang="pt-BR" sz="2400" dirty="0"/>
              <a:t>)</a:t>
            </a:r>
          </a:p>
          <a:p>
            <a:r>
              <a:rPr lang="pt-BR" sz="2400" dirty="0"/>
              <a:t>UNIQUE   - Garante que todos os valores em uma coluna sejam diferentes (sem valores repetidos)</a:t>
            </a:r>
          </a:p>
          <a:p>
            <a:r>
              <a:rPr lang="pt-BR" sz="2400" dirty="0"/>
              <a:t>PRIMARY KEY  - Uma combinação de NOT NULL e UNIQUE. Identifica exclusivamente cada linha em uma tabela</a:t>
            </a:r>
          </a:p>
          <a:p>
            <a:r>
              <a:rPr lang="pt-BR" sz="2400" dirty="0"/>
              <a:t>FOREIGN KEY  - Identifica exclusivamente uma linha / registro em outra tabela</a:t>
            </a:r>
          </a:p>
          <a:p>
            <a:r>
              <a:rPr lang="pt-BR" sz="2400" dirty="0"/>
              <a:t>CHECK - Garante que todos os valores em uma coluna satisfaçam uma condição específica</a:t>
            </a:r>
          </a:p>
          <a:p>
            <a:r>
              <a:rPr lang="pt-BR" sz="2400" dirty="0"/>
              <a:t>DEFAULT - Define um valor padrão para uma coluna quando nenhum valor é especificado</a:t>
            </a:r>
          </a:p>
        </p:txBody>
      </p:sp>
    </p:spTree>
    <p:extLst>
      <p:ext uri="{BB962C8B-B14F-4D97-AF65-F5344CB8AC3E}">
        <p14:creationId xmlns:p14="http://schemas.microsoft.com/office/powerpoint/2010/main" val="2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DC6123-FF8C-4767-BA68-94FBA936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65" y="1803946"/>
            <a:ext cx="6384470" cy="35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C6CC42-59BC-435C-9F92-F095D2ACA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18" y="2358189"/>
            <a:ext cx="8952164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3F1F04-3D77-4864-A928-0109B89D32A9}"/>
              </a:ext>
            </a:extLst>
          </p:cNvPr>
          <p:cNvSpPr txBox="1"/>
          <p:nvPr/>
        </p:nvSpPr>
        <p:spPr>
          <a:xfrm>
            <a:off x="0" y="163511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O objetivo é ter a tabela produtos com suas restrições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623329-8ECE-40C4-A7EB-82CEB587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80" y="3124199"/>
            <a:ext cx="9480631" cy="174858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950702-3A18-4EC7-9D79-BB0999FB0442}"/>
              </a:ext>
            </a:extLst>
          </p:cNvPr>
          <p:cNvSpPr/>
          <p:nvPr/>
        </p:nvSpPr>
        <p:spPr>
          <a:xfrm>
            <a:off x="3081392" y="5385955"/>
            <a:ext cx="6029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SHOW COLUMNS FROM produtos;</a:t>
            </a:r>
          </a:p>
        </p:txBody>
      </p:sp>
    </p:spTree>
    <p:extLst>
      <p:ext uri="{BB962C8B-B14F-4D97-AF65-F5344CB8AC3E}">
        <p14:creationId xmlns:p14="http://schemas.microsoft.com/office/powerpoint/2010/main" val="36387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603DE9-7DC4-4272-844F-ED075EB0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10" y="1548052"/>
            <a:ext cx="8046562" cy="48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43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250</TotalTime>
  <Words>203</Words>
  <Application>Microsoft Office PowerPoint</Application>
  <PresentationFormat>Widescreen</PresentationFormat>
  <Paragraphs>22</Paragraphs>
  <Slides>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Fatia</vt:lpstr>
      <vt:lpstr>Banco de dados II Aula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20</cp:revision>
  <dcterms:created xsi:type="dcterms:W3CDTF">2020-04-20T14:36:15Z</dcterms:created>
  <dcterms:modified xsi:type="dcterms:W3CDTF">2021-04-19T23:37:56Z</dcterms:modified>
</cp:coreProperties>
</file>