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Aula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609586" y="308826"/>
            <a:ext cx="4972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Índices - index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214EA-0E60-4E07-9D6C-AD9FE0A3607D}"/>
              </a:ext>
            </a:extLst>
          </p:cNvPr>
          <p:cNvSpPr txBox="1"/>
          <p:nvPr/>
        </p:nvSpPr>
        <p:spPr>
          <a:xfrm>
            <a:off x="0" y="1268252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Os índices são usados ​​para recuperar dados do banco de dados mais rapidamente.</a:t>
            </a:r>
          </a:p>
          <a:p>
            <a:pPr algn="ctr"/>
            <a:r>
              <a:rPr lang="pt-BR" sz="4000" dirty="0"/>
              <a:t>Não são visíveis para o usuário e são uma forma de otimizar as consultas.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6EB53-6A39-438B-907E-A7CA420D47BA}"/>
              </a:ext>
            </a:extLst>
          </p:cNvPr>
          <p:cNvSpPr txBox="1"/>
          <p:nvPr/>
        </p:nvSpPr>
        <p:spPr>
          <a:xfrm>
            <a:off x="0" y="4356069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 criação do índice ou atualização da tabela leva mais tempo devido ao índice também </a:t>
            </a:r>
            <a:r>
              <a:rPr lang="pt-BR" sz="4000" dirty="0" err="1"/>
              <a:t>er</a:t>
            </a:r>
            <a:r>
              <a:rPr lang="pt-BR" sz="4000" dirty="0"/>
              <a:t> que ser atualizado.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16816" y="308826"/>
            <a:ext cx="835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Preparando o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F54508-DC62-4AFE-B4D5-CB973DD6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3" y="2149141"/>
            <a:ext cx="5137514" cy="31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63F4AFA-B667-4478-B2B9-4A046BED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98" y="966141"/>
            <a:ext cx="8357737" cy="52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4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093C33E-9C03-41B2-AAAA-D116084E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47" y="447814"/>
            <a:ext cx="7778132" cy="61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5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6EF928-3EAC-48FD-8295-78CE51A5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21" y="1840831"/>
            <a:ext cx="5844460" cy="24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51FAC3C-C883-45D4-9093-FDEE5B82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738" y="2237873"/>
            <a:ext cx="5818523" cy="20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6E4D20-C994-42D9-8F57-5484862E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658" y="2576512"/>
            <a:ext cx="4936684" cy="23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0221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271</TotalTime>
  <Words>68</Words>
  <Application>Microsoft Office PowerPoint</Application>
  <PresentationFormat>Widescreen</PresentationFormat>
  <Paragraphs>10</Paragraphs>
  <Slides>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Fatia</vt:lpstr>
      <vt:lpstr>Banco de dados II Aula 7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26</cp:revision>
  <dcterms:created xsi:type="dcterms:W3CDTF">2020-04-20T14:36:15Z</dcterms:created>
  <dcterms:modified xsi:type="dcterms:W3CDTF">2020-07-07T23:09:21Z</dcterms:modified>
</cp:coreProperties>
</file>