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2CFB-5F1B-4DBA-8EB6-C116C2A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BEF01-E977-47A3-8E1D-7A5210C5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21C7A-A450-4657-B147-D8726ECE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94DDB-1DD4-4BDB-8CD2-790E9793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FEFA3-7468-4E6B-A24F-22C13BE9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D7D2-A7BF-4CE3-B42A-E973574D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5A26CA-FF0B-4C76-9E46-9B15ADBB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A95F8-766B-4303-913F-3454C824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702DC-CAC2-4DD3-817A-43A113BF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05439-8B6B-4D0B-9342-903AD8A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02151-262A-4FA6-89AE-B84F05ABB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6402AC-253D-4065-8C53-A7DD680F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9343E-46F5-4EF6-91B7-8CF7E8EA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0D22C-359A-46D1-A1CF-FF50E25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69BFE-5A0A-4F6B-BA9D-FA059A1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3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5B7BF-E601-4372-9EC6-67ED346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F1DE2-B484-4EBD-96DF-482C53DB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77F46-CE4F-4B4D-A944-C109BB17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C9725-690D-4035-8D12-86BBC3E5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C90FF-BFD0-4699-A31B-D08792B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39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2B4C-2E97-414D-B14D-599B993B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18663F-2FA8-4248-A7E1-3EC24BC8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C22B4-AEC6-489E-B49D-880C337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BC2933-2E97-42A0-A93E-F8C93E2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7F93E-3D06-4580-852E-1FAEDCF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EF83A-BA61-4167-B47E-D0B9517C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4E720F-B2C1-4A7B-8C77-1F23EB2F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F7725-D32A-4B24-9FDD-C3B5EF3F7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1E1A01-09CD-492F-913F-ACB1EE70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0101DE-2674-4D98-AC98-924D44EC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F8C08-45DD-444F-BAAB-1E8DA496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3C72B-3013-4E9B-99EA-1A80D08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1F1007-46FB-45B8-9B43-B104C98A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C305B-976B-4493-88C4-3186D159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0D92FB-4642-46E1-A28B-86BBB594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4AE54F-81DF-43FC-B476-B5069B3D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3BBC2F-31AC-4A97-9CA4-89CD525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CF48DC-DC28-4D07-A5D3-7B2C72FC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0DB063-C01A-4C4C-9266-805D1D32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4A28-E615-4FC7-B0F4-8AA85A25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C418C7-ED45-434F-A8BC-E8E5E90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736793-4819-4734-B318-B0230C6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E9E86B-D06F-49EF-B8CC-FDD6F287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52DC6A-81B0-4D5B-867B-760DD111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91C010-0BFC-4CBF-9CD5-E7923ED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6BDDAD-EEC9-43C6-8861-C46DA5F9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3B06D-01BE-4B66-834E-4DFAA77A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6F122-7569-4B3A-92F7-898803E0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5EA23-F54E-4362-BF4D-5727F3B7B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9BEFA-A852-4511-A653-428DFDCA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0EC8A-3904-45CB-B909-D33F5C6E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456E4-D957-437A-BF02-07FD2C9F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48450-C83F-4F70-A334-6F2FDF94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CEBA3A-6702-41C9-A909-0CDEA41D9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17732A-AC94-42D2-A37B-DABA5A08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A6BF57-2ABF-4EB9-A351-C84371A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C9C31-B08A-4140-85D6-71BF594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5880E4-9AF3-4FD8-899E-5D0EE4F5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1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CA3B4A-A473-43D7-9C16-5258FEA8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E11BE7-996D-4BAE-904C-ABD4E1BC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31F02-7F57-416C-A44E-A5B782E25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E39A-1724-48C1-9744-B6B101589A93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064DBA-0CFC-44E0-A773-E8E96E46B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4A10E-D33C-41AE-85DF-2F067110A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CCCF-EFDA-4B35-84AC-DCC94E65A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9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B1ADD5-E114-4969-AAAC-F18E2EDC35C3}"/>
              </a:ext>
            </a:extLst>
          </p:cNvPr>
          <p:cNvSpPr txBox="1"/>
          <p:nvPr/>
        </p:nvSpPr>
        <p:spPr>
          <a:xfrm>
            <a:off x="0" y="31039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MVC</a:t>
            </a: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MODEL - VIEW - CONTROLLER</a:t>
            </a: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(</a:t>
            </a:r>
            <a:r>
              <a:rPr lang="en-US" sz="3600" dirty="0" err="1">
                <a:latin typeface="Arial Black" panose="020B0A04020102020204" pitchFamily="34" charset="0"/>
              </a:rPr>
              <a:t>Divisão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em</a:t>
            </a:r>
            <a:r>
              <a:rPr lang="en-US" sz="3600" dirty="0">
                <a:latin typeface="Arial Black" panose="020B0A04020102020204" pitchFamily="34" charset="0"/>
              </a:rPr>
              <a:t> 3 </a:t>
            </a:r>
            <a:r>
              <a:rPr lang="en-US" sz="3600" dirty="0" err="1">
                <a:latin typeface="Arial Black" panose="020B0A04020102020204" pitchFamily="34" charset="0"/>
              </a:rPr>
              <a:t>camadas</a:t>
            </a:r>
            <a:r>
              <a:rPr lang="en-US" sz="3600" dirty="0">
                <a:latin typeface="Arial Black" panose="020B0A04020102020204" pitchFamily="34" charset="0"/>
              </a:rPr>
              <a:t>)</a:t>
            </a:r>
            <a:endParaRPr lang="pt-BR" sz="3600" dirty="0"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87B30-A534-4D8A-A7D2-DD906EDF3D93}"/>
              </a:ext>
            </a:extLst>
          </p:cNvPr>
          <p:cNvSpPr txBox="1"/>
          <p:nvPr/>
        </p:nvSpPr>
        <p:spPr>
          <a:xfrm>
            <a:off x="0" y="316192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MODEL – </a:t>
            </a:r>
            <a:r>
              <a:rPr lang="en-US" sz="3600" dirty="0" err="1">
                <a:latin typeface="Arial Black" panose="020B0A04020102020204" pitchFamily="34" charset="0"/>
              </a:rPr>
              <a:t>Lógica</a:t>
            </a:r>
            <a:r>
              <a:rPr lang="en-US" sz="3600" dirty="0">
                <a:latin typeface="Arial Black" panose="020B0A04020102020204" pitchFamily="34" charset="0"/>
              </a:rPr>
              <a:t> de </a:t>
            </a:r>
            <a:r>
              <a:rPr lang="en-US" sz="3600" dirty="0" err="1">
                <a:latin typeface="Arial Black" panose="020B0A04020102020204" pitchFamily="34" charset="0"/>
              </a:rPr>
              <a:t>negócio</a:t>
            </a:r>
            <a:r>
              <a:rPr lang="en-US" sz="3600" dirty="0">
                <a:latin typeface="Arial Black" panose="020B0A04020102020204" pitchFamily="34" charset="0"/>
              </a:rPr>
              <a:t> / banco de dados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VIEW – html / </a:t>
            </a:r>
            <a:r>
              <a:rPr lang="en-US" sz="3600" dirty="0" err="1">
                <a:latin typeface="Arial Black" panose="020B0A04020102020204" pitchFamily="34" charset="0"/>
              </a:rPr>
              <a:t>js</a:t>
            </a:r>
            <a:r>
              <a:rPr lang="en-US" sz="3600" dirty="0">
                <a:latin typeface="Arial Black" panose="020B0A04020102020204" pitchFamily="34" charset="0"/>
              </a:rPr>
              <a:t> / </a:t>
            </a:r>
            <a:r>
              <a:rPr lang="en-US" sz="3600" dirty="0" err="1">
                <a:latin typeface="Arial Black" panose="020B0A04020102020204" pitchFamily="34" charset="0"/>
              </a:rPr>
              <a:t>css</a:t>
            </a:r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CONTROLLER – </a:t>
            </a:r>
            <a:r>
              <a:rPr lang="en-US" sz="3600" dirty="0" err="1">
                <a:latin typeface="Arial Black" panose="020B0A04020102020204" pitchFamily="34" charset="0"/>
              </a:rPr>
              <a:t>controla</a:t>
            </a:r>
            <a:r>
              <a:rPr lang="en-US" sz="3600" dirty="0">
                <a:latin typeface="Arial Black" panose="020B0A04020102020204" pitchFamily="34" charset="0"/>
              </a:rPr>
              <a:t> o </a:t>
            </a:r>
            <a:r>
              <a:rPr lang="en-US" sz="3600" dirty="0" err="1">
                <a:latin typeface="Arial Black" panose="020B0A04020102020204" pitchFamily="34" charset="0"/>
              </a:rPr>
              <a:t>ciclo</a:t>
            </a:r>
            <a:r>
              <a:rPr lang="en-US" sz="3600" dirty="0">
                <a:latin typeface="Arial Black" panose="020B0A04020102020204" pitchFamily="34" charset="0"/>
              </a:rPr>
              <a:t> do MVC</a:t>
            </a:r>
            <a:endParaRPr lang="pt-B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B1ADD5-E114-4969-AAAC-F18E2EDC35C3}"/>
              </a:ext>
            </a:extLst>
          </p:cNvPr>
          <p:cNvSpPr txBox="1"/>
          <p:nvPr/>
        </p:nvSpPr>
        <p:spPr>
          <a:xfrm>
            <a:off x="0" y="3103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ROTA</a:t>
            </a:r>
            <a:endParaRPr lang="pt-BR" sz="3600" dirty="0"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A87B30-A534-4D8A-A7D2-DD906EDF3D93}"/>
              </a:ext>
            </a:extLst>
          </p:cNvPr>
          <p:cNvSpPr txBox="1"/>
          <p:nvPr/>
        </p:nvSpPr>
        <p:spPr>
          <a:xfrm>
            <a:off x="0" y="1068722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As </a:t>
            </a:r>
            <a:r>
              <a:rPr lang="en-US" sz="3600" dirty="0" err="1">
                <a:latin typeface="Arial Black" panose="020B0A04020102020204" pitchFamily="34" charset="0"/>
              </a:rPr>
              <a:t>rotas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são</a:t>
            </a:r>
            <a:r>
              <a:rPr lang="en-US" sz="3600" dirty="0">
                <a:latin typeface="Arial Black" panose="020B0A04020102020204" pitchFamily="34" charset="0"/>
              </a:rPr>
              <a:t> a forma de </a:t>
            </a:r>
            <a:r>
              <a:rPr lang="en-US" sz="3600" dirty="0" err="1">
                <a:latin typeface="Arial Black" panose="020B0A04020102020204" pitchFamily="34" charset="0"/>
              </a:rPr>
              <a:t>receber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uma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requisição</a:t>
            </a:r>
            <a:r>
              <a:rPr lang="en-US" sz="3600" dirty="0">
                <a:latin typeface="Arial Black" panose="020B0A04020102020204" pitchFamily="34" charset="0"/>
              </a:rPr>
              <a:t> que </a:t>
            </a:r>
            <a:r>
              <a:rPr lang="en-US" sz="3600" dirty="0" err="1">
                <a:latin typeface="Arial Black" panose="020B0A04020102020204" pitchFamily="34" charset="0"/>
              </a:rPr>
              <a:t>vai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iniciar</a:t>
            </a:r>
            <a:r>
              <a:rPr lang="en-US" sz="3600" dirty="0">
                <a:latin typeface="Arial Black" panose="020B0A04020102020204" pitchFamily="34" charset="0"/>
              </a:rPr>
              <a:t> um </a:t>
            </a:r>
            <a:r>
              <a:rPr lang="en-US" sz="3600" dirty="0" err="1">
                <a:latin typeface="Arial Black" panose="020B0A04020102020204" pitchFamily="34" charset="0"/>
              </a:rPr>
              <a:t>processo</a:t>
            </a:r>
            <a:r>
              <a:rPr lang="en-US" sz="3600" dirty="0">
                <a:latin typeface="Arial Black" panose="020B0A04020102020204" pitchFamily="34" charset="0"/>
              </a:rPr>
              <a:t> no </a:t>
            </a:r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controller</a:t>
            </a:r>
            <a:r>
              <a:rPr lang="en-US" sz="3600" dirty="0">
                <a:latin typeface="Arial Black" panose="020B0A04020102020204" pitchFamily="34" charset="0"/>
              </a:rPr>
              <a:t>.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 err="1">
                <a:latin typeface="Arial Black" panose="020B0A04020102020204" pitchFamily="34" charset="0"/>
              </a:rPr>
              <a:t>Podem</a:t>
            </a:r>
            <a:r>
              <a:rPr lang="en-US" sz="3600" dirty="0">
                <a:latin typeface="Arial Black" panose="020B0A04020102020204" pitchFamily="34" charset="0"/>
              </a:rPr>
              <a:t> ser do </a:t>
            </a:r>
            <a:r>
              <a:rPr lang="en-US" sz="3600" dirty="0" err="1">
                <a:latin typeface="Arial Black" panose="020B0A04020102020204" pitchFamily="34" charset="0"/>
              </a:rPr>
              <a:t>tipo</a:t>
            </a:r>
            <a:r>
              <a:rPr lang="en-US" sz="3600" dirty="0">
                <a:latin typeface="Arial Black" panose="020B0A04020102020204" pitchFamily="34" charset="0"/>
              </a:rPr>
              <a:t> (</a:t>
            </a:r>
            <a:r>
              <a:rPr lang="en-US" sz="3600" dirty="0" err="1">
                <a:latin typeface="Arial Black" panose="020B0A04020102020204" pitchFamily="34" charset="0"/>
              </a:rPr>
              <a:t>método</a:t>
            </a:r>
            <a:r>
              <a:rPr lang="en-US" sz="3600" dirty="0">
                <a:latin typeface="Arial Black" panose="020B0A04020102020204" pitchFamily="34" charset="0"/>
              </a:rPr>
              <a:t>):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GET – </a:t>
            </a:r>
            <a:r>
              <a:rPr lang="en-US" sz="3600" dirty="0" err="1">
                <a:latin typeface="Arial Black" panose="020B0A04020102020204" pitchFamily="34" charset="0"/>
              </a:rPr>
              <a:t>recuperar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informação</a:t>
            </a:r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POST – </a:t>
            </a:r>
            <a:r>
              <a:rPr lang="en-US" sz="3600" dirty="0" err="1">
                <a:latin typeface="Arial Black" panose="020B0A04020102020204" pitchFamily="34" charset="0"/>
              </a:rPr>
              <a:t>inserir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informações</a:t>
            </a:r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 Black" panose="020B0A04020102020204" pitchFamily="34" charset="0"/>
              </a:rPr>
              <a:t>PUT – </a:t>
            </a:r>
            <a:r>
              <a:rPr lang="en-US" sz="3600" dirty="0" err="1">
                <a:latin typeface="Arial Black" panose="020B0A04020102020204" pitchFamily="34" charset="0"/>
              </a:rPr>
              <a:t>atualizar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uma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informação</a:t>
            </a:r>
            <a:r>
              <a:rPr lang="en-US" sz="3600" dirty="0">
                <a:latin typeface="Arial Black" panose="020B0A04020102020204" pitchFamily="34" charset="0"/>
              </a:rPr>
              <a:t> (update)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DELETE – </a:t>
            </a:r>
            <a:r>
              <a:rPr lang="en-US" sz="3600" dirty="0" err="1">
                <a:latin typeface="Arial Black" panose="020B0A04020102020204" pitchFamily="34" charset="0"/>
              </a:rPr>
              <a:t>excluir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uma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atin typeface="Arial Black" panose="020B0A04020102020204" pitchFamily="34" charset="0"/>
              </a:rPr>
              <a:t>informação</a:t>
            </a:r>
            <a:endParaRPr lang="pt-B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3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268DB2F-E2F4-45B9-9CD5-0A25873BDDA3}"/>
              </a:ext>
            </a:extLst>
          </p:cNvPr>
          <p:cNvSpPr txBox="1"/>
          <p:nvPr/>
        </p:nvSpPr>
        <p:spPr>
          <a:xfrm>
            <a:off x="0" y="3103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MVC – index (</a:t>
            </a:r>
            <a:r>
              <a:rPr lang="en-US" sz="3600" dirty="0" err="1">
                <a:latin typeface="Arial Black" panose="020B0A04020102020204" pitchFamily="34" charset="0"/>
              </a:rPr>
              <a:t>listar</a:t>
            </a:r>
            <a:r>
              <a:rPr lang="en-US" sz="3600" dirty="0">
                <a:latin typeface="Arial Black" panose="020B0A04020102020204" pitchFamily="34" charset="0"/>
              </a:rPr>
              <a:t>)</a:t>
            </a:r>
            <a:endParaRPr lang="pt-BR" sz="3600" dirty="0">
              <a:latin typeface="Arial Black" panose="020B0A040201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A814E5-A798-42C6-A932-BABB96DC37EC}"/>
              </a:ext>
            </a:extLst>
          </p:cNvPr>
          <p:cNvSpPr/>
          <p:nvPr/>
        </p:nvSpPr>
        <p:spPr>
          <a:xfrm>
            <a:off x="2096878" y="1894899"/>
            <a:ext cx="3999122" cy="6463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 (get)</a:t>
            </a:r>
          </a:p>
          <a:p>
            <a:pPr algn="ctr"/>
            <a:r>
              <a:rPr lang="en-US" dirty="0"/>
              <a:t>http://localhost/crud/public/produto</a:t>
            </a:r>
            <a:endParaRPr lang="pt-BR" dirty="0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FFC07F78-177E-4906-82A6-644193E177D2}"/>
              </a:ext>
            </a:extLst>
          </p:cNvPr>
          <p:cNvSpPr/>
          <p:nvPr/>
        </p:nvSpPr>
        <p:spPr>
          <a:xfrm>
            <a:off x="1048439" y="3472149"/>
            <a:ext cx="881349" cy="9033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5AA2BE-C6E3-46FB-9C40-58F3FFABBB68}"/>
              </a:ext>
            </a:extLst>
          </p:cNvPr>
          <p:cNvSpPr/>
          <p:nvPr/>
        </p:nvSpPr>
        <p:spPr>
          <a:xfrm>
            <a:off x="7877060" y="1716796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ProdutoController</a:t>
            </a:r>
            <a:endParaRPr lang="en-US" dirty="0"/>
          </a:p>
          <a:p>
            <a:pPr algn="ctr"/>
            <a:r>
              <a:rPr lang="en-US" dirty="0"/>
              <a:t>(index)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BD61E21-82AB-41A7-BDA9-7A32CBC22B9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096000" y="2218064"/>
            <a:ext cx="1781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3A334A9E-3981-4129-81DA-CA979C311815}"/>
              </a:ext>
            </a:extLst>
          </p:cNvPr>
          <p:cNvSpPr/>
          <p:nvPr/>
        </p:nvSpPr>
        <p:spPr>
          <a:xfrm>
            <a:off x="9468997" y="5321146"/>
            <a:ext cx="1586429" cy="1299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  <a:p>
            <a:pPr algn="ctr"/>
            <a:r>
              <a:rPr lang="en-US" dirty="0" err="1"/>
              <a:t>produtos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A5CCC72-AFF0-4735-8536-4B29EA02E195}"/>
              </a:ext>
            </a:extLst>
          </p:cNvPr>
          <p:cNvSpPr/>
          <p:nvPr/>
        </p:nvSpPr>
        <p:spPr>
          <a:xfrm>
            <a:off x="9153181" y="3458378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Produto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528F141-B279-457E-90EC-61C675209A1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8986091" y="2719332"/>
            <a:ext cx="1276121" cy="7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303CFB3-29BF-474B-9ED0-298458E7E490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>
            <a:off x="10262212" y="4460914"/>
            <a:ext cx="0" cy="86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41129DE-952C-42F5-BA29-BF4902719BAF}"/>
              </a:ext>
            </a:extLst>
          </p:cNvPr>
          <p:cNvSpPr/>
          <p:nvPr/>
        </p:nvSpPr>
        <p:spPr>
          <a:xfrm>
            <a:off x="6354896" y="3458378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produto.index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2F72C26-3818-459E-9A93-3514FCDB8588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flipH="1">
            <a:off x="7463927" y="2719332"/>
            <a:ext cx="1522164" cy="7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E8B5E94-6286-4FF8-B494-093402DF62AD}"/>
              </a:ext>
            </a:extLst>
          </p:cNvPr>
          <p:cNvCxnSpPr>
            <a:stCxn id="20" idx="1"/>
            <a:endCxn id="6" idx="6"/>
          </p:cNvCxnSpPr>
          <p:nvPr/>
        </p:nvCxnSpPr>
        <p:spPr>
          <a:xfrm flipH="1" flipV="1">
            <a:off x="1929788" y="3923841"/>
            <a:ext cx="4425108" cy="3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9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268DB2F-E2F4-45B9-9CD5-0A25873BDDA3}"/>
              </a:ext>
            </a:extLst>
          </p:cNvPr>
          <p:cNvSpPr txBox="1"/>
          <p:nvPr/>
        </p:nvSpPr>
        <p:spPr>
          <a:xfrm>
            <a:off x="0" y="3103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MVC – create / store (</a:t>
            </a:r>
            <a:r>
              <a:rPr lang="en-US" sz="3600" dirty="0" err="1">
                <a:latin typeface="Arial Black" panose="020B0A04020102020204" pitchFamily="34" charset="0"/>
              </a:rPr>
              <a:t>criar</a:t>
            </a:r>
            <a:r>
              <a:rPr lang="en-US" sz="3600" dirty="0">
                <a:latin typeface="Arial Black" panose="020B0A04020102020204" pitchFamily="34" charset="0"/>
              </a:rPr>
              <a:t>)</a:t>
            </a:r>
            <a:endParaRPr lang="pt-BR" sz="3600" dirty="0">
              <a:latin typeface="Arial Black" panose="020B0A040201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EA814E5-A798-42C6-A932-BABB96DC37EC}"/>
              </a:ext>
            </a:extLst>
          </p:cNvPr>
          <p:cNvSpPr/>
          <p:nvPr/>
        </p:nvSpPr>
        <p:spPr>
          <a:xfrm>
            <a:off x="1571740" y="1134830"/>
            <a:ext cx="4425108" cy="6463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 (GET)</a:t>
            </a:r>
          </a:p>
          <a:p>
            <a:pPr algn="ctr"/>
            <a:r>
              <a:rPr lang="en-US" dirty="0"/>
              <a:t>http://localhost/crud/public/produto/create</a:t>
            </a:r>
            <a:endParaRPr lang="pt-BR" dirty="0"/>
          </a:p>
        </p:txBody>
      </p:sp>
      <p:sp>
        <p:nvSpPr>
          <p:cNvPr id="6" name="Smiley 5">
            <a:extLst>
              <a:ext uri="{FF2B5EF4-FFF2-40B4-BE49-F238E27FC236}">
                <a16:creationId xmlns:a16="http://schemas.microsoft.com/office/drawing/2014/main" id="{FFC07F78-177E-4906-82A6-644193E177D2}"/>
              </a:ext>
            </a:extLst>
          </p:cNvPr>
          <p:cNvSpPr/>
          <p:nvPr/>
        </p:nvSpPr>
        <p:spPr>
          <a:xfrm>
            <a:off x="1033749" y="2296199"/>
            <a:ext cx="881349" cy="9033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65AA2BE-C6E3-46FB-9C40-58F3FFABBB68}"/>
              </a:ext>
            </a:extLst>
          </p:cNvPr>
          <p:cNvSpPr/>
          <p:nvPr/>
        </p:nvSpPr>
        <p:spPr>
          <a:xfrm>
            <a:off x="7777908" y="956727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ProdutoController</a:t>
            </a:r>
            <a:endParaRPr lang="en-US" dirty="0"/>
          </a:p>
          <a:p>
            <a:pPr algn="ctr"/>
            <a:r>
              <a:rPr lang="en-US" dirty="0"/>
              <a:t>(create)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BD61E21-82AB-41A7-BDA9-7A32CBC22B9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996848" y="1457995"/>
            <a:ext cx="1781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41129DE-952C-42F5-BA29-BF4902719BAF}"/>
              </a:ext>
            </a:extLst>
          </p:cNvPr>
          <p:cNvSpPr/>
          <p:nvPr/>
        </p:nvSpPr>
        <p:spPr>
          <a:xfrm>
            <a:off x="6096000" y="2296199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produto.create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2F72C26-3818-459E-9A93-3514FCDB8588}"/>
              </a:ext>
            </a:extLst>
          </p:cNvPr>
          <p:cNvCxnSpPr>
            <a:stCxn id="7" idx="2"/>
            <a:endCxn id="20" idx="0"/>
          </p:cNvCxnSpPr>
          <p:nvPr/>
        </p:nvCxnSpPr>
        <p:spPr>
          <a:xfrm flipH="1">
            <a:off x="7205031" y="1959263"/>
            <a:ext cx="1681908" cy="33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DE8B5E94-6286-4FF8-B494-093402DF62AD}"/>
              </a:ext>
            </a:extLst>
          </p:cNvPr>
          <p:cNvCxnSpPr>
            <a:stCxn id="20" idx="1"/>
            <a:endCxn id="6" idx="6"/>
          </p:cNvCxnSpPr>
          <p:nvPr/>
        </p:nvCxnSpPr>
        <p:spPr>
          <a:xfrm flipH="1" flipV="1">
            <a:off x="1915098" y="2747891"/>
            <a:ext cx="4180902" cy="4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9E486BA-BB1F-49CE-9432-82A1A96747B8}"/>
              </a:ext>
            </a:extLst>
          </p:cNvPr>
          <p:cNvSpPr/>
          <p:nvPr/>
        </p:nvSpPr>
        <p:spPr>
          <a:xfrm>
            <a:off x="1670892" y="4274545"/>
            <a:ext cx="4425108" cy="6463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 (POST)</a:t>
            </a:r>
          </a:p>
          <a:p>
            <a:pPr algn="ctr"/>
            <a:r>
              <a:rPr lang="en-US" dirty="0"/>
              <a:t>http://localhost/crud/public/produto/create</a:t>
            </a:r>
            <a:endParaRPr lang="pt-BR" dirty="0"/>
          </a:p>
        </p:txBody>
      </p:sp>
      <p:sp>
        <p:nvSpPr>
          <p:cNvPr id="35" name="Smiley 34">
            <a:extLst>
              <a:ext uri="{FF2B5EF4-FFF2-40B4-BE49-F238E27FC236}">
                <a16:creationId xmlns:a16="http://schemas.microsoft.com/office/drawing/2014/main" id="{E4F1480C-C559-4459-93F3-2C942757581E}"/>
              </a:ext>
            </a:extLst>
          </p:cNvPr>
          <p:cNvSpPr/>
          <p:nvPr/>
        </p:nvSpPr>
        <p:spPr>
          <a:xfrm>
            <a:off x="1048439" y="5851795"/>
            <a:ext cx="881349" cy="9033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F764588-0D82-49DA-849C-49304B7126DA}"/>
              </a:ext>
            </a:extLst>
          </p:cNvPr>
          <p:cNvSpPr/>
          <p:nvPr/>
        </p:nvSpPr>
        <p:spPr>
          <a:xfrm>
            <a:off x="7877060" y="4096442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ProdutoController</a:t>
            </a:r>
            <a:endParaRPr lang="en-US" dirty="0"/>
          </a:p>
          <a:p>
            <a:pPr algn="ctr"/>
            <a:r>
              <a:rPr lang="en-US" dirty="0"/>
              <a:t>(store)</a:t>
            </a:r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10107EF-5476-44F0-BBC8-334629245C4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096000" y="4597710"/>
            <a:ext cx="1781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xograma: Disco Magnético 37">
            <a:extLst>
              <a:ext uri="{FF2B5EF4-FFF2-40B4-BE49-F238E27FC236}">
                <a16:creationId xmlns:a16="http://schemas.microsoft.com/office/drawing/2014/main" id="{311878E1-8905-4230-ACD0-B67FC88F07B3}"/>
              </a:ext>
            </a:extLst>
          </p:cNvPr>
          <p:cNvSpPr/>
          <p:nvPr/>
        </p:nvSpPr>
        <p:spPr>
          <a:xfrm>
            <a:off x="9468997" y="7700792"/>
            <a:ext cx="1586429" cy="1299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</a:t>
            </a:r>
          </a:p>
          <a:p>
            <a:pPr algn="ctr"/>
            <a:r>
              <a:rPr lang="en-US" dirty="0" err="1"/>
              <a:t>produtos</a:t>
            </a:r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0942AD4-17E9-49D9-A0B2-A84A556787E2}"/>
              </a:ext>
            </a:extLst>
          </p:cNvPr>
          <p:cNvSpPr/>
          <p:nvPr/>
        </p:nvSpPr>
        <p:spPr>
          <a:xfrm>
            <a:off x="9153181" y="5838024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Produto</a:t>
            </a:r>
            <a:endParaRPr lang="pt-BR" dirty="0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5ACF3B3-84A4-49B3-8604-2E56708E14C4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8986091" y="5098978"/>
            <a:ext cx="1276121" cy="7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CAEB772-451D-4323-B677-C11EFA20CD44}"/>
              </a:ext>
            </a:extLst>
          </p:cNvPr>
          <p:cNvCxnSpPr>
            <a:stCxn id="39" idx="2"/>
            <a:endCxn id="38" idx="1"/>
          </p:cNvCxnSpPr>
          <p:nvPr/>
        </p:nvCxnSpPr>
        <p:spPr>
          <a:xfrm>
            <a:off x="10262212" y="6840560"/>
            <a:ext cx="0" cy="86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77B9DFA-57CD-4226-B428-B2C365E4DE28}"/>
              </a:ext>
            </a:extLst>
          </p:cNvPr>
          <p:cNvSpPr/>
          <p:nvPr/>
        </p:nvSpPr>
        <p:spPr>
          <a:xfrm>
            <a:off x="6354896" y="5838024"/>
            <a:ext cx="2218062" cy="1002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produto.index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0CB6F57-F584-4757-B602-A24E9F41B762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flipH="1">
            <a:off x="7463927" y="5098978"/>
            <a:ext cx="1522164" cy="7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D6FFD649-1129-4181-AEB4-8CD47DE29F49}"/>
              </a:ext>
            </a:extLst>
          </p:cNvPr>
          <p:cNvCxnSpPr>
            <a:stCxn id="42" idx="1"/>
            <a:endCxn id="35" idx="6"/>
          </p:cNvCxnSpPr>
          <p:nvPr/>
        </p:nvCxnSpPr>
        <p:spPr>
          <a:xfrm flipH="1" flipV="1">
            <a:off x="1929788" y="6303487"/>
            <a:ext cx="4425108" cy="3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43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6</cp:revision>
  <dcterms:created xsi:type="dcterms:W3CDTF">2021-08-05T23:37:13Z</dcterms:created>
  <dcterms:modified xsi:type="dcterms:W3CDTF">2021-08-14T01:29:50Z</dcterms:modified>
</cp:coreProperties>
</file>