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Introdução à Ciência de Dados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pt-BR">
                <a:solidFill>
                  <a:schemeClr val="bg1"/>
                </a:solidFill>
              </a:rPr>
              <a:t>Conceitos, aplicações e principais ferramentas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O que é </a:t>
            </a:r>
            <a:r>
              <a:rPr dirty="0" err="1">
                <a:solidFill>
                  <a:schemeClr val="bg1"/>
                </a:solidFill>
              </a:rPr>
              <a:t>Ciência</a:t>
            </a:r>
            <a:r>
              <a:rPr dirty="0">
                <a:solidFill>
                  <a:schemeClr val="bg1"/>
                </a:solidFill>
              </a:rPr>
              <a:t> de Dados?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chemeClr val="bg1"/>
                </a:solidFill>
              </a:rPr>
              <a:t>Ciência de Dados é uma área interdisciplinar que utiliza técnicas estatísticas, algoritmos e tecnologia para extrair conhecimento de dados.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chemeClr val="bg1"/>
                </a:solidFill>
              </a:rPr>
              <a:t>Componentes da Ciência de 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chemeClr val="bg1"/>
                </a:solidFill>
              </a:rPr>
              <a:t>- Estatística e Matemática</a:t>
            </a:r>
          </a:p>
          <a:p>
            <a:r>
              <a:rPr>
                <a:solidFill>
                  <a:schemeClr val="bg1"/>
                </a:solidFill>
              </a:rPr>
              <a:t>- Programação (Python, R, SQL)</a:t>
            </a:r>
          </a:p>
          <a:p>
            <a:r>
              <a:rPr>
                <a:solidFill>
                  <a:schemeClr val="bg1"/>
                </a:solidFill>
              </a:rPr>
              <a:t>- Machine Learning e IA</a:t>
            </a:r>
          </a:p>
          <a:p>
            <a:r>
              <a:rPr>
                <a:solidFill>
                  <a:schemeClr val="bg1"/>
                </a:solidFill>
              </a:rPr>
              <a:t>- Engenharia de Dados</a:t>
            </a:r>
          </a:p>
          <a:p>
            <a:r>
              <a:rPr>
                <a:solidFill>
                  <a:schemeClr val="bg1"/>
                </a:solidFill>
              </a:rPr>
              <a:t>- Visualização de Dados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chemeClr val="bg1"/>
                </a:solidFill>
              </a:rPr>
              <a:t>Aplicações</a:t>
            </a:r>
            <a:r>
              <a:rPr dirty="0">
                <a:solidFill>
                  <a:schemeClr val="bg1"/>
                </a:solidFill>
              </a:rPr>
              <a:t> da </a:t>
            </a:r>
            <a:r>
              <a:rPr dirty="0" err="1">
                <a:solidFill>
                  <a:schemeClr val="bg1"/>
                </a:solidFill>
              </a:rPr>
              <a:t>Ciência</a:t>
            </a:r>
            <a:r>
              <a:rPr dirty="0">
                <a:solidFill>
                  <a:schemeClr val="bg1"/>
                </a:solidFill>
              </a:rPr>
              <a:t> de 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chemeClr val="bg1"/>
                </a:solidFill>
              </a:rPr>
              <a:t>- Previsão de tendências</a:t>
            </a:r>
          </a:p>
          <a:p>
            <a:r>
              <a:rPr>
                <a:solidFill>
                  <a:schemeClr val="bg1"/>
                </a:solidFill>
              </a:rPr>
              <a:t>- Análise de sentimentos</a:t>
            </a:r>
          </a:p>
          <a:p>
            <a:r>
              <a:rPr>
                <a:solidFill>
                  <a:schemeClr val="bg1"/>
                </a:solidFill>
              </a:rPr>
              <a:t>- Diagnóstico médico</a:t>
            </a:r>
          </a:p>
          <a:p>
            <a:r>
              <a:rPr>
                <a:solidFill>
                  <a:schemeClr val="bg1"/>
                </a:solidFill>
              </a:rPr>
              <a:t>- Recomendação de produtos</a:t>
            </a:r>
          </a:p>
          <a:p>
            <a:r>
              <a:rPr>
                <a:solidFill>
                  <a:schemeClr val="bg1"/>
                </a:solidFill>
              </a:rPr>
              <a:t>- Detecção de fraudes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Ferramentas e </a:t>
            </a:r>
            <a:r>
              <a:rPr dirty="0" err="1">
                <a:solidFill>
                  <a:schemeClr val="bg1"/>
                </a:solidFill>
              </a:rPr>
              <a:t>Tecnologias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chemeClr val="bg1"/>
                </a:solidFill>
              </a:rPr>
              <a:t>- Linguagens: Python, R, SQL</a:t>
            </a:r>
          </a:p>
          <a:p>
            <a:r>
              <a:rPr>
                <a:solidFill>
                  <a:schemeClr val="bg1"/>
                </a:solidFill>
              </a:rPr>
              <a:t>- Bibliotecas: Pandas, NumPy, Scikit-Learn</a:t>
            </a:r>
          </a:p>
          <a:p>
            <a:r>
              <a:rPr>
                <a:solidFill>
                  <a:schemeClr val="bg1"/>
                </a:solidFill>
              </a:rPr>
              <a:t>- Visualização: Matplotlib, Seaborn</a:t>
            </a:r>
          </a:p>
          <a:p>
            <a:r>
              <a:rPr>
                <a:solidFill>
                  <a:schemeClr val="bg1"/>
                </a:solidFill>
              </a:rPr>
              <a:t>- Big Data: Hadoop, Spark</a:t>
            </a:r>
          </a:p>
          <a:p>
            <a:r>
              <a:rPr>
                <a:solidFill>
                  <a:schemeClr val="bg1"/>
                </a:solidFill>
              </a:rPr>
              <a:t>- Bancos de Dados: PostgreSQL, MongoDB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O </a:t>
            </a:r>
            <a:r>
              <a:rPr dirty="0" err="1">
                <a:solidFill>
                  <a:schemeClr val="bg1"/>
                </a:solidFill>
              </a:rPr>
              <a:t>Processo</a:t>
            </a:r>
            <a:r>
              <a:rPr dirty="0">
                <a:solidFill>
                  <a:schemeClr val="bg1"/>
                </a:solidFill>
              </a:rPr>
              <a:t> de </a:t>
            </a:r>
            <a:r>
              <a:rPr dirty="0" err="1">
                <a:solidFill>
                  <a:schemeClr val="bg1"/>
                </a:solidFill>
              </a:rPr>
              <a:t>Ciência</a:t>
            </a:r>
            <a:r>
              <a:rPr dirty="0">
                <a:solidFill>
                  <a:schemeClr val="bg1"/>
                </a:solidFill>
              </a:rPr>
              <a:t> de 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chemeClr val="bg1"/>
                </a:solidFill>
              </a:rPr>
              <a:t>1. Coleta de Dados</a:t>
            </a:r>
          </a:p>
          <a:p>
            <a:r>
              <a:rPr>
                <a:solidFill>
                  <a:schemeClr val="bg1"/>
                </a:solidFill>
              </a:rPr>
              <a:t>2. Limpeza e Preparação</a:t>
            </a:r>
          </a:p>
          <a:p>
            <a:r>
              <a:rPr>
                <a:solidFill>
                  <a:schemeClr val="bg1"/>
                </a:solidFill>
              </a:rPr>
              <a:t>3. Exploração e Análise</a:t>
            </a:r>
          </a:p>
          <a:p>
            <a:r>
              <a:rPr>
                <a:solidFill>
                  <a:schemeClr val="bg1"/>
                </a:solidFill>
              </a:rPr>
              <a:t>4. Modelagem e Machine Learning</a:t>
            </a:r>
          </a:p>
          <a:p>
            <a:r>
              <a:rPr>
                <a:solidFill>
                  <a:schemeClr val="bg1"/>
                </a:solidFill>
              </a:rPr>
              <a:t>5. Visualização e Comunicação</a:t>
            </a:r>
          </a:p>
          <a:p>
            <a:r>
              <a:rPr>
                <a:solidFill>
                  <a:schemeClr val="bg1"/>
                </a:solidFill>
              </a:rPr>
              <a:t>6. Implementação e Monitoramento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chemeClr val="bg1"/>
                </a:solidFill>
              </a:rPr>
              <a:t>Conclusão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chemeClr val="bg1"/>
                </a:solidFill>
              </a:rPr>
              <a:t>A Ciência de Dados é uma área essencial para a era digital, transformando dados em informações valiosas para a tomada de decisão.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196</Words>
  <Application>Microsoft Office PowerPoint</Application>
  <PresentationFormat>Apresentação na tela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Introdução à Ciência de Dados</vt:lpstr>
      <vt:lpstr>O que é Ciência de Dados?</vt:lpstr>
      <vt:lpstr>Componentes da Ciência de Dados</vt:lpstr>
      <vt:lpstr>Aplicações da Ciência de Dados</vt:lpstr>
      <vt:lpstr>Ferramentas e Tecnologias</vt:lpstr>
      <vt:lpstr>O Processo de Ciência de Dados</vt:lpstr>
      <vt:lpstr>Conclusão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Ciência de Dados</dc:title>
  <dc:subject/>
  <dc:creator/>
  <cp:keywords/>
  <dc:description>generated using python-pptx</dc:description>
  <cp:lastModifiedBy>Andre Neves dos Reis</cp:lastModifiedBy>
  <cp:revision>3</cp:revision>
  <dcterms:created xsi:type="dcterms:W3CDTF">2013-01-27T09:14:16Z</dcterms:created>
  <dcterms:modified xsi:type="dcterms:W3CDTF">2025-02-11T22:14:08Z</dcterms:modified>
  <cp:category/>
</cp:coreProperties>
</file>