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Neves - Plataforma de Gestão de um serviço de entregas ao domicílio que decidimos apelidar de uber eats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510ddd9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510ddd9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marlene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510ddd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510ddd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marlene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510ddd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510ddd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marlene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58e6b5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58e6b5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listar todas as encomendas, todos os motoristas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listar motoristas por nome, encomendas por id etc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58e6b5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58e6b5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marlene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58e6b5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58e6b5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neves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510ddd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510ddd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neves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vIHGZZOEV6I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UBER EATS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 18/19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6177700" y="39891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Neves 84948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Marlene Bastos 76346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6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Requisitos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58675" y="1332125"/>
            <a:ext cx="76662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Cliente</a:t>
            </a:r>
            <a:r>
              <a:rPr lang="pt-PT" sz="1800"/>
              <a:t> </a:t>
            </a:r>
            <a:r>
              <a:rPr lang="pt-PT" sz="1400"/>
              <a:t>(nr_reg, nome, nif, email, nr_tel, morada)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Motorista </a:t>
            </a:r>
            <a:r>
              <a:rPr lang="pt-PT" sz="1400"/>
              <a:t>(nr_reg, nome, nif, email, nr_tel, morada, matricula, marcaveiculo)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Estabelecimento</a:t>
            </a:r>
            <a:r>
              <a:rPr lang="pt-PT" sz="1800"/>
              <a:t> </a:t>
            </a:r>
            <a:r>
              <a:rPr lang="pt-PT" sz="1400"/>
              <a:t>(nome, tipo, morada, horario)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Produto</a:t>
            </a:r>
            <a:r>
              <a:rPr lang="pt-PT" sz="1800"/>
              <a:t> </a:t>
            </a:r>
            <a:r>
              <a:rPr lang="pt-PT" sz="1400"/>
              <a:t>(id, nome, preco, descricao, nome_est)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Encomenda</a:t>
            </a:r>
            <a:r>
              <a:rPr lang="pt-PT" sz="1800"/>
              <a:t> </a:t>
            </a:r>
            <a:r>
              <a:rPr lang="pt-PT" sz="1400"/>
              <a:t>(id, morada, obs, preco_total, ref_pag, nr_reg_cli, nr_reg,_moto, id_aval)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Avaliação</a:t>
            </a:r>
            <a:r>
              <a:rPr lang="pt-PT" sz="1800"/>
              <a:t> </a:t>
            </a:r>
            <a:r>
              <a:rPr lang="pt-PT" sz="1400"/>
              <a:t>(id, obs, estrelas_compra, estrelas_moto, tempo_espera)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Pagamento</a:t>
            </a:r>
            <a:r>
              <a:rPr lang="pt-PT" sz="1800"/>
              <a:t> </a:t>
            </a:r>
            <a:r>
              <a:rPr lang="pt-PT" sz="1400"/>
              <a:t>(preco, morada_fat, metodo, referencia)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6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Entidade-Relação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7" y="984300"/>
            <a:ext cx="7844124" cy="380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82125" y="2024200"/>
            <a:ext cx="3347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Entidade-Relação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25" y="274613"/>
            <a:ext cx="3952974" cy="4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UDFs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Listar </a:t>
            </a:r>
            <a:r>
              <a:rPr lang="pt-PT" sz="1800"/>
              <a:t>encomendas, motoristas, clientes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Listar </a:t>
            </a:r>
            <a:r>
              <a:rPr lang="pt-PT" sz="1800"/>
              <a:t>estabelecimentos, marcas de veículos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Retornar </a:t>
            </a:r>
            <a:r>
              <a:rPr lang="pt-PT" sz="1800"/>
              <a:t>número de encomendas totais, ativas, canceladas e terminadas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Stored Procedures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Inserir</a:t>
            </a:r>
            <a:r>
              <a:rPr lang="pt-PT" sz="1800"/>
              <a:t> novo cliente, novo motorista e nova encomenda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Editar</a:t>
            </a:r>
            <a:r>
              <a:rPr lang="pt-PT" sz="1800"/>
              <a:t> cliente, motorista e avaliação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Eliminar</a:t>
            </a:r>
            <a:r>
              <a:rPr lang="pt-PT" sz="1800"/>
              <a:t> cliente, motorista e encomenda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800"/>
              <a:t>Calcular</a:t>
            </a:r>
            <a:r>
              <a:rPr lang="pt-PT" sz="1800"/>
              <a:t> preço total da encomenda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Triggers 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Ao inserir</a:t>
            </a:r>
            <a:r>
              <a:rPr lang="pt-PT" sz="1800"/>
              <a:t> um novo cliente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Ao inserir um novo motorista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 title="Projeto BD DEMO - UberEa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