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9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892E-A32C-444F-A498-8D8B29AC6B99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9BA2-5F4E-4D4E-B075-A6D605B1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777948" y="2120347"/>
            <a:ext cx="185530" cy="358976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07166" y="2120347"/>
            <a:ext cx="477078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63478" y="5731565"/>
            <a:ext cx="4770782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 flipV="1">
            <a:off x="808383" y="2484781"/>
            <a:ext cx="4969565" cy="3246783"/>
          </a:xfrm>
          <a:custGeom>
            <a:avLst/>
            <a:gdLst>
              <a:gd name="connsiteX0" fmla="*/ 0 w 4969565"/>
              <a:gd name="connsiteY0" fmla="*/ 0 h 3631095"/>
              <a:gd name="connsiteX1" fmla="*/ 3816626 w 4969565"/>
              <a:gd name="connsiteY1" fmla="*/ 1007165 h 3631095"/>
              <a:gd name="connsiteX2" fmla="*/ 4969565 w 4969565"/>
              <a:gd name="connsiteY2" fmla="*/ 3631095 h 3631095"/>
              <a:gd name="connsiteX3" fmla="*/ 4969565 w 4969565"/>
              <a:gd name="connsiteY3" fmla="*/ 3631095 h 363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9565" h="3631095">
                <a:moveTo>
                  <a:pt x="0" y="0"/>
                </a:moveTo>
                <a:cubicBezTo>
                  <a:pt x="1494182" y="200991"/>
                  <a:pt x="2988365" y="401982"/>
                  <a:pt x="3816626" y="1007165"/>
                </a:cubicBezTo>
                <a:cubicBezTo>
                  <a:pt x="4644887" y="1612348"/>
                  <a:pt x="4969565" y="3631095"/>
                  <a:pt x="4969565" y="3631095"/>
                </a:cubicBezTo>
                <a:lnTo>
                  <a:pt x="4969565" y="3631095"/>
                </a:lnTo>
              </a:path>
            </a:pathLst>
          </a:cu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H="1" flipV="1">
            <a:off x="5777948" y="2484782"/>
            <a:ext cx="4956312" cy="3246783"/>
          </a:xfrm>
          <a:custGeom>
            <a:avLst/>
            <a:gdLst>
              <a:gd name="connsiteX0" fmla="*/ 0 w 4969565"/>
              <a:gd name="connsiteY0" fmla="*/ 0 h 3631095"/>
              <a:gd name="connsiteX1" fmla="*/ 3816626 w 4969565"/>
              <a:gd name="connsiteY1" fmla="*/ 1007165 h 3631095"/>
              <a:gd name="connsiteX2" fmla="*/ 4969565 w 4969565"/>
              <a:gd name="connsiteY2" fmla="*/ 3631095 h 3631095"/>
              <a:gd name="connsiteX3" fmla="*/ 4969565 w 4969565"/>
              <a:gd name="connsiteY3" fmla="*/ 3631095 h 363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9565" h="3631095">
                <a:moveTo>
                  <a:pt x="0" y="0"/>
                </a:moveTo>
                <a:cubicBezTo>
                  <a:pt x="1494182" y="200991"/>
                  <a:pt x="2988365" y="401982"/>
                  <a:pt x="3816626" y="1007165"/>
                </a:cubicBezTo>
                <a:cubicBezTo>
                  <a:pt x="4644887" y="1612348"/>
                  <a:pt x="4969565" y="3631095"/>
                  <a:pt x="4969565" y="3631095"/>
                </a:cubicBezTo>
                <a:lnTo>
                  <a:pt x="4969565" y="3631095"/>
                </a:lnTo>
              </a:path>
            </a:pathLst>
          </a:cu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80662" y="3995531"/>
            <a:ext cx="9727094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63478" y="193078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PWM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9756" y="2396196"/>
            <a:ext cx="20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PWM with capacitor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73721" y="3626199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Potentiometer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296" y="427094"/>
            <a:ext cx="20737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Initialize counter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Enable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PWM output = 1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1007166" y="1258091"/>
            <a:ext cx="308017" cy="691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4880" y="2521780"/>
            <a:ext cx="211865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1600" dirty="0" smtClean="0"/>
              <a:t>Input detected!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Calculate value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Disable verification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4194209" y="3352777"/>
            <a:ext cx="1059328" cy="599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30515" y="4251825"/>
            <a:ext cx="331648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PWM output = 0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Disable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If no input detected, value = MAX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6025381" y="5082822"/>
            <a:ext cx="1163377" cy="627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5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  Wagner</dc:creator>
  <cp:lastModifiedBy>Andre   Wagner</cp:lastModifiedBy>
  <cp:revision>2</cp:revision>
  <dcterms:created xsi:type="dcterms:W3CDTF">2015-12-24T11:03:36Z</dcterms:created>
  <dcterms:modified xsi:type="dcterms:W3CDTF">2015-12-24T11:17:43Z</dcterms:modified>
</cp:coreProperties>
</file>